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6" r:id="rId3"/>
    <p:sldId id="267" r:id="rId5"/>
    <p:sldId id="268" r:id="rId6"/>
    <p:sldId id="269" r:id="rId7"/>
    <p:sldId id="277" r:id="rId8"/>
    <p:sldId id="278" r:id="rId9"/>
    <p:sldId id="270" r:id="rId10"/>
  </p:sldIdLst>
  <p:sldSz cx="7772400" cy="10058400"/>
  <p:notesSz cx="7772400" cy="10058400"/>
  <p:embeddedFontLst>
    <p:embeddedFont>
      <p:font typeface="Roboto" panose="0200000000000000000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902" userDrawn="1">
          <p15:clr>
            <a:srgbClr val="000000"/>
          </p15:clr>
        </p15:guide>
        <p15:guide id="2" pos="2161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902"/>
        <p:guide pos="216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1ca1b2948_0_0:notes"/>
          <p:cNvSpPr txBox="1"/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g2c1ca1b2948_0_0:notes"/>
          <p:cNvSpPr/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8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9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:notes"/>
          <p:cNvSpPr/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Blank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type="subTitle" idx="1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type="body" idx="1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type="body" idx="2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48575" y="1301082"/>
            <a:ext cx="7466359" cy="746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0" y="8694065"/>
            <a:ext cx="7772399" cy="1355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675401" y="436994"/>
            <a:ext cx="1763445" cy="40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45276" y="292560"/>
            <a:ext cx="2290627" cy="62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ftr" idx="11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13" name="Google Shape;13;p1"/>
          <p:cNvSpPr txBox="1"/>
          <p:nvPr>
            <p:ph type="dt" idx="10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6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0" cy="10058400"/>
            </a:xfrm>
            <a:custGeom>
              <a:avLst/>
              <a:gdLst/>
              <a:ahLst/>
              <a:cxnLst/>
              <a:rect l="l" t="t" r="r" b="b"/>
              <a:pathLst>
                <a:path w="120000" h="10058400" extrusionOk="0">
                  <a:moveTo>
                    <a:pt x="0" y="0"/>
                  </a:moveTo>
                  <a:lnTo>
                    <a:pt x="0" y="10058395"/>
                  </a:lnTo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92" name="Google Shape;292;p16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69937" y="205688"/>
              <a:ext cx="1829895" cy="484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6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827894" y="297167"/>
              <a:ext cx="1559877" cy="309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6"/>
            <p:cNvSpPr/>
            <p:nvPr/>
          </p:nvSpPr>
          <p:spPr>
            <a:xfrm>
              <a:off x="0" y="0"/>
              <a:ext cx="7772400" cy="1724025"/>
            </a:xfrm>
            <a:custGeom>
              <a:avLst/>
              <a:gdLst/>
              <a:ahLst/>
              <a:cxnLst/>
              <a:rect l="l" t="t" r="r" b="b"/>
              <a:pathLst>
                <a:path w="7772400" h="1724025" extrusionOk="0">
                  <a:moveTo>
                    <a:pt x="7772093" y="1724024"/>
                  </a:moveTo>
                  <a:lnTo>
                    <a:pt x="0" y="1724024"/>
                  </a:lnTo>
                  <a:lnTo>
                    <a:pt x="0" y="0"/>
                  </a:lnTo>
                  <a:lnTo>
                    <a:pt x="7772093" y="0"/>
                  </a:lnTo>
                  <a:lnTo>
                    <a:pt x="7772093" y="172402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95" name="Google Shape;295;p16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541439" y="213359"/>
              <a:ext cx="4230653" cy="1351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6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16"/>
          <p:cNvSpPr txBox="1"/>
          <p:nvPr/>
        </p:nvSpPr>
        <p:spPr>
          <a:xfrm>
            <a:off x="562610" y="4433570"/>
            <a:ext cx="6656070" cy="121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143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|| </a:t>
            </a:r>
            <a:r>
              <a:rPr lang="es-ES" alt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Guia Rápida</a:t>
            </a:r>
            <a:r>
              <a:rPr lang="en-US" sz="2600" b="1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||</a:t>
            </a:r>
            <a:endParaRPr sz="26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00">
                <a:solidFill>
                  <a:srgbClr val="001F5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Cómo reestablecer a valores de fábrica(reset) mi cámara Tapo</a:t>
            </a:r>
            <a:endParaRPr sz="2600">
              <a:solidFill>
                <a:srgbClr val="001F5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4"/>
          <p:cNvGrpSpPr/>
          <p:nvPr/>
        </p:nvGrpSpPr>
        <p:grpSpPr>
          <a:xfrm>
            <a:off x="0" y="1097075"/>
            <a:ext cx="7771765" cy="308610"/>
            <a:chOff x="0" y="1097075"/>
            <a:chExt cx="7771765" cy="30861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8" name="Google Shape;238;p14"/>
          <p:cNvSpPr txBox="1"/>
          <p:nvPr/>
        </p:nvSpPr>
        <p:spPr>
          <a:xfrm>
            <a:off x="126365" y="1104900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1">
                <a:solidFill>
                  <a:schemeClr val="bg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Cómo reestablecer a valores de fábrica(reset) mi cámara Tapo</a:t>
            </a:r>
            <a:endParaRPr sz="1800" b="1">
              <a:solidFill>
                <a:schemeClr val="bg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grpSp>
        <p:nvGrpSpPr>
          <p:cNvPr id="240" name="Google Shape;240;p14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41" name="Google Shape;241;p14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4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3" name="Google Shape;243;p14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p14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53" name="Google Shape;253;p14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4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4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uadro de texto 8"/>
          <p:cNvSpPr txBox="1"/>
          <p:nvPr/>
        </p:nvSpPr>
        <p:spPr>
          <a:xfrm>
            <a:off x="126365" y="1536065"/>
            <a:ext cx="7542530" cy="1599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Aft>
                <a:spcPts val="1000"/>
              </a:spcAft>
            </a:pPr>
            <a:r>
              <a:rPr lang="en-US" altLang="zh-CN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Las cámaras de seguridad Tapo ofrecen una excelente manera de proteger tu hogar y mantenerte al tanto de lo que sucede en tu entorno. Sin embargo, en ocasiones puede ser necesario restablecer la cámara a sus valores de fábrica para resolver problemas técnicos, cambiar configuraciones o prepararla para un nuevo uso. Este proceso, conocido como "reset", devuelve la cámara a su estado original, eliminando configuraciones personalizadas y datos almacenados. En esta guía, te explicaremos paso a paso cómo realizar un reset en tu cámara Tapo para que puedas hacerlo de manera segura y efectiva.</a:t>
            </a:r>
            <a:endParaRPr lang="en-US" altLang="zh-CN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grpSp>
        <p:nvGrpSpPr>
          <p:cNvPr id="5" name="Google Shape;235;p14"/>
          <p:cNvGrpSpPr/>
          <p:nvPr/>
        </p:nvGrpSpPr>
        <p:grpSpPr>
          <a:xfrm>
            <a:off x="635" y="3283380"/>
            <a:ext cx="7771765" cy="308610"/>
            <a:chOff x="0" y="1097075"/>
            <a:chExt cx="7771765" cy="308610"/>
          </a:xfrm>
        </p:grpSpPr>
        <p:sp>
          <p:nvSpPr>
            <p:cNvPr id="6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" name="Google Shape;238;p14"/>
          <p:cNvSpPr txBox="1"/>
          <p:nvPr/>
        </p:nvSpPr>
        <p:spPr>
          <a:xfrm>
            <a:off x="126365" y="3308350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>
                <a:solidFill>
                  <a:schemeClr val="bg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Cómo reestablecer a valores de fábrica(reset) mi cámara Tapo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  <p:sp>
        <p:nvSpPr>
          <p:cNvPr id="2" name="Cuadro de texto 1"/>
          <p:cNvSpPr txBox="1"/>
          <p:nvPr/>
        </p:nvSpPr>
        <p:spPr>
          <a:xfrm>
            <a:off x="401320" y="3894455"/>
            <a:ext cx="7133590" cy="175895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/>
            <a:r>
              <a:rPr sz="18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Hay métodos para realizar un reset o restablecer a valores de fabrica a la cámara Tapo</a:t>
            </a:r>
            <a:endParaRPr sz="1800" b="0" i="0">
              <a:solidFill>
                <a:srgbClr val="1A1A1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  <a:p>
            <a:pPr marL="0" indent="0"/>
            <a:r>
              <a:rPr sz="1800" b="1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Método 1: use el botón RESET</a:t>
            </a:r>
            <a:endParaRPr sz="1800" b="1" i="0">
              <a:solidFill>
                <a:srgbClr val="1A1A1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  <a:p>
            <a:pPr marL="0" indent="0"/>
            <a:r>
              <a:rPr sz="1800" b="1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Tipo 1: Para cámara de seguridad</a:t>
            </a:r>
            <a:endParaRPr sz="1800" b="1" i="0">
              <a:solidFill>
                <a:srgbClr val="1A1A1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  <a:p>
            <a:pPr marL="0" indent="0"/>
            <a:r>
              <a:rPr sz="18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Mientras la cámara está encendida, presione y mantenga presionado el botón Restablecer durante al menos 5 segundos hasta que el LED parpadee en rojo. La cámara se reiniciará y se reiniciará.</a:t>
            </a:r>
            <a:endParaRPr sz="1800" b="0" i="0">
              <a:solidFill>
                <a:srgbClr val="1A1A1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</p:txBody>
      </p:sp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7"/>
          <a:stretch>
            <a:fillRect/>
          </a:stretch>
        </p:blipFill>
        <p:spPr>
          <a:xfrm>
            <a:off x="1659890" y="6600825"/>
            <a:ext cx="3879850" cy="251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67" name="Google Shape;267;p15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5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15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71" name="Google Shape;271;p15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15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73" name="Google Shape;273;p15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sp>
        <p:nvSpPr>
          <p:cNvPr id="1" name="Cuadro de texto 0"/>
          <p:cNvSpPr txBox="1"/>
          <p:nvPr/>
        </p:nvSpPr>
        <p:spPr>
          <a:xfrm>
            <a:off x="267335" y="1522095"/>
            <a:ext cx="7131050" cy="13684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900" b="1"/>
              <a:t>Tipo 2: </a:t>
            </a:r>
            <a:r>
              <a:rPr lang="en-US" altLang="zh-CN" sz="1600" b="1"/>
              <a:t>Para cámara de seguridad Pan &amp; Tilt</a:t>
            </a:r>
            <a:endParaRPr lang="en-US" altLang="zh-CN" sz="1600" b="1"/>
          </a:p>
          <a:p>
            <a:r>
              <a:rPr lang="en-US" altLang="zh-CN" sz="1600"/>
              <a:t>Mientras la cámara está encendida, incline la lente de la cámara hacia arriba, luego presione y mantenga presionado el botón RESET durante al menos 5 segundos hasta que el LED parpadee en rojo. La cámara se reiniciará y se reiniciará.</a:t>
            </a:r>
            <a:endParaRPr lang="en-US" altLang="zh-CN" sz="1600"/>
          </a:p>
        </p:txBody>
      </p:sp>
      <p:pic>
        <p:nvPicPr>
          <p:cNvPr id="3" name="Imagen 2"/>
          <p:cNvPicPr/>
          <p:nvPr/>
        </p:nvPicPr>
        <p:blipFill>
          <a:blip r:embed="rId7"/>
          <a:stretch>
            <a:fillRect/>
          </a:stretch>
        </p:blipFill>
        <p:spPr>
          <a:xfrm>
            <a:off x="1671003" y="3152140"/>
            <a:ext cx="4048124" cy="2495550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362585" y="6125845"/>
            <a:ext cx="703643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2000" b="1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Tipo 3: Para cámara de seguridad exterior</a:t>
            </a:r>
            <a:endParaRPr lang="en-US" altLang="zh-CN" sz="2000" b="1" i="0">
              <a:solidFill>
                <a:srgbClr val="1A1A1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  <a:p>
            <a:pPr marL="0" indent="0"/>
            <a:r>
              <a:rPr lang="es-ES" altLang="en-US" sz="16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1.-  </a:t>
            </a:r>
            <a:r>
              <a:rPr lang="en-US" altLang="zh-CN" sz="1600" b="0" i="0">
                <a:solidFill>
                  <a:srgbClr val="1A1A1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Afloje los tornillos del panel posterior y retire la cubierta.</a:t>
            </a:r>
            <a:endParaRPr lang="en-US" altLang="zh-CN" sz="1600" b="0" i="0">
              <a:solidFill>
                <a:srgbClr val="1A1A1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8"/>
          <a:stretch>
            <a:fillRect/>
          </a:stretch>
        </p:blipFill>
        <p:spPr>
          <a:xfrm>
            <a:off x="927100" y="7098665"/>
            <a:ext cx="6315075" cy="2000250"/>
          </a:xfrm>
          <a:prstGeom prst="rect">
            <a:avLst/>
          </a:prstGeom>
        </p:spPr>
      </p:pic>
      <p:grpSp>
        <p:nvGrpSpPr>
          <p:cNvPr id="10" name="Google Shape;235;p14"/>
          <p:cNvGrpSpPr/>
          <p:nvPr/>
        </p:nvGrpSpPr>
        <p:grpSpPr>
          <a:xfrm>
            <a:off x="635" y="1065325"/>
            <a:ext cx="7771765" cy="308610"/>
            <a:chOff x="0" y="1097075"/>
            <a:chExt cx="7771765" cy="308610"/>
          </a:xfrm>
        </p:grpSpPr>
        <p:sp>
          <p:nvSpPr>
            <p:cNvPr id="11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" name="Google Shape;238;p14"/>
          <p:cNvSpPr txBox="1"/>
          <p:nvPr/>
        </p:nvSpPr>
        <p:spPr>
          <a:xfrm>
            <a:off x="126365" y="109029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>
                <a:solidFill>
                  <a:schemeClr val="bg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Cómo reestablecer a valores de fábrica(reset) mi cámara Tapo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sp>
        <p:nvSpPr>
          <p:cNvPr id="1" name="Cuadro de texto 0"/>
          <p:cNvSpPr txBox="1"/>
          <p:nvPr/>
        </p:nvSpPr>
        <p:spPr>
          <a:xfrm>
            <a:off x="657860" y="1528445"/>
            <a:ext cx="675132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2. Mantenga presionado el botón de reinicio durante al menos 5 segundos hasta que el LED parpadee en rojo.</a:t>
            </a:r>
            <a:endParaRPr lang="en-US" altLang="zh-CN" sz="16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7"/>
          <a:stretch>
            <a:fillRect/>
          </a:stretch>
        </p:blipFill>
        <p:spPr>
          <a:xfrm>
            <a:off x="1068705" y="2221865"/>
            <a:ext cx="5666740" cy="1988820"/>
          </a:xfrm>
          <a:prstGeom prst="rect">
            <a:avLst/>
          </a:prstGeom>
        </p:spPr>
      </p:pic>
      <p:sp>
        <p:nvSpPr>
          <p:cNvPr id="7" name="Cuadro de texto 6"/>
          <p:cNvSpPr txBox="1"/>
          <p:nvPr/>
        </p:nvSpPr>
        <p:spPr>
          <a:xfrm>
            <a:off x="447040" y="4620260"/>
            <a:ext cx="6962140" cy="8604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800" b="1"/>
              <a:t>Tipo 4: Para cámara con batería</a:t>
            </a:r>
            <a:endParaRPr lang="en-US" altLang="zh-CN" sz="1800" b="1"/>
          </a:p>
          <a:p>
            <a:r>
              <a:rPr lang="en-US" altLang="zh-CN" sz="1600"/>
              <a:t>1.- Gire en el sentido contrario a las agujas del reloj y luego tire para quitar la cubierta de la cámara y encontrar el botón de reinicio.</a:t>
            </a:r>
            <a:endParaRPr lang="en-US" altLang="zh-CN" sz="16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1575" y="5859145"/>
            <a:ext cx="2739390" cy="241173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9"/>
          <a:stretch>
            <a:fillRect/>
          </a:stretch>
        </p:blipFill>
        <p:spPr>
          <a:xfrm>
            <a:off x="1068705" y="5859145"/>
            <a:ext cx="2642870" cy="2385695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>
          <a:xfrm>
            <a:off x="545465" y="8336915"/>
            <a:ext cx="675132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s-ES" altLang="en-US" sz="1600"/>
              <a:t>2.-</a:t>
            </a:r>
            <a:r>
              <a:rPr lang="en-US" altLang="zh-CN" sz="1600"/>
              <a:t>Mantenga presionado el botón SYNC/RESET durante al menos 5 segundos hasta que el LED de estado de la cámara parpadee en rojo.</a:t>
            </a:r>
            <a:endParaRPr lang="en-US" altLang="zh-CN" sz="1600"/>
          </a:p>
        </p:txBody>
      </p:sp>
      <p:grpSp>
        <p:nvGrpSpPr>
          <p:cNvPr id="21" name="Google Shape;235;p14"/>
          <p:cNvGrpSpPr/>
          <p:nvPr/>
        </p:nvGrpSpPr>
        <p:grpSpPr>
          <a:xfrm>
            <a:off x="635" y="1065325"/>
            <a:ext cx="7771765" cy="308610"/>
            <a:chOff x="0" y="1097075"/>
            <a:chExt cx="7771765" cy="308610"/>
          </a:xfrm>
        </p:grpSpPr>
        <p:sp>
          <p:nvSpPr>
            <p:cNvPr id="22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" name="Google Shape;238;p14"/>
          <p:cNvSpPr txBox="1"/>
          <p:nvPr/>
        </p:nvSpPr>
        <p:spPr>
          <a:xfrm>
            <a:off x="126365" y="109029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>
                <a:solidFill>
                  <a:schemeClr val="bg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Cómo reestablecer a valores de fábrica(reset) mi cámara Tapo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sp>
        <p:nvSpPr>
          <p:cNvPr id="1" name="Cuadro de texto 0"/>
          <p:cNvSpPr txBox="1"/>
          <p:nvPr/>
        </p:nvSpPr>
        <p:spPr>
          <a:xfrm>
            <a:off x="267335" y="1708150"/>
            <a:ext cx="7185660" cy="17532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200" b="1"/>
              <a:t>Método 2: quitar la cámara a través de la aplicación Tapo</a:t>
            </a:r>
            <a:endParaRPr lang="en-US" altLang="zh-CN" sz="2200" b="1"/>
          </a:p>
          <a:p>
            <a:r>
              <a:rPr lang="en-US" altLang="zh-CN" sz="1600"/>
              <a:t>Opción 1: Ir a la página de inicio</a:t>
            </a:r>
            <a:endParaRPr lang="en-US" altLang="zh-CN" sz="1600"/>
          </a:p>
          <a:p>
            <a:r>
              <a:rPr lang="en-US" altLang="zh-CN" sz="1600"/>
              <a:t>En la página de inicio, toque prolongadamente la tarjeta del modelo de su cámara. Luego toque el ícono menos en la tarjeta. La cámara se eliminará de su cuenta TP-Link y se restablecerá a la configuración predeterminada.</a:t>
            </a:r>
            <a:endParaRPr lang="en-US" altLang="zh-CN" sz="1600"/>
          </a:p>
        </p:txBody>
      </p:sp>
      <p:pic>
        <p:nvPicPr>
          <p:cNvPr id="4" name="Imagen 3"/>
          <p:cNvPicPr/>
          <p:nvPr/>
        </p:nvPicPr>
        <p:blipFill>
          <a:blip r:embed="rId7"/>
          <a:stretch>
            <a:fillRect/>
          </a:stretch>
        </p:blipFill>
        <p:spPr>
          <a:xfrm>
            <a:off x="1922145" y="3469005"/>
            <a:ext cx="3610610" cy="3173730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267335" y="6650355"/>
            <a:ext cx="5556885" cy="9582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1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Opción 2: Ir a la página Configuración de la cámara</a:t>
            </a:r>
            <a:endParaRPr lang="en-US" altLang="zh-CN" sz="1600" b="1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1. En la página de inicio, toque la tarjeta de modelo de su cámara.</a:t>
            </a:r>
            <a:endParaRPr lang="en-US" altLang="zh-CN" sz="16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4220" y="6642735"/>
            <a:ext cx="1809750" cy="3257550"/>
          </a:xfrm>
          <a:prstGeom prst="rect">
            <a:avLst/>
          </a:prstGeom>
        </p:spPr>
      </p:pic>
      <p:grpSp>
        <p:nvGrpSpPr>
          <p:cNvPr id="10" name="Google Shape;235;p14"/>
          <p:cNvGrpSpPr/>
          <p:nvPr/>
        </p:nvGrpSpPr>
        <p:grpSpPr>
          <a:xfrm>
            <a:off x="635" y="1065325"/>
            <a:ext cx="7771765" cy="308610"/>
            <a:chOff x="0" y="1097075"/>
            <a:chExt cx="7771765" cy="308610"/>
          </a:xfrm>
        </p:grpSpPr>
        <p:sp>
          <p:nvSpPr>
            <p:cNvPr id="11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" name="Google Shape;238;p14"/>
          <p:cNvSpPr txBox="1"/>
          <p:nvPr/>
        </p:nvSpPr>
        <p:spPr>
          <a:xfrm>
            <a:off x="126365" y="109029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>
                <a:solidFill>
                  <a:schemeClr val="bg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Cómo reestablecer a valores de fábrica(reset) mi cámara Tapo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3"/>
          <p:cNvGrpSpPr/>
          <p:nvPr/>
        </p:nvGrpSpPr>
        <p:grpSpPr>
          <a:xfrm>
            <a:off x="635" y="90607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Imagen 6" descr="images__1_-removebg-preview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sp>
        <p:nvSpPr>
          <p:cNvPr id="1" name="Cuadro de texto 0"/>
          <p:cNvSpPr txBox="1"/>
          <p:nvPr/>
        </p:nvSpPr>
        <p:spPr>
          <a:xfrm>
            <a:off x="352425" y="1437640"/>
            <a:ext cx="704596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2. En la página </a:t>
            </a:r>
            <a:r>
              <a:rPr lang="en-US" altLang="zh-CN" sz="1600" b="1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Vista en vivo</a:t>
            </a:r>
            <a:r>
              <a:rPr lang="en-US" altLang="zh-CN" sz="16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, toque el icono de engranaje para ingresar a la página Configuración de la </a:t>
            </a:r>
            <a:r>
              <a:rPr lang="en-US" altLang="zh-CN" sz="1600" b="1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cámara</a:t>
            </a:r>
            <a:r>
              <a:rPr lang="en-US" altLang="zh-CN" sz="16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.</a:t>
            </a:r>
            <a:endParaRPr lang="en-US" altLang="zh-CN" sz="16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130" y="2124075"/>
            <a:ext cx="3891915" cy="3451860"/>
          </a:xfrm>
          <a:prstGeom prst="rect">
            <a:avLst/>
          </a:prstGeom>
        </p:spPr>
      </p:pic>
      <p:sp>
        <p:nvSpPr>
          <p:cNvPr id="8" name="Cuadro de texto 7"/>
          <p:cNvSpPr txBox="1"/>
          <p:nvPr/>
        </p:nvSpPr>
        <p:spPr>
          <a:xfrm>
            <a:off x="352425" y="5614670"/>
            <a:ext cx="704596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3. </a:t>
            </a:r>
            <a:r>
              <a:rPr lang="en-US" altLang="zh-CN" sz="1600" b="1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Toque Eliminar cámara</a:t>
            </a:r>
            <a:r>
              <a:rPr lang="en-US" altLang="zh-CN" sz="16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 en la parte inferior para eliminar la cámara de su cuenta de TP-Link. La cámara se eliminará de su cuenta y se restablecerá a la configuración predeterminada.</a:t>
            </a:r>
            <a:endParaRPr lang="en-US" altLang="zh-CN" sz="16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6405" y="6444615"/>
            <a:ext cx="1985645" cy="3532505"/>
          </a:xfrm>
          <a:prstGeom prst="rect">
            <a:avLst/>
          </a:prstGeom>
        </p:spPr>
      </p:pic>
      <p:grpSp>
        <p:nvGrpSpPr>
          <p:cNvPr id="10" name="Google Shape;235;p14"/>
          <p:cNvGrpSpPr/>
          <p:nvPr/>
        </p:nvGrpSpPr>
        <p:grpSpPr>
          <a:xfrm>
            <a:off x="635" y="1065325"/>
            <a:ext cx="7771765" cy="308610"/>
            <a:chOff x="0" y="1097075"/>
            <a:chExt cx="7771765" cy="308610"/>
          </a:xfrm>
        </p:grpSpPr>
        <p:sp>
          <p:nvSpPr>
            <p:cNvPr id="11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" name="Google Shape;238;p14"/>
          <p:cNvSpPr txBox="1"/>
          <p:nvPr/>
        </p:nvSpPr>
        <p:spPr>
          <a:xfrm>
            <a:off x="126365" y="109029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>
                <a:solidFill>
                  <a:schemeClr val="bg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Cómo reestablecer a valores de fábrica(reset) mi cámara Tapo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3"/>
          <p:cNvGrpSpPr/>
          <p:nvPr/>
        </p:nvGrpSpPr>
        <p:grpSpPr>
          <a:xfrm>
            <a:off x="0" y="9098886"/>
            <a:ext cx="7772399" cy="959513"/>
            <a:chOff x="0" y="9098886"/>
            <a:chExt cx="7772399" cy="959513"/>
          </a:xfrm>
        </p:grpSpPr>
        <p:pic>
          <p:nvPicPr>
            <p:cNvPr id="210" name="Google Shape;210;p13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0" y="9118600"/>
              <a:ext cx="7771774" cy="939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3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25" y="9526050"/>
              <a:ext cx="7771774" cy="53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3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0" y="9098886"/>
              <a:ext cx="7772387" cy="959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13"/>
          <p:cNvGrpSpPr/>
          <p:nvPr/>
        </p:nvGrpSpPr>
        <p:grpSpPr>
          <a:xfrm>
            <a:off x="0" y="0"/>
            <a:ext cx="7772400" cy="939800"/>
            <a:chOff x="0" y="0"/>
            <a:chExt cx="7772400" cy="939800"/>
          </a:xfrm>
        </p:grpSpPr>
        <p:pic>
          <p:nvPicPr>
            <p:cNvPr id="214" name="Google Shape;214;p13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779671" y="147135"/>
              <a:ext cx="2192598" cy="605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3"/>
            <p:cNvSpPr/>
            <p:nvPr/>
          </p:nvSpPr>
          <p:spPr>
            <a:xfrm>
              <a:off x="0" y="0"/>
              <a:ext cx="7772400" cy="939800"/>
            </a:xfrm>
            <a:custGeom>
              <a:avLst/>
              <a:gdLst/>
              <a:ahLst/>
              <a:cxnLst/>
              <a:rect l="l" t="t" r="r" b="b"/>
              <a:pathLst>
                <a:path w="7772400" h="939800" extrusionOk="0">
                  <a:moveTo>
                    <a:pt x="7772399" y="939579"/>
                  </a:moveTo>
                  <a:lnTo>
                    <a:pt x="0" y="939579"/>
                  </a:lnTo>
                  <a:lnTo>
                    <a:pt x="0" y="0"/>
                  </a:lnTo>
                  <a:lnTo>
                    <a:pt x="7772399" y="0"/>
                  </a:lnTo>
                  <a:lnTo>
                    <a:pt x="7772399" y="939579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3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2" y="61998"/>
              <a:ext cx="2677500" cy="8560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Imagen 15" descr="images__1_-removebg-preview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050" y="147320"/>
            <a:ext cx="2696845" cy="711200"/>
          </a:xfrm>
          <a:prstGeom prst="rect">
            <a:avLst/>
          </a:prstGeom>
        </p:spPr>
      </p:pic>
      <p:sp>
        <p:nvSpPr>
          <p:cNvPr id="1" name="Cuadro de texto 0"/>
          <p:cNvSpPr txBox="1"/>
          <p:nvPr/>
        </p:nvSpPr>
        <p:spPr>
          <a:xfrm>
            <a:off x="475615" y="1581150"/>
            <a:ext cx="7020560" cy="15786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Si no puede restablecer la cámara correctamente, pruebe los siguientes pasos:</a:t>
            </a:r>
            <a:endParaRPr lang="en-US" altLang="zh-CN" sz="16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000"/>
              </a:spcAft>
              <a:buAutoNum type="arabicPeriod"/>
            </a:pPr>
            <a:r>
              <a:rPr lang="en-US" altLang="zh-CN" sz="16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Asegúrese de que su cámara pueda estar encendida.</a:t>
            </a:r>
            <a:endParaRPr lang="en-US" altLang="zh-CN" sz="16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000"/>
              </a:spcAft>
              <a:buAutoNum type="arabicPeriod"/>
            </a:pPr>
            <a:r>
              <a:rPr lang="en-US" altLang="zh-CN" sz="1600" b="0" i="0">
                <a:solidFill>
                  <a:srgbClr val="333333"/>
                </a:solidFill>
                <a:latin typeface="Arial" panose="020B0604020202020204" pitchFamily="34" charset="0"/>
                <a:ea typeface="AktivGrotesk-Corp"/>
                <a:cs typeface="Arial" panose="020B0604020202020204" pitchFamily="34" charset="0"/>
              </a:rPr>
              <a:t>No opere después de encenderlo, espere 10 minutos e intente reiniciar nuevamente.</a:t>
            </a:r>
            <a:endParaRPr lang="en-US" altLang="zh-CN" sz="1600" b="0" i="0">
              <a:solidFill>
                <a:srgbClr val="333333"/>
              </a:solidFill>
              <a:latin typeface="Arial" panose="020B0604020202020204" pitchFamily="34" charset="0"/>
              <a:ea typeface="AktivGrotesk-Corp"/>
              <a:cs typeface="Arial" panose="020B0604020202020204" pitchFamily="34" charset="0"/>
            </a:endParaRPr>
          </a:p>
        </p:txBody>
      </p:sp>
      <p:grpSp>
        <p:nvGrpSpPr>
          <p:cNvPr id="4" name="Google Shape;235;p14"/>
          <p:cNvGrpSpPr/>
          <p:nvPr/>
        </p:nvGrpSpPr>
        <p:grpSpPr>
          <a:xfrm>
            <a:off x="635" y="1065325"/>
            <a:ext cx="7771765" cy="308610"/>
            <a:chOff x="0" y="1097075"/>
            <a:chExt cx="7771765" cy="308610"/>
          </a:xfrm>
        </p:grpSpPr>
        <p:sp>
          <p:nvSpPr>
            <p:cNvPr id="11" name="Google Shape;236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7771764" y="308608"/>
                  </a:moveTo>
                  <a:lnTo>
                    <a:pt x="0" y="308608"/>
                  </a:lnTo>
                  <a:lnTo>
                    <a:pt x="0" y="0"/>
                  </a:lnTo>
                  <a:lnTo>
                    <a:pt x="7771764" y="0"/>
                  </a:lnTo>
                  <a:lnTo>
                    <a:pt x="7771764" y="308608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237;p14"/>
            <p:cNvSpPr/>
            <p:nvPr/>
          </p:nvSpPr>
          <p:spPr>
            <a:xfrm>
              <a:off x="0" y="1097075"/>
              <a:ext cx="7771765" cy="308610"/>
            </a:xfrm>
            <a:custGeom>
              <a:avLst/>
              <a:gdLst/>
              <a:ahLst/>
              <a:cxnLst/>
              <a:rect l="l" t="t" r="r" b="b"/>
              <a:pathLst>
                <a:path w="7771765" h="308609" extrusionOk="0">
                  <a:moveTo>
                    <a:pt x="0" y="308608"/>
                  </a:moveTo>
                  <a:lnTo>
                    <a:pt x="7771764" y="308608"/>
                  </a:lnTo>
                  <a:lnTo>
                    <a:pt x="7771764" y="0"/>
                  </a:lnTo>
                  <a:lnTo>
                    <a:pt x="0" y="0"/>
                  </a:lnTo>
                  <a:lnTo>
                    <a:pt x="0" y="308608"/>
                  </a:lnTo>
                  <a:close/>
                </a:path>
              </a:pathLst>
            </a:custGeom>
            <a:noFill/>
            <a:ln w="12675" cap="flat" cmpd="sng">
              <a:solidFill>
                <a:srgbClr val="001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" name="Google Shape;238;p14"/>
          <p:cNvSpPr txBox="1"/>
          <p:nvPr/>
        </p:nvSpPr>
        <p:spPr>
          <a:xfrm>
            <a:off x="126365" y="1090295"/>
            <a:ext cx="6609080" cy="26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>
                <a:solidFill>
                  <a:schemeClr val="bg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Cómo reestablecer a valores de fábrica(reset) mi cámara Tapo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ea typeface="Roboto" panose="02000000000000000000"/>
              <a:cs typeface="Arial" panose="020B0604020202020204" pitchFamily="34" charset="0"/>
              <a:sym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3146</Words>
  <Application>WPS Presentation</Application>
  <PresentationFormat/>
  <Paragraphs>52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Arial</vt:lpstr>
      <vt:lpstr>Calibri</vt:lpstr>
      <vt:lpstr>Roboto</vt:lpstr>
      <vt:lpstr>Arial Black</vt:lpstr>
      <vt:lpstr>AktivGrotesk-Corp</vt:lpstr>
      <vt:lpstr>Segoe Print</vt:lpstr>
      <vt:lpstr>Nunito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TVC</cp:lastModifiedBy>
  <cp:revision>34</cp:revision>
  <dcterms:created xsi:type="dcterms:W3CDTF">2024-07-17T18:33:00Z</dcterms:created>
  <dcterms:modified xsi:type="dcterms:W3CDTF">2024-09-02T01:27:32Z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59FE685D9BC8485FA8395202EF09375E_13</vt:lpwstr>
  </property>
  <property fmtid="{D5CDD505-2E9C-101B-9397-08002B2CF9AE}" pid="3" name="KSOProductBuildVer">
    <vt:lpwstr>3082-12.2.0.18165</vt:lpwstr>
  </property>
</Properties>
</file>