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66" r:id="rId3"/>
    <p:sldId id="267" r:id="rId5"/>
    <p:sldId id="268" r:id="rId6"/>
    <p:sldId id="269" r:id="rId7"/>
    <p:sldId id="277" r:id="rId8"/>
  </p:sldIdLst>
  <p:sldSz cx="7772400" cy="10058400"/>
  <p:notesSz cx="7772400" cy="10058400"/>
  <p:embeddedFontLst>
    <p:embeddedFont>
      <p:font typeface="Roboto" panose="0200000000000000000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902" userDrawn="1">
          <p15:clr>
            <a:srgbClr val="000000"/>
          </p15:clr>
        </p15:guide>
        <p15:guide id="2" pos="2161"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902"/>
        <p:guide pos="216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font" Target="fonts/font4.fntdata"/><Relationship Id="rId14" Type="http://schemas.openxmlformats.org/officeDocument/2006/relationships/font" Target="fonts/font3.fntdata"/><Relationship Id="rId13" Type="http://schemas.openxmlformats.org/officeDocument/2006/relationships/font" Target="fonts/font2.fntdata"/><Relationship Id="rId12" Type="http://schemas.openxmlformats.org/officeDocument/2006/relationships/font" Target="fonts/font1.fntdata"/><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6" name="Shape 286"/>
        <p:cNvGrpSpPr/>
        <p:nvPr/>
      </p:nvGrpSpPr>
      <p:grpSpPr>
        <a:xfrm>
          <a:off x="0" y="0"/>
          <a:ext cx="0" cy="0"/>
          <a:chOff x="0" y="0"/>
          <a:chExt cx="0" cy="0"/>
        </a:xfrm>
      </p:grpSpPr>
      <p:sp>
        <p:nvSpPr>
          <p:cNvPr id="287" name="Google Shape;287;g2c1ca1b2948_0_0:notes"/>
          <p:cNvSpPr txBox="1"/>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88" name="Google Shape;288;g2c1ca1b2948_0_0:notes"/>
          <p:cNvSpPr/>
          <p:nvPr>
            <p:ph type="sldImg" idx="2"/>
          </p:nvPr>
        </p:nvSpPr>
        <p:spPr>
          <a:xfrm>
            <a:off x="1295650" y="754375"/>
            <a:ext cx="51819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1" name="Shape 231"/>
        <p:cNvGrpSpPr/>
        <p:nvPr/>
      </p:nvGrpSpPr>
      <p:grpSpPr>
        <a:xfrm>
          <a:off x="0" y="0"/>
          <a:ext cx="0" cy="0"/>
          <a:chOff x="0" y="0"/>
          <a:chExt cx="0" cy="0"/>
        </a:xfrm>
      </p:grpSpPr>
      <p:sp>
        <p:nvSpPr>
          <p:cNvPr id="232" name="Google Shape;232;p8:notes"/>
          <p:cNvSpPr txBox="1"/>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3" name="Google Shape;233;p8:notes"/>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8" name="Shape 258"/>
        <p:cNvGrpSpPr/>
        <p:nvPr/>
      </p:nvGrpSpPr>
      <p:grpSpPr>
        <a:xfrm>
          <a:off x="0" y="0"/>
          <a:ext cx="0" cy="0"/>
          <a:chOff x="0" y="0"/>
          <a:chExt cx="0" cy="0"/>
        </a:xfrm>
      </p:grpSpPr>
      <p:sp>
        <p:nvSpPr>
          <p:cNvPr id="259" name="Google Shape;259;p9:notes"/>
          <p:cNvSpPr txBox="1"/>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60" name="Google Shape;260;p9:notes"/>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p7:notes"/>
          <p:cNvSpPr txBox="1"/>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02" name="Google Shape;202;p7:notes"/>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p7:notes"/>
          <p:cNvSpPr txBox="1"/>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02" name="Google Shape;202;p7:notes"/>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matchingName="Blank">
  <p:cSld name="OBJECT">
    <p:spTree>
      <p:nvGrpSpPr>
        <p:cNvPr id="15" name="Shape 15"/>
        <p:cNvGrpSpPr/>
        <p:nvPr/>
      </p:nvGrpSpPr>
      <p:grpSpPr>
        <a:xfrm>
          <a:off x="0" y="0"/>
          <a:ext cx="0" cy="0"/>
          <a:chOff x="0" y="0"/>
          <a:chExt cx="0" cy="0"/>
        </a:xfrm>
      </p:grpSpPr>
      <p:sp>
        <p:nvSpPr>
          <p:cNvPr id="16" name="Google Shape;16;p2"/>
          <p:cNvSpPr txBox="1"/>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9" name="Shape 19"/>
        <p:cNvGrpSpPr/>
        <p:nvPr/>
      </p:nvGrpSpPr>
      <p:grpSpPr>
        <a:xfrm>
          <a:off x="0" y="0"/>
          <a:ext cx="0" cy="0"/>
          <a:chOff x="0" y="0"/>
          <a:chExt cx="0" cy="0"/>
        </a:xfrm>
      </p:grpSpPr>
      <p:sp>
        <p:nvSpPr>
          <p:cNvPr id="20" name="Google Shape;20;p3"/>
          <p:cNvSpPr txBox="1"/>
          <p:nvPr>
            <p:ph type="ctrTitle"/>
          </p:nvPr>
        </p:nvSpPr>
        <p:spPr>
          <a:xfrm>
            <a:off x="582930" y="3118104"/>
            <a:ext cx="6606540" cy="211226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type="subTitle" idx="1"/>
          </p:nvPr>
        </p:nvSpPr>
        <p:spPr>
          <a:xfrm>
            <a:off x="1165860" y="5632704"/>
            <a:ext cx="5440680" cy="2514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25" name="Shape 25"/>
        <p:cNvGrpSpPr/>
        <p:nvPr/>
      </p:nvGrpSpPr>
      <p:grpSpPr>
        <a:xfrm>
          <a:off x="0" y="0"/>
          <a:ext cx="0" cy="0"/>
          <a:chOff x="0" y="0"/>
          <a:chExt cx="0" cy="0"/>
        </a:xfrm>
      </p:grpSpPr>
      <p:sp>
        <p:nvSpPr>
          <p:cNvPr id="26" name="Google Shape;26;p4"/>
          <p:cNvSpPr txBox="1"/>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type="body" idx="1"/>
          </p:nvPr>
        </p:nvSpPr>
        <p:spPr>
          <a:xfrm>
            <a:off x="388620" y="2313432"/>
            <a:ext cx="6995160" cy="66385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p:txBody>
      </p:sp>
      <p:sp>
        <p:nvSpPr>
          <p:cNvPr id="28" name="Google Shape;28;p4"/>
          <p:cNvSpPr txBox="1"/>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31" name="Shape 31"/>
        <p:cNvGrpSpPr/>
        <p:nvPr/>
      </p:nvGrpSpPr>
      <p:grpSpPr>
        <a:xfrm>
          <a:off x="0" y="0"/>
          <a:ext cx="0" cy="0"/>
          <a:chOff x="0" y="0"/>
          <a:chExt cx="0" cy="0"/>
        </a:xfrm>
      </p:grpSpPr>
      <p:sp>
        <p:nvSpPr>
          <p:cNvPr id="32" name="Google Shape;32;p5"/>
          <p:cNvSpPr txBox="1"/>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type="body" idx="1"/>
          </p:nvPr>
        </p:nvSpPr>
        <p:spPr>
          <a:xfrm>
            <a:off x="388620" y="2313432"/>
            <a:ext cx="3380994" cy="66385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p:txBody>
      </p:sp>
      <p:sp>
        <p:nvSpPr>
          <p:cNvPr id="34" name="Google Shape;34;p5"/>
          <p:cNvSpPr txBox="1"/>
          <p:nvPr>
            <p:ph type="body" idx="2"/>
          </p:nvPr>
        </p:nvSpPr>
        <p:spPr>
          <a:xfrm>
            <a:off x="4002786" y="2313432"/>
            <a:ext cx="3380994" cy="66385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p:txBody>
      </p:sp>
      <p:sp>
        <p:nvSpPr>
          <p:cNvPr id="35" name="Google Shape;35;p5"/>
          <p:cNvSpPr txBox="1"/>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6"/>
          <a:srcRect/>
          <a:stretch>
            <a:fillRect/>
          </a:stretch>
        </p:blipFill>
        <p:spPr>
          <a:xfrm>
            <a:off x="148575" y="1301082"/>
            <a:ext cx="7466359" cy="7466389"/>
          </a:xfrm>
          <a:prstGeom prst="rect">
            <a:avLst/>
          </a:prstGeom>
          <a:noFill/>
          <a:ln>
            <a:noFill/>
          </a:ln>
        </p:spPr>
      </p:pic>
      <p:pic>
        <p:nvPicPr>
          <p:cNvPr id="7" name="Google Shape;7;p1"/>
          <p:cNvPicPr preferRelativeResize="0"/>
          <p:nvPr/>
        </p:nvPicPr>
        <p:blipFill rotWithShape="1">
          <a:blip r:embed="rId7"/>
          <a:srcRect/>
          <a:stretch>
            <a:fillRect/>
          </a:stretch>
        </p:blipFill>
        <p:spPr>
          <a:xfrm>
            <a:off x="0" y="8694065"/>
            <a:ext cx="7772399" cy="1355723"/>
          </a:xfrm>
          <a:prstGeom prst="rect">
            <a:avLst/>
          </a:prstGeom>
          <a:noFill/>
          <a:ln>
            <a:noFill/>
          </a:ln>
        </p:spPr>
      </p:pic>
      <p:pic>
        <p:nvPicPr>
          <p:cNvPr id="8" name="Google Shape;8;p1"/>
          <p:cNvPicPr preferRelativeResize="0"/>
          <p:nvPr/>
        </p:nvPicPr>
        <p:blipFill rotWithShape="1">
          <a:blip r:embed="rId8"/>
          <a:srcRect/>
          <a:stretch>
            <a:fillRect/>
          </a:stretch>
        </p:blipFill>
        <p:spPr>
          <a:xfrm>
            <a:off x="5675401" y="436994"/>
            <a:ext cx="1763445" cy="409383"/>
          </a:xfrm>
          <a:prstGeom prst="rect">
            <a:avLst/>
          </a:prstGeom>
          <a:noFill/>
          <a:ln>
            <a:noFill/>
          </a:ln>
        </p:spPr>
      </p:pic>
      <p:pic>
        <p:nvPicPr>
          <p:cNvPr id="9" name="Google Shape;9;p1"/>
          <p:cNvPicPr preferRelativeResize="0"/>
          <p:nvPr/>
        </p:nvPicPr>
        <p:blipFill rotWithShape="1">
          <a:blip r:embed="rId9"/>
          <a:srcRect/>
          <a:stretch>
            <a:fillRect/>
          </a:stretch>
        </p:blipFill>
        <p:spPr>
          <a:xfrm>
            <a:off x="245276" y="292560"/>
            <a:ext cx="2290627" cy="620426"/>
          </a:xfrm>
          <a:prstGeom prst="rect">
            <a:avLst/>
          </a:prstGeom>
          <a:noFill/>
          <a:ln>
            <a:noFill/>
          </a:ln>
        </p:spPr>
      </p:pic>
      <p:sp>
        <p:nvSpPr>
          <p:cNvPr id="10" name="Google Shape;10;p1"/>
          <p:cNvSpPr txBox="1"/>
          <p:nvPr>
            <p:ph type="title"/>
          </p:nvPr>
        </p:nvSpPr>
        <p:spPr>
          <a:xfrm>
            <a:off x="388620" y="402336"/>
            <a:ext cx="6995160" cy="160934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type="body" idx="1"/>
          </p:nvPr>
        </p:nvSpPr>
        <p:spPr>
          <a:xfrm>
            <a:off x="388620" y="2313432"/>
            <a:ext cx="6995160" cy="663854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9pPr>
          </a:lstStyle>
          <a:p/>
        </p:txBody>
      </p:sp>
      <p:sp>
        <p:nvSpPr>
          <p:cNvPr id="12" name="Google Shape;12;p1"/>
          <p:cNvSpPr txBox="1"/>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p:txBody>
      </p:sp>
      <p:sp>
        <p:nvSpPr>
          <p:cNvPr id="13" name="Google Shape;13;p1"/>
          <p:cNvSpPr txBox="1"/>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p:txBody>
      </p:sp>
      <p:sp>
        <p:nvSpPr>
          <p:cNvPr id="14" name="Google Shape;14;p1"/>
          <p:cNvSpPr txBox="1"/>
          <p:nvPr>
            <p:ph type="sldNum" idx="12"/>
          </p:nvPr>
        </p:nvSpPr>
        <p:spPr>
          <a:xfrm>
            <a:off x="5596128" y="9354312"/>
            <a:ext cx="1787652" cy="50292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defRPr>
            </a:lvl1pPr>
            <a:lvl2pPr marL="0" marR="0" lvl="1" indent="0" algn="r" rtl="0">
              <a:spcBef>
                <a:spcPts val="0"/>
              </a:spcBef>
              <a:buNone/>
              <a:defRPr sz="1800" b="0" i="0" u="none" strike="noStrike" cap="none">
                <a:solidFill>
                  <a:srgbClr val="888888"/>
                </a:solidFill>
              </a:defRPr>
            </a:lvl2pPr>
            <a:lvl3pPr marL="0" marR="0" lvl="2" indent="0" algn="r" rtl="0">
              <a:spcBef>
                <a:spcPts val="0"/>
              </a:spcBef>
              <a:buNone/>
              <a:defRPr sz="1800" b="0" i="0" u="none" strike="noStrike" cap="none">
                <a:solidFill>
                  <a:srgbClr val="888888"/>
                </a:solidFill>
              </a:defRPr>
            </a:lvl3pPr>
            <a:lvl4pPr marL="0" marR="0" lvl="3" indent="0" algn="r" rtl="0">
              <a:spcBef>
                <a:spcPts val="0"/>
              </a:spcBef>
              <a:buNone/>
              <a:defRPr sz="1800" b="0" i="0" u="none" strike="noStrike" cap="none">
                <a:solidFill>
                  <a:srgbClr val="888888"/>
                </a:solidFill>
              </a:defRPr>
            </a:lvl4pPr>
            <a:lvl5pPr marL="0" marR="0" lvl="4" indent="0" algn="r" rtl="0">
              <a:spcBef>
                <a:spcPts val="0"/>
              </a:spcBef>
              <a:buNone/>
              <a:defRPr sz="1800" b="0" i="0" u="none" strike="noStrike" cap="none">
                <a:solidFill>
                  <a:srgbClr val="888888"/>
                </a:solidFill>
              </a:defRPr>
            </a:lvl5pPr>
            <a:lvl6pPr marL="0" marR="0" lvl="5" indent="0" algn="r" rtl="0">
              <a:spcBef>
                <a:spcPts val="0"/>
              </a:spcBef>
              <a:buNone/>
              <a:defRPr sz="1800" b="0" i="0" u="none" strike="noStrike" cap="none">
                <a:solidFill>
                  <a:srgbClr val="888888"/>
                </a:solidFill>
              </a:defRPr>
            </a:lvl6pPr>
            <a:lvl7pPr marL="0" marR="0" lvl="6" indent="0" algn="r" rtl="0">
              <a:spcBef>
                <a:spcPts val="0"/>
              </a:spcBef>
              <a:buNone/>
              <a:defRPr sz="1800" b="0" i="0" u="none" strike="noStrike" cap="none">
                <a:solidFill>
                  <a:srgbClr val="888888"/>
                </a:solidFill>
              </a:defRPr>
            </a:lvl7pPr>
            <a:lvl8pPr marL="0" marR="0" lvl="7" indent="0" algn="r" rtl="0">
              <a:spcBef>
                <a:spcPts val="0"/>
              </a:spcBef>
              <a:buNone/>
              <a:defRPr sz="1800" b="0" i="0" u="none" strike="noStrike" cap="none">
                <a:solidFill>
                  <a:srgbClr val="888888"/>
                </a:solidFill>
              </a:defRPr>
            </a:lvl8pPr>
            <a:lvl9pPr marL="0" marR="0" lvl="8" indent="0" algn="r" rtl="0">
              <a:spcBef>
                <a:spcPts val="0"/>
              </a:spcBef>
              <a:buNone/>
              <a:defRPr sz="1800" b="0" i="0" u="none" strike="noStrike" cap="none">
                <a:solidFill>
                  <a:srgbClr val="888888"/>
                </a:solidFill>
              </a:defRPr>
            </a:lvl9pPr>
          </a:lstStyle>
          <a:p>
            <a:pPr marL="0" lvl="0" indent="0" algn="r" rtl="0">
              <a:spcBef>
                <a:spcPts val="0"/>
              </a:spcBef>
              <a:spcAft>
                <a:spcPts val="0"/>
              </a:spcAft>
              <a:buNone/>
            </a:pPr>
            <a:fld id="{00000000-1234-1234-1234-123412341234}" type="slidenum">
              <a:rPr lang="en-US"/>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8.jpeg"/><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12.jpeg"/><Relationship Id="rId10" Type="http://schemas.openxmlformats.org/officeDocument/2006/relationships/notesSlide" Target="../notesSlides/notesSlide3.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12.jpeg"/><Relationship Id="rId10" Type="http://schemas.openxmlformats.org/officeDocument/2006/relationships/notesSlide" Target="../notesSlides/notesSlide4.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hyperlink" Target="https://foro.tvc.mx/docs/grabador-nvrdvr-de-vivotek-con-c%C3%A1maras-tapo-tp-link?highlight=tplink" TargetMode="External"/><Relationship Id="rId7" Type="http://schemas.openxmlformats.org/officeDocument/2006/relationships/hyperlink" Target="https://foro.tvc.mx/docs/grabador-de-dahua-con-c%C3%A1maras-tapo-tp-link" TargetMode="Externa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12.jpeg"/><Relationship Id="rId10" Type="http://schemas.openxmlformats.org/officeDocument/2006/relationships/notesSlide" Target="../notesSlides/notesSlide5.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89" name="Shape 289"/>
        <p:cNvGrpSpPr/>
        <p:nvPr/>
      </p:nvGrpSpPr>
      <p:grpSpPr>
        <a:xfrm>
          <a:off x="0" y="0"/>
          <a:ext cx="0" cy="0"/>
          <a:chOff x="0" y="0"/>
          <a:chExt cx="0" cy="0"/>
        </a:xfrm>
      </p:grpSpPr>
      <p:grpSp>
        <p:nvGrpSpPr>
          <p:cNvPr id="290" name="Google Shape;290;p16"/>
          <p:cNvGrpSpPr/>
          <p:nvPr/>
        </p:nvGrpSpPr>
        <p:grpSpPr>
          <a:xfrm>
            <a:off x="0" y="0"/>
            <a:ext cx="7772400" cy="10058400"/>
            <a:chOff x="0" y="0"/>
            <a:chExt cx="7772400" cy="10058400"/>
          </a:xfrm>
        </p:grpSpPr>
        <p:sp>
          <p:nvSpPr>
            <p:cNvPr id="291" name="Google Shape;291;p16"/>
            <p:cNvSpPr/>
            <p:nvPr/>
          </p:nvSpPr>
          <p:spPr>
            <a:xfrm>
              <a:off x="0" y="0"/>
              <a:ext cx="0" cy="10058400"/>
            </a:xfrm>
            <a:custGeom>
              <a:avLst/>
              <a:gdLst/>
              <a:ahLst/>
              <a:cxnLst/>
              <a:rect l="l" t="t" r="r" b="b"/>
              <a:pathLst>
                <a:path w="120000" h="10058400" extrusionOk="0">
                  <a:moveTo>
                    <a:pt x="0" y="0"/>
                  </a:moveTo>
                  <a:lnTo>
                    <a:pt x="0" y="10058395"/>
                  </a:lnTo>
                </a:path>
              </a:pathLst>
            </a:custGeom>
            <a:noFill/>
            <a:ln w="12675" cap="flat" cmpd="sng">
              <a:solidFill>
                <a:srgbClr val="001F5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292" name="Google Shape;292;p16"/>
            <p:cNvPicPr preferRelativeResize="0"/>
            <p:nvPr/>
          </p:nvPicPr>
          <p:blipFill rotWithShape="1">
            <a:blip r:embed="rId1"/>
            <a:srcRect/>
            <a:stretch>
              <a:fillRect/>
            </a:stretch>
          </p:blipFill>
          <p:spPr>
            <a:xfrm>
              <a:off x="269937" y="205688"/>
              <a:ext cx="1829895" cy="484808"/>
            </a:xfrm>
            <a:prstGeom prst="rect">
              <a:avLst/>
            </a:prstGeom>
            <a:noFill/>
            <a:ln>
              <a:noFill/>
            </a:ln>
          </p:spPr>
        </p:pic>
        <p:pic>
          <p:nvPicPr>
            <p:cNvPr id="293" name="Google Shape;293;p16"/>
            <p:cNvPicPr preferRelativeResize="0"/>
            <p:nvPr/>
          </p:nvPicPr>
          <p:blipFill rotWithShape="1">
            <a:blip r:embed="rId2"/>
            <a:srcRect/>
            <a:stretch>
              <a:fillRect/>
            </a:stretch>
          </p:blipFill>
          <p:spPr>
            <a:xfrm>
              <a:off x="5827894" y="297167"/>
              <a:ext cx="1559877" cy="309383"/>
            </a:xfrm>
            <a:prstGeom prst="rect">
              <a:avLst/>
            </a:prstGeom>
            <a:noFill/>
            <a:ln>
              <a:noFill/>
            </a:ln>
          </p:spPr>
        </p:pic>
        <p:sp>
          <p:nvSpPr>
            <p:cNvPr id="294" name="Google Shape;294;p16"/>
            <p:cNvSpPr/>
            <p:nvPr/>
          </p:nvSpPr>
          <p:spPr>
            <a:xfrm>
              <a:off x="0" y="0"/>
              <a:ext cx="7772400" cy="1724025"/>
            </a:xfrm>
            <a:custGeom>
              <a:avLst/>
              <a:gdLst/>
              <a:ahLst/>
              <a:cxnLst/>
              <a:rect l="l" t="t" r="r" b="b"/>
              <a:pathLst>
                <a:path w="7772400" h="1724025" extrusionOk="0">
                  <a:moveTo>
                    <a:pt x="7772093" y="1724024"/>
                  </a:moveTo>
                  <a:lnTo>
                    <a:pt x="0" y="1724024"/>
                  </a:lnTo>
                  <a:lnTo>
                    <a:pt x="0" y="0"/>
                  </a:lnTo>
                  <a:lnTo>
                    <a:pt x="7772093" y="0"/>
                  </a:lnTo>
                  <a:lnTo>
                    <a:pt x="7772093" y="1724024"/>
                  </a:lnTo>
                  <a:close/>
                </a:path>
              </a:pathLst>
            </a:custGeom>
            <a:solidFill>
              <a:srgbClr val="001F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295" name="Google Shape;295;p16"/>
            <p:cNvPicPr preferRelativeResize="0"/>
            <p:nvPr/>
          </p:nvPicPr>
          <p:blipFill rotWithShape="1">
            <a:blip r:embed="rId3"/>
            <a:srcRect/>
            <a:stretch>
              <a:fillRect/>
            </a:stretch>
          </p:blipFill>
          <p:spPr>
            <a:xfrm>
              <a:off x="3541439" y="213359"/>
              <a:ext cx="4230653" cy="1351914"/>
            </a:xfrm>
            <a:prstGeom prst="rect">
              <a:avLst/>
            </a:prstGeom>
            <a:noFill/>
            <a:ln>
              <a:noFill/>
            </a:ln>
          </p:spPr>
        </p:pic>
        <p:pic>
          <p:nvPicPr>
            <p:cNvPr id="296" name="Google Shape;296;p16"/>
            <p:cNvPicPr preferRelativeResize="0"/>
            <p:nvPr/>
          </p:nvPicPr>
          <p:blipFill rotWithShape="1">
            <a:blip r:embed="rId4"/>
            <a:srcRect/>
            <a:stretch>
              <a:fillRect/>
            </a:stretch>
          </p:blipFill>
          <p:spPr>
            <a:xfrm>
              <a:off x="0" y="9098886"/>
              <a:ext cx="7772387" cy="959513"/>
            </a:xfrm>
            <a:prstGeom prst="rect">
              <a:avLst/>
            </a:prstGeom>
            <a:noFill/>
            <a:ln>
              <a:noFill/>
            </a:ln>
          </p:spPr>
        </p:pic>
      </p:grpSp>
      <p:sp>
        <p:nvSpPr>
          <p:cNvPr id="297" name="Google Shape;297;p16"/>
          <p:cNvSpPr txBox="1"/>
          <p:nvPr/>
        </p:nvSpPr>
        <p:spPr>
          <a:xfrm>
            <a:off x="562610" y="4433570"/>
            <a:ext cx="6656070" cy="1212850"/>
          </a:xfrm>
          <a:prstGeom prst="rect">
            <a:avLst/>
          </a:prstGeom>
          <a:noFill/>
          <a:ln>
            <a:noFill/>
          </a:ln>
        </p:spPr>
        <p:txBody>
          <a:bodyPr spcFirstLastPara="1" wrap="square" lIns="0" tIns="12700" rIns="0" bIns="0" anchor="t" anchorCtr="0">
            <a:spAutoFit/>
          </a:bodyPr>
          <a:lstStyle/>
          <a:p>
            <a:pPr marL="11430" marR="0" lvl="0" indent="0" algn="ctr" rtl="0">
              <a:lnSpc>
                <a:spcPct val="100000"/>
              </a:lnSpc>
              <a:spcBef>
                <a:spcPts val="0"/>
              </a:spcBef>
              <a:spcAft>
                <a:spcPts val="0"/>
              </a:spcAft>
              <a:buNone/>
            </a:pPr>
            <a:r>
              <a:rPr lang="en-US" sz="2600" b="1">
                <a:solidFill>
                  <a:srgbClr val="001F5F"/>
                </a:solidFill>
                <a:latin typeface="Roboto" panose="02000000000000000000"/>
                <a:ea typeface="Roboto" panose="02000000000000000000"/>
                <a:cs typeface="Roboto" panose="02000000000000000000"/>
                <a:sym typeface="Roboto" panose="02000000000000000000"/>
              </a:rPr>
              <a:t>|| </a:t>
            </a:r>
            <a:r>
              <a:rPr lang="es-ES" altLang="en-US" sz="2600" b="1">
                <a:solidFill>
                  <a:srgbClr val="001F5F"/>
                </a:solidFill>
                <a:latin typeface="Roboto" panose="02000000000000000000"/>
                <a:ea typeface="Roboto" panose="02000000000000000000"/>
                <a:cs typeface="Roboto" panose="02000000000000000000"/>
                <a:sym typeface="Roboto" panose="02000000000000000000"/>
              </a:rPr>
              <a:t>Guia Rápida</a:t>
            </a:r>
            <a:r>
              <a:rPr lang="en-US" sz="2600" b="1">
                <a:solidFill>
                  <a:srgbClr val="001F5F"/>
                </a:solidFill>
                <a:latin typeface="Roboto" panose="02000000000000000000"/>
                <a:ea typeface="Roboto" panose="02000000000000000000"/>
                <a:cs typeface="Roboto" panose="02000000000000000000"/>
                <a:sym typeface="Roboto" panose="02000000000000000000"/>
              </a:rPr>
              <a:t> ||</a:t>
            </a:r>
            <a:endParaRPr sz="2600">
              <a:latin typeface="Roboto" panose="02000000000000000000"/>
              <a:ea typeface="Roboto" panose="02000000000000000000"/>
              <a:cs typeface="Roboto" panose="02000000000000000000"/>
              <a:sym typeface="Roboto" panose="02000000000000000000"/>
            </a:endParaRPr>
          </a:p>
          <a:p>
            <a:pPr marL="0" marR="0" lvl="0" indent="0" algn="ctr" rtl="0">
              <a:lnSpc>
                <a:spcPct val="100000"/>
              </a:lnSpc>
              <a:spcBef>
                <a:spcPts val="0"/>
              </a:spcBef>
              <a:spcAft>
                <a:spcPts val="0"/>
              </a:spcAft>
              <a:buNone/>
            </a:pPr>
            <a:r>
              <a:rPr sz="2600">
                <a:solidFill>
                  <a:srgbClr val="001F5F"/>
                </a:solidFill>
                <a:latin typeface="Roboto" panose="02000000000000000000"/>
                <a:ea typeface="Roboto" panose="02000000000000000000"/>
                <a:cs typeface="Roboto" panose="02000000000000000000"/>
                <a:sym typeface="Roboto" panose="02000000000000000000"/>
              </a:rPr>
              <a:t>Configuración de Usuario y Contraseña en Cámaras Tapo para Integración ONVIF</a:t>
            </a:r>
            <a:endParaRPr sz="2600">
              <a:solidFill>
                <a:srgbClr val="001F5F"/>
              </a:solidFill>
              <a:latin typeface="Roboto" panose="02000000000000000000"/>
              <a:ea typeface="Roboto" panose="02000000000000000000"/>
              <a:cs typeface="Roboto" panose="02000000000000000000"/>
              <a:sym typeface="Roboto" panose="02000000000000000000"/>
            </a:endParaRPr>
          </a:p>
        </p:txBody>
      </p:sp>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34" name="Shape 234"/>
        <p:cNvGrpSpPr/>
        <p:nvPr/>
      </p:nvGrpSpPr>
      <p:grpSpPr>
        <a:xfrm>
          <a:off x="0" y="0"/>
          <a:ext cx="0" cy="0"/>
          <a:chOff x="0" y="0"/>
          <a:chExt cx="0" cy="0"/>
        </a:xfrm>
      </p:grpSpPr>
      <p:grpSp>
        <p:nvGrpSpPr>
          <p:cNvPr id="235" name="Google Shape;235;p14"/>
          <p:cNvGrpSpPr/>
          <p:nvPr/>
        </p:nvGrpSpPr>
        <p:grpSpPr>
          <a:xfrm>
            <a:off x="0" y="1097075"/>
            <a:ext cx="7771765" cy="308610"/>
            <a:chOff x="0" y="1097075"/>
            <a:chExt cx="7771765" cy="308610"/>
          </a:xfrm>
        </p:grpSpPr>
        <p:sp>
          <p:nvSpPr>
            <p:cNvPr id="236" name="Google Shape;236;p14"/>
            <p:cNvSpPr/>
            <p:nvPr/>
          </p:nvSpPr>
          <p:spPr>
            <a:xfrm>
              <a:off x="0" y="1097075"/>
              <a:ext cx="7771765" cy="308610"/>
            </a:xfrm>
            <a:custGeom>
              <a:avLst/>
              <a:gdLst/>
              <a:ahLst/>
              <a:cxnLst/>
              <a:rect l="l" t="t" r="r" b="b"/>
              <a:pathLst>
                <a:path w="7771765" h="308609" extrusionOk="0">
                  <a:moveTo>
                    <a:pt x="7771764" y="308608"/>
                  </a:moveTo>
                  <a:lnTo>
                    <a:pt x="0" y="308608"/>
                  </a:lnTo>
                  <a:lnTo>
                    <a:pt x="0" y="0"/>
                  </a:lnTo>
                  <a:lnTo>
                    <a:pt x="7771764" y="0"/>
                  </a:lnTo>
                  <a:lnTo>
                    <a:pt x="7771764" y="308608"/>
                  </a:lnTo>
                  <a:close/>
                </a:path>
              </a:pathLst>
            </a:custGeom>
            <a:solidFill>
              <a:srgbClr val="001F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7" name="Google Shape;237;p14"/>
            <p:cNvSpPr/>
            <p:nvPr/>
          </p:nvSpPr>
          <p:spPr>
            <a:xfrm>
              <a:off x="0" y="1097075"/>
              <a:ext cx="7771765" cy="308610"/>
            </a:xfrm>
            <a:custGeom>
              <a:avLst/>
              <a:gdLst/>
              <a:ahLst/>
              <a:cxnLst/>
              <a:rect l="l" t="t" r="r" b="b"/>
              <a:pathLst>
                <a:path w="7771765" h="308609" extrusionOk="0">
                  <a:moveTo>
                    <a:pt x="0" y="308608"/>
                  </a:moveTo>
                  <a:lnTo>
                    <a:pt x="7771764" y="308608"/>
                  </a:lnTo>
                  <a:lnTo>
                    <a:pt x="7771764" y="0"/>
                  </a:lnTo>
                  <a:lnTo>
                    <a:pt x="0" y="0"/>
                  </a:lnTo>
                  <a:lnTo>
                    <a:pt x="0" y="308608"/>
                  </a:lnTo>
                  <a:close/>
                </a:path>
              </a:pathLst>
            </a:custGeom>
            <a:noFill/>
            <a:ln w="12675" cap="flat" cmpd="sng">
              <a:solidFill>
                <a:srgbClr val="001F5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238" name="Google Shape;238;p14"/>
          <p:cNvSpPr txBox="1"/>
          <p:nvPr/>
        </p:nvSpPr>
        <p:spPr>
          <a:xfrm>
            <a:off x="126365" y="1104900"/>
            <a:ext cx="6609080" cy="266065"/>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b="1">
                <a:solidFill>
                  <a:schemeClr val="bg1"/>
                </a:solidFill>
                <a:latin typeface="Roboto" panose="02000000000000000000"/>
                <a:ea typeface="Roboto" panose="02000000000000000000"/>
                <a:cs typeface="Roboto" panose="02000000000000000000"/>
                <a:sym typeface="Roboto" panose="02000000000000000000"/>
              </a:rPr>
              <a:t>Configuración de Usuario y Contraseña en Cámaras Tapo para Integración ONVIF</a:t>
            </a:r>
            <a:endParaRPr b="1">
              <a:solidFill>
                <a:schemeClr val="bg1"/>
              </a:solidFill>
              <a:latin typeface="Roboto" panose="02000000000000000000"/>
              <a:ea typeface="Roboto" panose="02000000000000000000"/>
              <a:cs typeface="Roboto" panose="02000000000000000000"/>
              <a:sym typeface="Roboto" panose="02000000000000000000"/>
            </a:endParaRPr>
          </a:p>
        </p:txBody>
      </p:sp>
      <p:grpSp>
        <p:nvGrpSpPr>
          <p:cNvPr id="240" name="Google Shape;240;p14"/>
          <p:cNvGrpSpPr/>
          <p:nvPr/>
        </p:nvGrpSpPr>
        <p:grpSpPr>
          <a:xfrm>
            <a:off x="0" y="0"/>
            <a:ext cx="7772400" cy="939800"/>
            <a:chOff x="0" y="0"/>
            <a:chExt cx="7772400" cy="939800"/>
          </a:xfrm>
        </p:grpSpPr>
        <p:pic>
          <p:nvPicPr>
            <p:cNvPr id="241" name="Google Shape;241;p14"/>
            <p:cNvPicPr preferRelativeResize="0"/>
            <p:nvPr/>
          </p:nvPicPr>
          <p:blipFill rotWithShape="1">
            <a:blip r:embed="rId1"/>
            <a:srcRect/>
            <a:stretch>
              <a:fillRect/>
            </a:stretch>
          </p:blipFill>
          <p:spPr>
            <a:xfrm>
              <a:off x="2779671" y="147135"/>
              <a:ext cx="2192598" cy="605829"/>
            </a:xfrm>
            <a:prstGeom prst="rect">
              <a:avLst/>
            </a:prstGeom>
            <a:noFill/>
            <a:ln>
              <a:noFill/>
            </a:ln>
          </p:spPr>
        </p:pic>
        <p:sp>
          <p:nvSpPr>
            <p:cNvPr id="242" name="Google Shape;242;p14"/>
            <p:cNvSpPr/>
            <p:nvPr/>
          </p:nvSpPr>
          <p:spPr>
            <a:xfrm>
              <a:off x="0" y="0"/>
              <a:ext cx="7772400" cy="939800"/>
            </a:xfrm>
            <a:custGeom>
              <a:avLst/>
              <a:gdLst/>
              <a:ahLst/>
              <a:cxnLst/>
              <a:rect l="l" t="t" r="r" b="b"/>
              <a:pathLst>
                <a:path w="7772400" h="939800" extrusionOk="0">
                  <a:moveTo>
                    <a:pt x="7772399" y="939579"/>
                  </a:moveTo>
                  <a:lnTo>
                    <a:pt x="0" y="939579"/>
                  </a:lnTo>
                  <a:lnTo>
                    <a:pt x="0" y="0"/>
                  </a:lnTo>
                  <a:lnTo>
                    <a:pt x="7772399" y="0"/>
                  </a:lnTo>
                  <a:lnTo>
                    <a:pt x="7772399" y="939579"/>
                  </a:lnTo>
                  <a:close/>
                </a:path>
              </a:pathLst>
            </a:custGeom>
            <a:solidFill>
              <a:srgbClr val="001F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243" name="Google Shape;243;p14"/>
            <p:cNvPicPr preferRelativeResize="0"/>
            <p:nvPr/>
          </p:nvPicPr>
          <p:blipFill rotWithShape="1">
            <a:blip r:embed="rId2"/>
            <a:srcRect/>
            <a:stretch>
              <a:fillRect/>
            </a:stretch>
          </p:blipFill>
          <p:spPr>
            <a:xfrm>
              <a:off x="612" y="61998"/>
              <a:ext cx="2677500" cy="856063"/>
            </a:xfrm>
            <a:prstGeom prst="rect">
              <a:avLst/>
            </a:prstGeom>
            <a:noFill/>
            <a:ln>
              <a:noFill/>
            </a:ln>
          </p:spPr>
        </p:pic>
      </p:grpSp>
      <p:grpSp>
        <p:nvGrpSpPr>
          <p:cNvPr id="252" name="Google Shape;252;p14"/>
          <p:cNvGrpSpPr/>
          <p:nvPr/>
        </p:nvGrpSpPr>
        <p:grpSpPr>
          <a:xfrm>
            <a:off x="0" y="9098886"/>
            <a:ext cx="7772399" cy="959513"/>
            <a:chOff x="0" y="9098886"/>
            <a:chExt cx="7772399" cy="959513"/>
          </a:xfrm>
        </p:grpSpPr>
        <p:pic>
          <p:nvPicPr>
            <p:cNvPr id="253" name="Google Shape;253;p14"/>
            <p:cNvPicPr preferRelativeResize="0"/>
            <p:nvPr/>
          </p:nvPicPr>
          <p:blipFill rotWithShape="1">
            <a:blip r:embed="rId3"/>
            <a:srcRect/>
            <a:stretch>
              <a:fillRect/>
            </a:stretch>
          </p:blipFill>
          <p:spPr>
            <a:xfrm>
              <a:off x="0" y="9118600"/>
              <a:ext cx="7771774" cy="939799"/>
            </a:xfrm>
            <a:prstGeom prst="rect">
              <a:avLst/>
            </a:prstGeom>
            <a:noFill/>
            <a:ln>
              <a:noFill/>
            </a:ln>
          </p:spPr>
        </p:pic>
        <p:pic>
          <p:nvPicPr>
            <p:cNvPr id="254" name="Google Shape;254;p14"/>
            <p:cNvPicPr preferRelativeResize="0"/>
            <p:nvPr/>
          </p:nvPicPr>
          <p:blipFill rotWithShape="1">
            <a:blip r:embed="rId4"/>
            <a:srcRect/>
            <a:stretch>
              <a:fillRect/>
            </a:stretch>
          </p:blipFill>
          <p:spPr>
            <a:xfrm>
              <a:off x="625" y="9526050"/>
              <a:ext cx="7771774" cy="532349"/>
            </a:xfrm>
            <a:prstGeom prst="rect">
              <a:avLst/>
            </a:prstGeom>
            <a:noFill/>
            <a:ln>
              <a:noFill/>
            </a:ln>
          </p:spPr>
        </p:pic>
        <p:pic>
          <p:nvPicPr>
            <p:cNvPr id="255" name="Google Shape;255;p14"/>
            <p:cNvPicPr preferRelativeResize="0"/>
            <p:nvPr/>
          </p:nvPicPr>
          <p:blipFill rotWithShape="1">
            <a:blip r:embed="rId5"/>
            <a:srcRect/>
            <a:stretch>
              <a:fillRect/>
            </a:stretch>
          </p:blipFill>
          <p:spPr>
            <a:xfrm>
              <a:off x="0" y="9098886"/>
              <a:ext cx="7772387" cy="959513"/>
            </a:xfrm>
            <a:prstGeom prst="rect">
              <a:avLst/>
            </a:prstGeom>
            <a:noFill/>
            <a:ln>
              <a:noFill/>
            </a:ln>
          </p:spPr>
        </p:pic>
      </p:grpSp>
      <p:sp>
        <p:nvSpPr>
          <p:cNvPr id="9" name="Cuadro de texto 8"/>
          <p:cNvSpPr txBox="1"/>
          <p:nvPr/>
        </p:nvSpPr>
        <p:spPr>
          <a:xfrm>
            <a:off x="126365" y="1536065"/>
            <a:ext cx="7542530" cy="1753235"/>
          </a:xfrm>
          <a:prstGeom prst="rect">
            <a:avLst/>
          </a:prstGeom>
        </p:spPr>
        <p:txBody>
          <a:bodyPr wrap="square">
            <a:spAutoFit/>
          </a:bodyPr>
          <a:p>
            <a:pPr marL="0" indent="0" algn="l">
              <a:spcAft>
                <a:spcPts val="1000"/>
              </a:spcAft>
            </a:pPr>
            <a:r>
              <a:rPr lang="en-US" altLang="zh-CN" sz="1200" b="0" i="0">
                <a:solidFill>
                  <a:srgbClr val="333333"/>
                </a:solidFill>
                <a:latin typeface="Arial" panose="020B0604020202020204" pitchFamily="34" charset="0"/>
                <a:ea typeface="AktivGrotesk-Corp"/>
                <a:cs typeface="Arial" panose="020B0604020202020204" pitchFamily="34" charset="0"/>
              </a:rPr>
              <a:t>Las cámaras Tapo son conocidas por su facilidad de uso y funciones avanzadas, ofreciendo una solución confiable para la vigilancia y seguridad del hogar. Para aprovechar al máximo estas cámaras, es esencial configurar correctamente los detalles de usuario y contraseña, garantizando así una gestión segura y eficiente. Además, la integración con otros sistemas de seguridad puede ser optimizada mediante el protocolo ONVIF (Open Network Video Interface Forum), que permite la interoperabilidad entre dispositivos de diferentes fabricantes. En esta guía, te proporcionaremos instrucciones detalladas sobre cómo configurar tu usuario y contraseña en las cámaras Tapo, así como los pasos necesarios para integrar tu dispositivo utilizando el protocolo ONVIF, para que puedas disfrutar de una experiencia de seguridad más fluida y personalizada.</a:t>
            </a:r>
            <a:endParaRPr lang="en-US" altLang="zh-CN" sz="1200" b="0" i="0">
              <a:solidFill>
                <a:srgbClr val="333333"/>
              </a:solidFill>
              <a:latin typeface="Arial" panose="020B0604020202020204" pitchFamily="34" charset="0"/>
              <a:ea typeface="AktivGrotesk-Corp"/>
              <a:cs typeface="Arial" panose="020B0604020202020204" pitchFamily="34" charset="0"/>
            </a:endParaRPr>
          </a:p>
        </p:txBody>
      </p:sp>
      <p:grpSp>
        <p:nvGrpSpPr>
          <p:cNvPr id="5" name="Google Shape;235;p14"/>
          <p:cNvGrpSpPr/>
          <p:nvPr/>
        </p:nvGrpSpPr>
        <p:grpSpPr>
          <a:xfrm>
            <a:off x="635" y="3283380"/>
            <a:ext cx="7771765" cy="308610"/>
            <a:chOff x="0" y="1097075"/>
            <a:chExt cx="7771765" cy="308610"/>
          </a:xfrm>
        </p:grpSpPr>
        <p:sp>
          <p:nvSpPr>
            <p:cNvPr id="6" name="Google Shape;236;p14"/>
            <p:cNvSpPr/>
            <p:nvPr/>
          </p:nvSpPr>
          <p:spPr>
            <a:xfrm>
              <a:off x="0" y="1097075"/>
              <a:ext cx="7771765" cy="308610"/>
            </a:xfrm>
            <a:custGeom>
              <a:avLst/>
              <a:gdLst/>
              <a:ahLst/>
              <a:cxnLst/>
              <a:rect l="l" t="t" r="r" b="b"/>
              <a:pathLst>
                <a:path w="7771765" h="308609" extrusionOk="0">
                  <a:moveTo>
                    <a:pt x="7771764" y="308608"/>
                  </a:moveTo>
                  <a:lnTo>
                    <a:pt x="0" y="308608"/>
                  </a:lnTo>
                  <a:lnTo>
                    <a:pt x="0" y="0"/>
                  </a:lnTo>
                  <a:lnTo>
                    <a:pt x="7771764" y="0"/>
                  </a:lnTo>
                  <a:lnTo>
                    <a:pt x="7771764" y="308608"/>
                  </a:lnTo>
                  <a:close/>
                </a:path>
              </a:pathLst>
            </a:custGeom>
            <a:solidFill>
              <a:srgbClr val="001F5F"/>
            </a:solidFill>
            <a:ln>
              <a:noFill/>
            </a:ln>
          </p:spPr>
          <p:txBody>
            <a:bodyPr spcFirstLastPara="1" wrap="square" lIns="0" tIns="0" rIns="0" bIns="0" anchor="t" anchorCtr="0">
              <a:noAutofit/>
            </a:bodyPr>
            <a:p>
              <a:pPr marL="0" marR="0" lvl="0" indent="0" algn="l" rtl="0">
                <a:spcBef>
                  <a:spcPts val="0"/>
                </a:spcBef>
                <a:spcAft>
                  <a:spcPts val="0"/>
                </a:spcAft>
                <a:buNone/>
              </a:pPr>
              <a:endParaRPr sz="1800"/>
            </a:p>
          </p:txBody>
        </p:sp>
        <p:sp>
          <p:nvSpPr>
            <p:cNvPr id="7" name="Google Shape;237;p14"/>
            <p:cNvSpPr/>
            <p:nvPr/>
          </p:nvSpPr>
          <p:spPr>
            <a:xfrm>
              <a:off x="0" y="1097075"/>
              <a:ext cx="7771765" cy="308610"/>
            </a:xfrm>
            <a:custGeom>
              <a:avLst/>
              <a:gdLst/>
              <a:ahLst/>
              <a:cxnLst/>
              <a:rect l="l" t="t" r="r" b="b"/>
              <a:pathLst>
                <a:path w="7771765" h="308609" extrusionOk="0">
                  <a:moveTo>
                    <a:pt x="0" y="308608"/>
                  </a:moveTo>
                  <a:lnTo>
                    <a:pt x="7771764" y="308608"/>
                  </a:lnTo>
                  <a:lnTo>
                    <a:pt x="7771764" y="0"/>
                  </a:lnTo>
                  <a:lnTo>
                    <a:pt x="0" y="0"/>
                  </a:lnTo>
                  <a:lnTo>
                    <a:pt x="0" y="308608"/>
                  </a:lnTo>
                  <a:close/>
                </a:path>
              </a:pathLst>
            </a:custGeom>
            <a:noFill/>
            <a:ln w="12675" cap="flat" cmpd="sng">
              <a:solidFill>
                <a:srgbClr val="001F5F"/>
              </a:solidFill>
              <a:prstDash val="solid"/>
              <a:round/>
              <a:headEnd type="none" w="sm" len="sm"/>
              <a:tailEnd type="none" w="sm" len="sm"/>
            </a:ln>
          </p:spPr>
          <p:txBody>
            <a:bodyPr spcFirstLastPara="1" wrap="square" lIns="0" tIns="0" rIns="0" bIns="0" anchor="t" anchorCtr="0">
              <a:noAutofit/>
            </a:bodyPr>
            <a:p>
              <a:pPr marL="0" marR="0" lvl="0" indent="0" algn="l" rtl="0">
                <a:spcBef>
                  <a:spcPts val="0"/>
                </a:spcBef>
                <a:spcAft>
                  <a:spcPts val="0"/>
                </a:spcAft>
                <a:buNone/>
              </a:pPr>
              <a:endParaRPr sz="1800"/>
            </a:p>
          </p:txBody>
        </p:sp>
      </p:grpSp>
      <p:pic>
        <p:nvPicPr>
          <p:cNvPr id="16" name="Imagen 15" descr="images__1_-removebg-preview (1)"/>
          <p:cNvPicPr>
            <a:picLocks noChangeAspect="1"/>
          </p:cNvPicPr>
          <p:nvPr/>
        </p:nvPicPr>
        <p:blipFill>
          <a:blip r:embed="rId6"/>
          <a:stretch>
            <a:fillRect/>
          </a:stretch>
        </p:blipFill>
        <p:spPr>
          <a:xfrm>
            <a:off x="4972050" y="147320"/>
            <a:ext cx="2696845" cy="711200"/>
          </a:xfrm>
          <a:prstGeom prst="rect">
            <a:avLst/>
          </a:prstGeom>
        </p:spPr>
      </p:pic>
      <p:sp>
        <p:nvSpPr>
          <p:cNvPr id="10" name="Cuadro de texto 9"/>
          <p:cNvSpPr txBox="1"/>
          <p:nvPr/>
        </p:nvSpPr>
        <p:spPr>
          <a:xfrm>
            <a:off x="320675" y="3752850"/>
            <a:ext cx="7032625" cy="2091690"/>
          </a:xfrm>
          <a:prstGeom prst="rect">
            <a:avLst/>
          </a:prstGeom>
        </p:spPr>
        <p:txBody>
          <a:bodyPr wrap="square">
            <a:spAutoFit/>
          </a:bodyPr>
          <a:p>
            <a:r>
              <a:rPr lang="en-US" altLang="zh-CN" sz="1600"/>
              <a:t>Antes de comenzar, asegúrese de tener a mano su dispositivo móvil con la aplicación Tapo descargada y una conexión Wi-Fi estable. </a:t>
            </a:r>
            <a:endParaRPr lang="en-US" altLang="zh-CN" sz="1600"/>
          </a:p>
          <a:p>
            <a:r>
              <a:rPr lang="en-US" altLang="zh-CN" sz="1800" b="1"/>
              <a:t>Paso1.- </a:t>
            </a:r>
            <a:endParaRPr lang="en-US" altLang="zh-CN" sz="1800" b="1"/>
          </a:p>
          <a:p>
            <a:r>
              <a:rPr lang="en-US" altLang="zh-CN" sz="1600"/>
              <a:t>Una vez que la cámara esté inicializada, dirígete a la opción de configuración ubicada en la parte superior derecha de la interfaz. Desde allí, podrás establecer un nombre de usuario y una contraseña para habilitar la integración con un grabador compatible mediante el protocolo ONVIF, ya sea de marcas como Dahua o Vivotek.</a:t>
            </a:r>
            <a:endParaRPr lang="en-US" altLang="zh-CN" sz="1600"/>
          </a:p>
        </p:txBody>
      </p:sp>
      <p:pic>
        <p:nvPicPr>
          <p:cNvPr id="11" name="Imagen 10"/>
          <p:cNvPicPr>
            <a:picLocks noChangeAspect="1"/>
          </p:cNvPicPr>
          <p:nvPr/>
        </p:nvPicPr>
        <p:blipFill>
          <a:blip r:embed="rId7"/>
          <a:stretch>
            <a:fillRect/>
          </a:stretch>
        </p:blipFill>
        <p:spPr>
          <a:xfrm>
            <a:off x="2566035" y="5935980"/>
            <a:ext cx="3050540" cy="3825875"/>
          </a:xfrm>
          <a:prstGeom prst="rect">
            <a:avLst/>
          </a:prstGeom>
        </p:spPr>
      </p:pic>
      <p:sp>
        <p:nvSpPr>
          <p:cNvPr id="12" name="Google Shape;238;p14"/>
          <p:cNvSpPr txBox="1"/>
          <p:nvPr/>
        </p:nvSpPr>
        <p:spPr>
          <a:xfrm>
            <a:off x="253365" y="3307080"/>
            <a:ext cx="6609080" cy="266065"/>
          </a:xfrm>
          <a:prstGeom prst="rect">
            <a:avLst/>
          </a:prstGeom>
          <a:noFill/>
          <a:ln>
            <a:noFill/>
          </a:ln>
        </p:spPr>
        <p:txBody>
          <a:bodyPr spcFirstLastPara="1" wrap="square" lIns="0" tIns="12700" rIns="0" bIns="0" anchor="t" anchorCtr="0">
            <a:noAutofit/>
          </a:bodyPr>
          <a:p>
            <a:pPr marL="0" marR="0" lvl="0" indent="0" algn="ctr" rtl="0">
              <a:lnSpc>
                <a:spcPct val="100000"/>
              </a:lnSpc>
              <a:spcBef>
                <a:spcPts val="0"/>
              </a:spcBef>
              <a:spcAft>
                <a:spcPts val="0"/>
              </a:spcAft>
              <a:buNone/>
            </a:pPr>
            <a:r>
              <a:rPr b="1">
                <a:solidFill>
                  <a:schemeClr val="bg1"/>
                </a:solidFill>
                <a:latin typeface="Roboto" panose="02000000000000000000"/>
                <a:ea typeface="Roboto" panose="02000000000000000000"/>
                <a:cs typeface="Roboto" panose="02000000000000000000"/>
                <a:sym typeface="Roboto" panose="02000000000000000000"/>
              </a:rPr>
              <a:t>Configuración de Usuario y Contraseña en Cámaras Tapo para Integración ONVIF</a:t>
            </a:r>
            <a:endParaRPr b="1">
              <a:solidFill>
                <a:schemeClr val="bg1"/>
              </a:solidFill>
              <a:latin typeface="Roboto" panose="02000000000000000000"/>
              <a:ea typeface="Roboto" panose="02000000000000000000"/>
              <a:cs typeface="Roboto" panose="02000000000000000000"/>
              <a:sym typeface="Roboto" panose="02000000000000000000"/>
            </a:endParaRPr>
          </a:p>
        </p:txBody>
      </p:sp>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61" name="Shape 261"/>
        <p:cNvGrpSpPr/>
        <p:nvPr/>
      </p:nvGrpSpPr>
      <p:grpSpPr>
        <a:xfrm>
          <a:off x="0" y="0"/>
          <a:ext cx="0" cy="0"/>
          <a:chOff x="0" y="0"/>
          <a:chExt cx="0" cy="0"/>
        </a:xfrm>
      </p:grpSpPr>
      <p:grpSp>
        <p:nvGrpSpPr>
          <p:cNvPr id="266" name="Google Shape;266;p15"/>
          <p:cNvGrpSpPr/>
          <p:nvPr/>
        </p:nvGrpSpPr>
        <p:grpSpPr>
          <a:xfrm>
            <a:off x="0" y="9098886"/>
            <a:ext cx="7772399" cy="959513"/>
            <a:chOff x="0" y="9098886"/>
            <a:chExt cx="7772399" cy="959513"/>
          </a:xfrm>
        </p:grpSpPr>
        <p:pic>
          <p:nvPicPr>
            <p:cNvPr id="267" name="Google Shape;267;p15"/>
            <p:cNvPicPr preferRelativeResize="0"/>
            <p:nvPr/>
          </p:nvPicPr>
          <p:blipFill rotWithShape="1">
            <a:blip r:embed="rId1"/>
            <a:srcRect/>
            <a:stretch>
              <a:fillRect/>
            </a:stretch>
          </p:blipFill>
          <p:spPr>
            <a:xfrm>
              <a:off x="0" y="9118600"/>
              <a:ext cx="7771774" cy="939799"/>
            </a:xfrm>
            <a:prstGeom prst="rect">
              <a:avLst/>
            </a:prstGeom>
            <a:noFill/>
            <a:ln>
              <a:noFill/>
            </a:ln>
          </p:spPr>
        </p:pic>
        <p:pic>
          <p:nvPicPr>
            <p:cNvPr id="268" name="Google Shape;268;p15"/>
            <p:cNvPicPr preferRelativeResize="0"/>
            <p:nvPr/>
          </p:nvPicPr>
          <p:blipFill rotWithShape="1">
            <a:blip r:embed="rId2"/>
            <a:srcRect/>
            <a:stretch>
              <a:fillRect/>
            </a:stretch>
          </p:blipFill>
          <p:spPr>
            <a:xfrm>
              <a:off x="625" y="9526050"/>
              <a:ext cx="7771774" cy="532349"/>
            </a:xfrm>
            <a:prstGeom prst="rect">
              <a:avLst/>
            </a:prstGeom>
            <a:noFill/>
            <a:ln>
              <a:noFill/>
            </a:ln>
          </p:spPr>
        </p:pic>
        <p:pic>
          <p:nvPicPr>
            <p:cNvPr id="269" name="Google Shape;269;p15"/>
            <p:cNvPicPr preferRelativeResize="0"/>
            <p:nvPr/>
          </p:nvPicPr>
          <p:blipFill rotWithShape="1">
            <a:blip r:embed="rId3"/>
            <a:srcRect/>
            <a:stretch>
              <a:fillRect/>
            </a:stretch>
          </p:blipFill>
          <p:spPr>
            <a:xfrm>
              <a:off x="0" y="9098886"/>
              <a:ext cx="7772387" cy="959513"/>
            </a:xfrm>
            <a:prstGeom prst="rect">
              <a:avLst/>
            </a:prstGeom>
            <a:noFill/>
            <a:ln>
              <a:noFill/>
            </a:ln>
          </p:spPr>
        </p:pic>
      </p:grpSp>
      <p:grpSp>
        <p:nvGrpSpPr>
          <p:cNvPr id="270" name="Google Shape;270;p15"/>
          <p:cNvGrpSpPr/>
          <p:nvPr/>
        </p:nvGrpSpPr>
        <p:grpSpPr>
          <a:xfrm>
            <a:off x="0" y="0"/>
            <a:ext cx="7772400" cy="939800"/>
            <a:chOff x="0" y="0"/>
            <a:chExt cx="7772400" cy="939800"/>
          </a:xfrm>
        </p:grpSpPr>
        <p:pic>
          <p:nvPicPr>
            <p:cNvPr id="271" name="Google Shape;271;p15"/>
            <p:cNvPicPr preferRelativeResize="0"/>
            <p:nvPr/>
          </p:nvPicPr>
          <p:blipFill rotWithShape="1">
            <a:blip r:embed="rId4"/>
            <a:srcRect/>
            <a:stretch>
              <a:fillRect/>
            </a:stretch>
          </p:blipFill>
          <p:spPr>
            <a:xfrm>
              <a:off x="2779671" y="147135"/>
              <a:ext cx="2192598" cy="605829"/>
            </a:xfrm>
            <a:prstGeom prst="rect">
              <a:avLst/>
            </a:prstGeom>
            <a:noFill/>
            <a:ln>
              <a:noFill/>
            </a:ln>
          </p:spPr>
        </p:pic>
        <p:sp>
          <p:nvSpPr>
            <p:cNvPr id="272" name="Google Shape;272;p15"/>
            <p:cNvSpPr/>
            <p:nvPr/>
          </p:nvSpPr>
          <p:spPr>
            <a:xfrm>
              <a:off x="0" y="0"/>
              <a:ext cx="7772400" cy="939800"/>
            </a:xfrm>
            <a:custGeom>
              <a:avLst/>
              <a:gdLst/>
              <a:ahLst/>
              <a:cxnLst/>
              <a:rect l="l" t="t" r="r" b="b"/>
              <a:pathLst>
                <a:path w="7772400" h="939800" extrusionOk="0">
                  <a:moveTo>
                    <a:pt x="7772399" y="939579"/>
                  </a:moveTo>
                  <a:lnTo>
                    <a:pt x="0" y="939579"/>
                  </a:lnTo>
                  <a:lnTo>
                    <a:pt x="0" y="0"/>
                  </a:lnTo>
                  <a:lnTo>
                    <a:pt x="7772399" y="0"/>
                  </a:lnTo>
                  <a:lnTo>
                    <a:pt x="7772399" y="939579"/>
                  </a:lnTo>
                  <a:close/>
                </a:path>
              </a:pathLst>
            </a:custGeom>
            <a:solidFill>
              <a:srgbClr val="001F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273" name="Google Shape;273;p15"/>
            <p:cNvPicPr preferRelativeResize="0"/>
            <p:nvPr/>
          </p:nvPicPr>
          <p:blipFill rotWithShape="1">
            <a:blip r:embed="rId5"/>
            <a:srcRect/>
            <a:stretch>
              <a:fillRect/>
            </a:stretch>
          </p:blipFill>
          <p:spPr>
            <a:xfrm>
              <a:off x="612" y="61998"/>
              <a:ext cx="2677500" cy="856063"/>
            </a:xfrm>
            <a:prstGeom prst="rect">
              <a:avLst/>
            </a:prstGeom>
            <a:noFill/>
            <a:ln>
              <a:noFill/>
            </a:ln>
          </p:spPr>
        </p:pic>
      </p:grpSp>
      <p:pic>
        <p:nvPicPr>
          <p:cNvPr id="16" name="Imagen 15" descr="images__1_-removebg-preview (1)"/>
          <p:cNvPicPr>
            <a:picLocks noChangeAspect="1"/>
          </p:cNvPicPr>
          <p:nvPr/>
        </p:nvPicPr>
        <p:blipFill>
          <a:blip r:embed="rId6"/>
          <a:stretch>
            <a:fillRect/>
          </a:stretch>
        </p:blipFill>
        <p:spPr>
          <a:xfrm>
            <a:off x="4972050" y="147320"/>
            <a:ext cx="2696845" cy="711200"/>
          </a:xfrm>
          <a:prstGeom prst="rect">
            <a:avLst/>
          </a:prstGeom>
        </p:spPr>
      </p:pic>
      <p:grpSp>
        <p:nvGrpSpPr>
          <p:cNvPr id="10" name="Google Shape;235;p14"/>
          <p:cNvGrpSpPr/>
          <p:nvPr/>
        </p:nvGrpSpPr>
        <p:grpSpPr>
          <a:xfrm>
            <a:off x="635" y="1065325"/>
            <a:ext cx="7771765" cy="308610"/>
            <a:chOff x="0" y="1097075"/>
            <a:chExt cx="7771765" cy="308610"/>
          </a:xfrm>
        </p:grpSpPr>
        <p:sp>
          <p:nvSpPr>
            <p:cNvPr id="11" name="Google Shape;236;p14"/>
            <p:cNvSpPr/>
            <p:nvPr/>
          </p:nvSpPr>
          <p:spPr>
            <a:xfrm>
              <a:off x="0" y="1097075"/>
              <a:ext cx="7771765" cy="308610"/>
            </a:xfrm>
            <a:custGeom>
              <a:avLst/>
              <a:gdLst/>
              <a:ahLst/>
              <a:cxnLst/>
              <a:rect l="l" t="t" r="r" b="b"/>
              <a:pathLst>
                <a:path w="7771765" h="308609" extrusionOk="0">
                  <a:moveTo>
                    <a:pt x="7771764" y="308608"/>
                  </a:moveTo>
                  <a:lnTo>
                    <a:pt x="0" y="308608"/>
                  </a:lnTo>
                  <a:lnTo>
                    <a:pt x="0" y="0"/>
                  </a:lnTo>
                  <a:lnTo>
                    <a:pt x="7771764" y="0"/>
                  </a:lnTo>
                  <a:lnTo>
                    <a:pt x="7771764" y="308608"/>
                  </a:lnTo>
                  <a:close/>
                </a:path>
              </a:pathLst>
            </a:custGeom>
            <a:solidFill>
              <a:srgbClr val="001F5F"/>
            </a:solidFill>
            <a:ln>
              <a:noFill/>
            </a:ln>
          </p:spPr>
          <p:txBody>
            <a:bodyPr spcFirstLastPara="1" wrap="square" lIns="0" tIns="0" rIns="0" bIns="0" anchor="t" anchorCtr="0">
              <a:noAutofit/>
            </a:bodyPr>
            <a:p>
              <a:pPr marL="0" marR="0" lvl="0" indent="0" algn="l" rtl="0">
                <a:spcBef>
                  <a:spcPts val="0"/>
                </a:spcBef>
                <a:spcAft>
                  <a:spcPts val="0"/>
                </a:spcAft>
                <a:buNone/>
              </a:pPr>
              <a:endParaRPr sz="1800"/>
            </a:p>
          </p:txBody>
        </p:sp>
        <p:sp>
          <p:nvSpPr>
            <p:cNvPr id="12" name="Google Shape;237;p14"/>
            <p:cNvSpPr/>
            <p:nvPr/>
          </p:nvSpPr>
          <p:spPr>
            <a:xfrm>
              <a:off x="0" y="1097075"/>
              <a:ext cx="7771765" cy="308610"/>
            </a:xfrm>
            <a:custGeom>
              <a:avLst/>
              <a:gdLst/>
              <a:ahLst/>
              <a:cxnLst/>
              <a:rect l="l" t="t" r="r" b="b"/>
              <a:pathLst>
                <a:path w="7771765" h="308609" extrusionOk="0">
                  <a:moveTo>
                    <a:pt x="0" y="308608"/>
                  </a:moveTo>
                  <a:lnTo>
                    <a:pt x="7771764" y="308608"/>
                  </a:lnTo>
                  <a:lnTo>
                    <a:pt x="7771764" y="0"/>
                  </a:lnTo>
                  <a:lnTo>
                    <a:pt x="0" y="0"/>
                  </a:lnTo>
                  <a:lnTo>
                    <a:pt x="0" y="308608"/>
                  </a:lnTo>
                  <a:close/>
                </a:path>
              </a:pathLst>
            </a:custGeom>
            <a:noFill/>
            <a:ln w="12675" cap="flat" cmpd="sng">
              <a:solidFill>
                <a:srgbClr val="001F5F"/>
              </a:solidFill>
              <a:prstDash val="solid"/>
              <a:round/>
              <a:headEnd type="none" w="sm" len="sm"/>
              <a:tailEnd type="none" w="sm" len="sm"/>
            </a:ln>
          </p:spPr>
          <p:txBody>
            <a:bodyPr spcFirstLastPara="1" wrap="square" lIns="0" tIns="0" rIns="0" bIns="0" anchor="t" anchorCtr="0">
              <a:noAutofit/>
            </a:bodyPr>
            <a:p>
              <a:pPr marL="0" marR="0" lvl="0" indent="0" algn="l" rtl="0">
                <a:spcBef>
                  <a:spcPts val="0"/>
                </a:spcBef>
                <a:spcAft>
                  <a:spcPts val="0"/>
                </a:spcAft>
                <a:buNone/>
              </a:pPr>
              <a:endParaRPr sz="1800"/>
            </a:p>
          </p:txBody>
        </p:sp>
      </p:grpSp>
      <p:sp>
        <p:nvSpPr>
          <p:cNvPr id="13" name="Google Shape;238;p14"/>
          <p:cNvSpPr txBox="1"/>
          <p:nvPr/>
        </p:nvSpPr>
        <p:spPr>
          <a:xfrm>
            <a:off x="126365" y="1104900"/>
            <a:ext cx="6609080" cy="266065"/>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b="1">
                <a:solidFill>
                  <a:schemeClr val="bg1"/>
                </a:solidFill>
                <a:latin typeface="Roboto" panose="02000000000000000000"/>
                <a:ea typeface="Roboto" panose="02000000000000000000"/>
                <a:cs typeface="Roboto" panose="02000000000000000000"/>
                <a:sym typeface="Roboto" panose="02000000000000000000"/>
              </a:rPr>
              <a:t>Configuración de Usuario y Contraseña en Cámaras Tapo para Integración ONVIF</a:t>
            </a:r>
            <a:endParaRPr b="1">
              <a:solidFill>
                <a:schemeClr val="bg1"/>
              </a:solidFill>
              <a:latin typeface="Roboto" panose="02000000000000000000"/>
              <a:ea typeface="Roboto" panose="02000000000000000000"/>
              <a:cs typeface="Roboto" panose="02000000000000000000"/>
              <a:sym typeface="Roboto" panose="02000000000000000000"/>
            </a:endParaRPr>
          </a:p>
        </p:txBody>
      </p:sp>
      <p:sp>
        <p:nvSpPr>
          <p:cNvPr id="15" name="Cuadro de texto 14"/>
          <p:cNvSpPr txBox="1"/>
          <p:nvPr/>
        </p:nvSpPr>
        <p:spPr>
          <a:xfrm>
            <a:off x="447040" y="1499870"/>
            <a:ext cx="7004050" cy="598805"/>
          </a:xfrm>
          <a:prstGeom prst="rect">
            <a:avLst/>
          </a:prstGeom>
        </p:spPr>
        <p:txBody>
          <a:bodyPr wrap="square">
            <a:spAutoFit/>
          </a:bodyPr>
          <a:p>
            <a:r>
              <a:rPr lang="en-US" altLang="zh-CN" sz="1700" b="1">
                <a:latin typeface="Arial" panose="020B0604020202020204"/>
                <a:ea typeface="Arial" panose="020B0604020202020204"/>
              </a:rPr>
              <a:t>Paso 2.-</a:t>
            </a:r>
            <a:endParaRPr lang="en-US" altLang="zh-CN" sz="1700" b="1">
              <a:latin typeface="Arial" panose="020B0604020202020204"/>
              <a:ea typeface="Arial" panose="020B0604020202020204"/>
            </a:endParaRPr>
          </a:p>
          <a:p>
            <a:r>
              <a:rPr lang="en-US" altLang="zh-CN" sz="1600"/>
              <a:t>Accede a la opción "Información del dispositivo".</a:t>
            </a:r>
            <a:endParaRPr lang="en-US" altLang="zh-CN" sz="1600"/>
          </a:p>
        </p:txBody>
      </p:sp>
      <p:pic>
        <p:nvPicPr>
          <p:cNvPr id="17" name="Imagen 16"/>
          <p:cNvPicPr>
            <a:picLocks noChangeAspect="1"/>
          </p:cNvPicPr>
          <p:nvPr/>
        </p:nvPicPr>
        <p:blipFill>
          <a:blip r:embed="rId7"/>
          <a:stretch>
            <a:fillRect/>
          </a:stretch>
        </p:blipFill>
        <p:spPr>
          <a:xfrm>
            <a:off x="2002790" y="2098675"/>
            <a:ext cx="3794760" cy="2682240"/>
          </a:xfrm>
          <a:prstGeom prst="rect">
            <a:avLst/>
          </a:prstGeom>
        </p:spPr>
      </p:pic>
      <p:sp>
        <p:nvSpPr>
          <p:cNvPr id="18" name="Cuadro de texto 17"/>
          <p:cNvSpPr txBox="1"/>
          <p:nvPr/>
        </p:nvSpPr>
        <p:spPr>
          <a:xfrm>
            <a:off x="391160" y="5029200"/>
            <a:ext cx="6990715" cy="1076325"/>
          </a:xfrm>
          <a:prstGeom prst="rect">
            <a:avLst/>
          </a:prstGeom>
        </p:spPr>
        <p:txBody>
          <a:bodyPr wrap="square">
            <a:spAutoFit/>
          </a:bodyPr>
          <a:p>
            <a:r>
              <a:rPr lang="en-US" altLang="zh-CN" sz="1600"/>
              <a:t>Se abrirá una sección que muestra toda la información del dispositivo, incluyendo la dirección IP de la cámara. Anota la IP (por ejemplo, 10.2.4.17) para usarla posteriormente. Luego, puedes ingresar esta IP manualmente en el grabador para completar el proceso de configuración.</a:t>
            </a:r>
            <a:endParaRPr lang="en-US" altLang="zh-CN" sz="1600"/>
          </a:p>
        </p:txBody>
      </p:sp>
      <p:pic>
        <p:nvPicPr>
          <p:cNvPr id="19" name="Imagen 18"/>
          <p:cNvPicPr>
            <a:picLocks noChangeAspect="1"/>
          </p:cNvPicPr>
          <p:nvPr/>
        </p:nvPicPr>
        <p:blipFill>
          <a:blip r:embed="rId8"/>
          <a:stretch>
            <a:fillRect/>
          </a:stretch>
        </p:blipFill>
        <p:spPr>
          <a:xfrm>
            <a:off x="2880995" y="6126480"/>
            <a:ext cx="2091055" cy="3928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03" name="Shape 203"/>
        <p:cNvGrpSpPr/>
        <p:nvPr/>
      </p:nvGrpSpPr>
      <p:grpSpPr>
        <a:xfrm>
          <a:off x="0" y="0"/>
          <a:ext cx="0" cy="0"/>
          <a:chOff x="0" y="0"/>
          <a:chExt cx="0" cy="0"/>
        </a:xfrm>
      </p:grpSpPr>
      <p:grpSp>
        <p:nvGrpSpPr>
          <p:cNvPr id="209" name="Google Shape;209;p13"/>
          <p:cNvGrpSpPr/>
          <p:nvPr/>
        </p:nvGrpSpPr>
        <p:grpSpPr>
          <a:xfrm>
            <a:off x="0" y="9098886"/>
            <a:ext cx="7772399" cy="959513"/>
            <a:chOff x="0" y="9098886"/>
            <a:chExt cx="7772399" cy="959513"/>
          </a:xfrm>
        </p:grpSpPr>
        <p:pic>
          <p:nvPicPr>
            <p:cNvPr id="210" name="Google Shape;210;p13"/>
            <p:cNvPicPr preferRelativeResize="0"/>
            <p:nvPr/>
          </p:nvPicPr>
          <p:blipFill rotWithShape="1">
            <a:blip r:embed="rId1"/>
            <a:srcRect/>
            <a:stretch>
              <a:fillRect/>
            </a:stretch>
          </p:blipFill>
          <p:spPr>
            <a:xfrm>
              <a:off x="0" y="9118600"/>
              <a:ext cx="7771774" cy="939799"/>
            </a:xfrm>
            <a:prstGeom prst="rect">
              <a:avLst/>
            </a:prstGeom>
            <a:noFill/>
            <a:ln>
              <a:noFill/>
            </a:ln>
          </p:spPr>
        </p:pic>
        <p:pic>
          <p:nvPicPr>
            <p:cNvPr id="211" name="Google Shape;211;p13"/>
            <p:cNvPicPr preferRelativeResize="0"/>
            <p:nvPr/>
          </p:nvPicPr>
          <p:blipFill rotWithShape="1">
            <a:blip r:embed="rId2"/>
            <a:srcRect/>
            <a:stretch>
              <a:fillRect/>
            </a:stretch>
          </p:blipFill>
          <p:spPr>
            <a:xfrm>
              <a:off x="625" y="9526050"/>
              <a:ext cx="7771774" cy="532349"/>
            </a:xfrm>
            <a:prstGeom prst="rect">
              <a:avLst/>
            </a:prstGeom>
            <a:noFill/>
            <a:ln>
              <a:noFill/>
            </a:ln>
          </p:spPr>
        </p:pic>
        <p:pic>
          <p:nvPicPr>
            <p:cNvPr id="212" name="Google Shape;212;p13"/>
            <p:cNvPicPr preferRelativeResize="0"/>
            <p:nvPr/>
          </p:nvPicPr>
          <p:blipFill rotWithShape="1">
            <a:blip r:embed="rId3"/>
            <a:srcRect/>
            <a:stretch>
              <a:fillRect/>
            </a:stretch>
          </p:blipFill>
          <p:spPr>
            <a:xfrm>
              <a:off x="0" y="9098886"/>
              <a:ext cx="7772387" cy="959513"/>
            </a:xfrm>
            <a:prstGeom prst="rect">
              <a:avLst/>
            </a:prstGeom>
            <a:noFill/>
            <a:ln>
              <a:noFill/>
            </a:ln>
          </p:spPr>
        </p:pic>
      </p:grpSp>
      <p:grpSp>
        <p:nvGrpSpPr>
          <p:cNvPr id="213" name="Google Shape;213;p13"/>
          <p:cNvGrpSpPr/>
          <p:nvPr/>
        </p:nvGrpSpPr>
        <p:grpSpPr>
          <a:xfrm>
            <a:off x="0" y="0"/>
            <a:ext cx="7772400" cy="939800"/>
            <a:chOff x="0" y="0"/>
            <a:chExt cx="7772400" cy="939800"/>
          </a:xfrm>
        </p:grpSpPr>
        <p:pic>
          <p:nvPicPr>
            <p:cNvPr id="214" name="Google Shape;214;p13"/>
            <p:cNvPicPr preferRelativeResize="0"/>
            <p:nvPr/>
          </p:nvPicPr>
          <p:blipFill rotWithShape="1">
            <a:blip r:embed="rId4"/>
            <a:srcRect/>
            <a:stretch>
              <a:fillRect/>
            </a:stretch>
          </p:blipFill>
          <p:spPr>
            <a:xfrm>
              <a:off x="2779671" y="147135"/>
              <a:ext cx="2192598" cy="605829"/>
            </a:xfrm>
            <a:prstGeom prst="rect">
              <a:avLst/>
            </a:prstGeom>
            <a:noFill/>
            <a:ln>
              <a:noFill/>
            </a:ln>
          </p:spPr>
        </p:pic>
        <p:sp>
          <p:nvSpPr>
            <p:cNvPr id="215" name="Google Shape;215;p13"/>
            <p:cNvSpPr/>
            <p:nvPr/>
          </p:nvSpPr>
          <p:spPr>
            <a:xfrm>
              <a:off x="0" y="0"/>
              <a:ext cx="7772400" cy="939800"/>
            </a:xfrm>
            <a:custGeom>
              <a:avLst/>
              <a:gdLst/>
              <a:ahLst/>
              <a:cxnLst/>
              <a:rect l="l" t="t" r="r" b="b"/>
              <a:pathLst>
                <a:path w="7772400" h="939800" extrusionOk="0">
                  <a:moveTo>
                    <a:pt x="7772399" y="939579"/>
                  </a:moveTo>
                  <a:lnTo>
                    <a:pt x="0" y="939579"/>
                  </a:lnTo>
                  <a:lnTo>
                    <a:pt x="0" y="0"/>
                  </a:lnTo>
                  <a:lnTo>
                    <a:pt x="7772399" y="0"/>
                  </a:lnTo>
                  <a:lnTo>
                    <a:pt x="7772399" y="939579"/>
                  </a:lnTo>
                  <a:close/>
                </a:path>
              </a:pathLst>
            </a:custGeom>
            <a:solidFill>
              <a:srgbClr val="001F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216" name="Google Shape;216;p13"/>
            <p:cNvPicPr preferRelativeResize="0"/>
            <p:nvPr/>
          </p:nvPicPr>
          <p:blipFill rotWithShape="1">
            <a:blip r:embed="rId5"/>
            <a:srcRect/>
            <a:stretch>
              <a:fillRect/>
            </a:stretch>
          </p:blipFill>
          <p:spPr>
            <a:xfrm>
              <a:off x="612" y="61998"/>
              <a:ext cx="2677500" cy="856063"/>
            </a:xfrm>
            <a:prstGeom prst="rect">
              <a:avLst/>
            </a:prstGeom>
            <a:noFill/>
            <a:ln>
              <a:noFill/>
            </a:ln>
          </p:spPr>
        </p:pic>
      </p:grpSp>
      <p:pic>
        <p:nvPicPr>
          <p:cNvPr id="16" name="Imagen 15" descr="images__1_-removebg-preview (1)"/>
          <p:cNvPicPr>
            <a:picLocks noChangeAspect="1"/>
          </p:cNvPicPr>
          <p:nvPr/>
        </p:nvPicPr>
        <p:blipFill>
          <a:blip r:embed="rId6"/>
          <a:stretch>
            <a:fillRect/>
          </a:stretch>
        </p:blipFill>
        <p:spPr>
          <a:xfrm>
            <a:off x="4972050" y="147320"/>
            <a:ext cx="2696845" cy="711200"/>
          </a:xfrm>
          <a:prstGeom prst="rect">
            <a:avLst/>
          </a:prstGeom>
        </p:spPr>
      </p:pic>
      <p:grpSp>
        <p:nvGrpSpPr>
          <p:cNvPr id="21" name="Google Shape;235;p14"/>
          <p:cNvGrpSpPr/>
          <p:nvPr/>
        </p:nvGrpSpPr>
        <p:grpSpPr>
          <a:xfrm>
            <a:off x="635" y="1065325"/>
            <a:ext cx="7771765" cy="308610"/>
            <a:chOff x="0" y="1097075"/>
            <a:chExt cx="7771765" cy="308610"/>
          </a:xfrm>
        </p:grpSpPr>
        <p:sp>
          <p:nvSpPr>
            <p:cNvPr id="22" name="Google Shape;236;p14"/>
            <p:cNvSpPr/>
            <p:nvPr/>
          </p:nvSpPr>
          <p:spPr>
            <a:xfrm>
              <a:off x="0" y="1097075"/>
              <a:ext cx="7771765" cy="308610"/>
            </a:xfrm>
            <a:custGeom>
              <a:avLst/>
              <a:gdLst/>
              <a:ahLst/>
              <a:cxnLst/>
              <a:rect l="l" t="t" r="r" b="b"/>
              <a:pathLst>
                <a:path w="7771765" h="308609" extrusionOk="0">
                  <a:moveTo>
                    <a:pt x="7771764" y="308608"/>
                  </a:moveTo>
                  <a:lnTo>
                    <a:pt x="0" y="308608"/>
                  </a:lnTo>
                  <a:lnTo>
                    <a:pt x="0" y="0"/>
                  </a:lnTo>
                  <a:lnTo>
                    <a:pt x="7771764" y="0"/>
                  </a:lnTo>
                  <a:lnTo>
                    <a:pt x="7771764" y="308608"/>
                  </a:lnTo>
                  <a:close/>
                </a:path>
              </a:pathLst>
            </a:custGeom>
            <a:solidFill>
              <a:srgbClr val="001F5F"/>
            </a:solidFill>
            <a:ln>
              <a:noFill/>
            </a:ln>
          </p:spPr>
          <p:txBody>
            <a:bodyPr spcFirstLastPara="1" wrap="square" lIns="0" tIns="0" rIns="0" bIns="0" anchor="t" anchorCtr="0">
              <a:noAutofit/>
            </a:bodyPr>
            <a:p>
              <a:pPr marL="0" marR="0" lvl="0" indent="0" algn="l" rtl="0">
                <a:spcBef>
                  <a:spcPts val="0"/>
                </a:spcBef>
                <a:spcAft>
                  <a:spcPts val="0"/>
                </a:spcAft>
                <a:buNone/>
              </a:pPr>
              <a:endParaRPr sz="1800"/>
            </a:p>
          </p:txBody>
        </p:sp>
        <p:sp>
          <p:nvSpPr>
            <p:cNvPr id="23" name="Google Shape;237;p14"/>
            <p:cNvSpPr/>
            <p:nvPr/>
          </p:nvSpPr>
          <p:spPr>
            <a:xfrm>
              <a:off x="0" y="1097075"/>
              <a:ext cx="7771765" cy="308610"/>
            </a:xfrm>
            <a:custGeom>
              <a:avLst/>
              <a:gdLst/>
              <a:ahLst/>
              <a:cxnLst/>
              <a:rect l="l" t="t" r="r" b="b"/>
              <a:pathLst>
                <a:path w="7771765" h="308609" extrusionOk="0">
                  <a:moveTo>
                    <a:pt x="0" y="308608"/>
                  </a:moveTo>
                  <a:lnTo>
                    <a:pt x="7771764" y="308608"/>
                  </a:lnTo>
                  <a:lnTo>
                    <a:pt x="7771764" y="0"/>
                  </a:lnTo>
                  <a:lnTo>
                    <a:pt x="0" y="0"/>
                  </a:lnTo>
                  <a:lnTo>
                    <a:pt x="0" y="308608"/>
                  </a:lnTo>
                  <a:close/>
                </a:path>
              </a:pathLst>
            </a:custGeom>
            <a:noFill/>
            <a:ln w="12675" cap="flat" cmpd="sng">
              <a:solidFill>
                <a:srgbClr val="001F5F"/>
              </a:solidFill>
              <a:prstDash val="solid"/>
              <a:round/>
              <a:headEnd type="none" w="sm" len="sm"/>
              <a:tailEnd type="none" w="sm" len="sm"/>
            </a:ln>
          </p:spPr>
          <p:txBody>
            <a:bodyPr spcFirstLastPara="1" wrap="square" lIns="0" tIns="0" rIns="0" bIns="0" anchor="t" anchorCtr="0">
              <a:noAutofit/>
            </a:bodyPr>
            <a:p>
              <a:pPr marL="0" marR="0" lvl="0" indent="0" algn="l" rtl="0">
                <a:spcBef>
                  <a:spcPts val="0"/>
                </a:spcBef>
                <a:spcAft>
                  <a:spcPts val="0"/>
                </a:spcAft>
                <a:buNone/>
              </a:pPr>
              <a:endParaRPr sz="1800"/>
            </a:p>
          </p:txBody>
        </p:sp>
      </p:grpSp>
      <p:sp>
        <p:nvSpPr>
          <p:cNvPr id="24" name="Google Shape;238;p14"/>
          <p:cNvSpPr txBox="1"/>
          <p:nvPr/>
        </p:nvSpPr>
        <p:spPr>
          <a:xfrm>
            <a:off x="126365" y="1090295"/>
            <a:ext cx="6609080" cy="266065"/>
          </a:xfrm>
          <a:prstGeom prst="rect">
            <a:avLst/>
          </a:prstGeom>
          <a:noFill/>
          <a:ln>
            <a:noFill/>
          </a:ln>
        </p:spPr>
        <p:txBody>
          <a:bodyPr spcFirstLastPara="1" wrap="square" lIns="0" tIns="12700" rIns="0" bIns="0" anchor="t" anchorCtr="0">
            <a:noAutofit/>
          </a:bodyPr>
          <a:p>
            <a:pPr marL="0" marR="0" lvl="0" indent="0" algn="ctr" rtl="0">
              <a:lnSpc>
                <a:spcPct val="100000"/>
              </a:lnSpc>
              <a:spcBef>
                <a:spcPts val="0"/>
              </a:spcBef>
              <a:spcAft>
                <a:spcPts val="0"/>
              </a:spcAft>
              <a:buNone/>
            </a:pPr>
            <a:r>
              <a:rPr b="1">
                <a:solidFill>
                  <a:schemeClr val="bg1"/>
                </a:solidFill>
                <a:latin typeface="Roboto" panose="02000000000000000000"/>
                <a:ea typeface="Roboto" panose="02000000000000000000"/>
                <a:cs typeface="Roboto" panose="02000000000000000000"/>
                <a:sym typeface="Roboto" panose="02000000000000000000"/>
              </a:rPr>
              <a:t>Configuración de Usuario y Contraseña en Cámaras Tapo para Integración ONVIF</a:t>
            </a:r>
            <a:endParaRPr lang="en-US" b="1">
              <a:solidFill>
                <a:schemeClr val="bg1"/>
              </a:solidFill>
              <a:latin typeface="Arial" panose="020B0604020202020204" pitchFamily="34" charset="0"/>
              <a:ea typeface="Roboto" panose="02000000000000000000"/>
              <a:cs typeface="Arial" panose="020B0604020202020204" pitchFamily="34" charset="0"/>
              <a:sym typeface="Roboto" panose="02000000000000000000"/>
            </a:endParaRPr>
          </a:p>
        </p:txBody>
      </p:sp>
      <p:sp>
        <p:nvSpPr>
          <p:cNvPr id="25" name="Cuadro de texto 24"/>
          <p:cNvSpPr txBox="1"/>
          <p:nvPr/>
        </p:nvSpPr>
        <p:spPr>
          <a:xfrm>
            <a:off x="475615" y="1528445"/>
            <a:ext cx="6723380" cy="1368425"/>
          </a:xfrm>
          <a:prstGeom prst="rect">
            <a:avLst/>
          </a:prstGeom>
        </p:spPr>
        <p:txBody>
          <a:bodyPr wrap="square">
            <a:spAutoFit/>
          </a:bodyPr>
          <a:p>
            <a:r>
              <a:rPr lang="en-US" altLang="zh-CN" sz="1900" b="1">
                <a:latin typeface="Arial" panose="020B0604020202020204"/>
                <a:ea typeface="Arial" panose="020B0604020202020204"/>
              </a:rPr>
              <a:t>Paso 3.- </a:t>
            </a:r>
            <a:endParaRPr lang="en-US" altLang="zh-CN" sz="1900" b="1">
              <a:latin typeface="Arial" panose="020B0604020202020204"/>
              <a:ea typeface="Arial" panose="020B0604020202020204"/>
            </a:endParaRPr>
          </a:p>
          <a:p>
            <a:r>
              <a:rPr lang="en-US" altLang="zh-CN" sz="1600"/>
              <a:t>Una vez que hayas anotado la IP, regresa a la configuración de la cámara para establecer el usuario y la contraseña. Dirígete a los ajustes avanzados y selecciona la sección de "Cuenta" para configurar las credenciales del dispositivo.</a:t>
            </a:r>
            <a:endParaRPr lang="en-US" altLang="zh-CN" sz="1600"/>
          </a:p>
        </p:txBody>
      </p:sp>
      <p:pic>
        <p:nvPicPr>
          <p:cNvPr id="26" name="Imagen 25"/>
          <p:cNvPicPr>
            <a:picLocks noChangeAspect="1"/>
          </p:cNvPicPr>
          <p:nvPr/>
        </p:nvPicPr>
        <p:blipFill>
          <a:blip r:embed="rId7"/>
          <a:stretch>
            <a:fillRect/>
          </a:stretch>
        </p:blipFill>
        <p:spPr>
          <a:xfrm>
            <a:off x="570865" y="2896870"/>
            <a:ext cx="6065520" cy="2915920"/>
          </a:xfrm>
          <a:prstGeom prst="rect">
            <a:avLst/>
          </a:prstGeom>
        </p:spPr>
      </p:pic>
      <p:sp>
        <p:nvSpPr>
          <p:cNvPr id="27" name="Cuadro de texto 26"/>
          <p:cNvSpPr txBox="1"/>
          <p:nvPr/>
        </p:nvSpPr>
        <p:spPr>
          <a:xfrm>
            <a:off x="475615" y="5947093"/>
            <a:ext cx="5080000" cy="337185"/>
          </a:xfrm>
          <a:prstGeom prst="rect">
            <a:avLst/>
          </a:prstGeom>
        </p:spPr>
        <p:txBody>
          <a:bodyPr>
            <a:spAutoFit/>
          </a:bodyPr>
          <a:p>
            <a:pPr marL="0" indent="0"/>
            <a:r>
              <a:rPr lang="en-US" altLang="zh-CN" sz="1600" b="0" i="0">
                <a:solidFill>
                  <a:srgbClr val="1A1A1B"/>
                </a:solidFill>
                <a:latin typeface="Arial" panose="020B0604020202020204" pitchFamily="34" charset="0"/>
                <a:ea typeface="Nunito"/>
                <a:cs typeface="Arial" panose="020B0604020202020204" pitchFamily="34" charset="0"/>
              </a:rPr>
              <a:t>Creamos la cuenta con usuario y contraseña</a:t>
            </a:r>
            <a:endParaRPr lang="en-US" altLang="zh-CN" sz="1600" b="0" i="0">
              <a:solidFill>
                <a:srgbClr val="1A1A1B"/>
              </a:solidFill>
              <a:latin typeface="Arial" panose="020B0604020202020204" pitchFamily="34" charset="0"/>
              <a:ea typeface="Nunito"/>
              <a:cs typeface="Arial" panose="020B0604020202020204" pitchFamily="34" charset="0"/>
            </a:endParaRPr>
          </a:p>
        </p:txBody>
      </p:sp>
      <p:pic>
        <p:nvPicPr>
          <p:cNvPr id="28" name="Imagen 27"/>
          <p:cNvPicPr>
            <a:picLocks noChangeAspect="1"/>
          </p:cNvPicPr>
          <p:nvPr/>
        </p:nvPicPr>
        <p:blipFill>
          <a:blip r:embed="rId8"/>
          <a:stretch>
            <a:fillRect/>
          </a:stretch>
        </p:blipFill>
        <p:spPr>
          <a:xfrm>
            <a:off x="2092960" y="6416675"/>
            <a:ext cx="3813175" cy="297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03" name="Shape 203"/>
        <p:cNvGrpSpPr/>
        <p:nvPr/>
      </p:nvGrpSpPr>
      <p:grpSpPr>
        <a:xfrm>
          <a:off x="0" y="0"/>
          <a:ext cx="0" cy="0"/>
          <a:chOff x="0" y="0"/>
          <a:chExt cx="0" cy="0"/>
        </a:xfrm>
      </p:grpSpPr>
      <p:grpSp>
        <p:nvGrpSpPr>
          <p:cNvPr id="209" name="Google Shape;209;p13"/>
          <p:cNvGrpSpPr/>
          <p:nvPr/>
        </p:nvGrpSpPr>
        <p:grpSpPr>
          <a:xfrm>
            <a:off x="0" y="9098886"/>
            <a:ext cx="7772399" cy="959513"/>
            <a:chOff x="0" y="9098886"/>
            <a:chExt cx="7772399" cy="959513"/>
          </a:xfrm>
        </p:grpSpPr>
        <p:pic>
          <p:nvPicPr>
            <p:cNvPr id="210" name="Google Shape;210;p13"/>
            <p:cNvPicPr preferRelativeResize="0"/>
            <p:nvPr/>
          </p:nvPicPr>
          <p:blipFill rotWithShape="1">
            <a:blip r:embed="rId1"/>
            <a:srcRect/>
            <a:stretch>
              <a:fillRect/>
            </a:stretch>
          </p:blipFill>
          <p:spPr>
            <a:xfrm>
              <a:off x="0" y="9118600"/>
              <a:ext cx="7771774" cy="939799"/>
            </a:xfrm>
            <a:prstGeom prst="rect">
              <a:avLst/>
            </a:prstGeom>
            <a:noFill/>
            <a:ln>
              <a:noFill/>
            </a:ln>
          </p:spPr>
        </p:pic>
        <p:pic>
          <p:nvPicPr>
            <p:cNvPr id="211" name="Google Shape;211;p13"/>
            <p:cNvPicPr preferRelativeResize="0"/>
            <p:nvPr/>
          </p:nvPicPr>
          <p:blipFill rotWithShape="1">
            <a:blip r:embed="rId2"/>
            <a:srcRect/>
            <a:stretch>
              <a:fillRect/>
            </a:stretch>
          </p:blipFill>
          <p:spPr>
            <a:xfrm>
              <a:off x="625" y="9526050"/>
              <a:ext cx="7771774" cy="532349"/>
            </a:xfrm>
            <a:prstGeom prst="rect">
              <a:avLst/>
            </a:prstGeom>
            <a:noFill/>
            <a:ln>
              <a:noFill/>
            </a:ln>
          </p:spPr>
        </p:pic>
        <p:pic>
          <p:nvPicPr>
            <p:cNvPr id="212" name="Google Shape;212;p13"/>
            <p:cNvPicPr preferRelativeResize="0"/>
            <p:nvPr/>
          </p:nvPicPr>
          <p:blipFill rotWithShape="1">
            <a:blip r:embed="rId3"/>
            <a:srcRect/>
            <a:stretch>
              <a:fillRect/>
            </a:stretch>
          </p:blipFill>
          <p:spPr>
            <a:xfrm>
              <a:off x="0" y="9098886"/>
              <a:ext cx="7772387" cy="959513"/>
            </a:xfrm>
            <a:prstGeom prst="rect">
              <a:avLst/>
            </a:prstGeom>
            <a:noFill/>
            <a:ln>
              <a:noFill/>
            </a:ln>
          </p:spPr>
        </p:pic>
      </p:grpSp>
      <p:grpSp>
        <p:nvGrpSpPr>
          <p:cNvPr id="213" name="Google Shape;213;p13"/>
          <p:cNvGrpSpPr/>
          <p:nvPr/>
        </p:nvGrpSpPr>
        <p:grpSpPr>
          <a:xfrm>
            <a:off x="0" y="0"/>
            <a:ext cx="7772400" cy="939800"/>
            <a:chOff x="0" y="0"/>
            <a:chExt cx="7772400" cy="939800"/>
          </a:xfrm>
        </p:grpSpPr>
        <p:pic>
          <p:nvPicPr>
            <p:cNvPr id="214" name="Google Shape;214;p13"/>
            <p:cNvPicPr preferRelativeResize="0"/>
            <p:nvPr/>
          </p:nvPicPr>
          <p:blipFill rotWithShape="1">
            <a:blip r:embed="rId4"/>
            <a:srcRect/>
            <a:stretch>
              <a:fillRect/>
            </a:stretch>
          </p:blipFill>
          <p:spPr>
            <a:xfrm>
              <a:off x="2779671" y="147135"/>
              <a:ext cx="2192598" cy="605829"/>
            </a:xfrm>
            <a:prstGeom prst="rect">
              <a:avLst/>
            </a:prstGeom>
            <a:noFill/>
            <a:ln>
              <a:noFill/>
            </a:ln>
          </p:spPr>
        </p:pic>
        <p:sp>
          <p:nvSpPr>
            <p:cNvPr id="215" name="Google Shape;215;p13"/>
            <p:cNvSpPr/>
            <p:nvPr/>
          </p:nvSpPr>
          <p:spPr>
            <a:xfrm>
              <a:off x="0" y="0"/>
              <a:ext cx="7772400" cy="939800"/>
            </a:xfrm>
            <a:custGeom>
              <a:avLst/>
              <a:gdLst/>
              <a:ahLst/>
              <a:cxnLst/>
              <a:rect l="l" t="t" r="r" b="b"/>
              <a:pathLst>
                <a:path w="7772400" h="939800" extrusionOk="0">
                  <a:moveTo>
                    <a:pt x="7772399" y="939579"/>
                  </a:moveTo>
                  <a:lnTo>
                    <a:pt x="0" y="939579"/>
                  </a:lnTo>
                  <a:lnTo>
                    <a:pt x="0" y="0"/>
                  </a:lnTo>
                  <a:lnTo>
                    <a:pt x="7772399" y="0"/>
                  </a:lnTo>
                  <a:lnTo>
                    <a:pt x="7772399" y="939579"/>
                  </a:lnTo>
                  <a:close/>
                </a:path>
              </a:pathLst>
            </a:custGeom>
            <a:solidFill>
              <a:srgbClr val="001F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216" name="Google Shape;216;p13"/>
            <p:cNvPicPr preferRelativeResize="0"/>
            <p:nvPr/>
          </p:nvPicPr>
          <p:blipFill rotWithShape="1">
            <a:blip r:embed="rId5"/>
            <a:srcRect/>
            <a:stretch>
              <a:fillRect/>
            </a:stretch>
          </p:blipFill>
          <p:spPr>
            <a:xfrm>
              <a:off x="612" y="61998"/>
              <a:ext cx="2677500" cy="856063"/>
            </a:xfrm>
            <a:prstGeom prst="rect">
              <a:avLst/>
            </a:prstGeom>
            <a:noFill/>
            <a:ln>
              <a:noFill/>
            </a:ln>
          </p:spPr>
        </p:pic>
      </p:grpSp>
      <p:pic>
        <p:nvPicPr>
          <p:cNvPr id="16" name="Imagen 15" descr="images__1_-removebg-preview (1)"/>
          <p:cNvPicPr>
            <a:picLocks noChangeAspect="1"/>
          </p:cNvPicPr>
          <p:nvPr/>
        </p:nvPicPr>
        <p:blipFill>
          <a:blip r:embed="rId6"/>
          <a:stretch>
            <a:fillRect/>
          </a:stretch>
        </p:blipFill>
        <p:spPr>
          <a:xfrm>
            <a:off x="4972050" y="147320"/>
            <a:ext cx="2696845" cy="711200"/>
          </a:xfrm>
          <a:prstGeom prst="rect">
            <a:avLst/>
          </a:prstGeom>
        </p:spPr>
      </p:pic>
      <p:grpSp>
        <p:nvGrpSpPr>
          <p:cNvPr id="10" name="Google Shape;235;p14"/>
          <p:cNvGrpSpPr/>
          <p:nvPr/>
        </p:nvGrpSpPr>
        <p:grpSpPr>
          <a:xfrm>
            <a:off x="635" y="1065325"/>
            <a:ext cx="7771765" cy="308610"/>
            <a:chOff x="0" y="1097075"/>
            <a:chExt cx="7771765" cy="308610"/>
          </a:xfrm>
        </p:grpSpPr>
        <p:sp>
          <p:nvSpPr>
            <p:cNvPr id="11" name="Google Shape;236;p14"/>
            <p:cNvSpPr/>
            <p:nvPr/>
          </p:nvSpPr>
          <p:spPr>
            <a:xfrm>
              <a:off x="0" y="1097075"/>
              <a:ext cx="7771765" cy="308610"/>
            </a:xfrm>
            <a:custGeom>
              <a:avLst/>
              <a:gdLst/>
              <a:ahLst/>
              <a:cxnLst/>
              <a:rect l="l" t="t" r="r" b="b"/>
              <a:pathLst>
                <a:path w="7771765" h="308609" extrusionOk="0">
                  <a:moveTo>
                    <a:pt x="7771764" y="308608"/>
                  </a:moveTo>
                  <a:lnTo>
                    <a:pt x="0" y="308608"/>
                  </a:lnTo>
                  <a:lnTo>
                    <a:pt x="0" y="0"/>
                  </a:lnTo>
                  <a:lnTo>
                    <a:pt x="7771764" y="0"/>
                  </a:lnTo>
                  <a:lnTo>
                    <a:pt x="7771764" y="308608"/>
                  </a:lnTo>
                  <a:close/>
                </a:path>
              </a:pathLst>
            </a:custGeom>
            <a:solidFill>
              <a:srgbClr val="001F5F"/>
            </a:solidFill>
            <a:ln>
              <a:noFill/>
            </a:ln>
          </p:spPr>
          <p:txBody>
            <a:bodyPr spcFirstLastPara="1" wrap="square" lIns="0" tIns="0" rIns="0" bIns="0" anchor="t" anchorCtr="0">
              <a:noAutofit/>
            </a:bodyPr>
            <a:p>
              <a:pPr marL="0" marR="0" lvl="0" indent="0" algn="l" rtl="0">
                <a:spcBef>
                  <a:spcPts val="0"/>
                </a:spcBef>
                <a:spcAft>
                  <a:spcPts val="0"/>
                </a:spcAft>
                <a:buNone/>
              </a:pPr>
              <a:endParaRPr sz="1800"/>
            </a:p>
          </p:txBody>
        </p:sp>
        <p:sp>
          <p:nvSpPr>
            <p:cNvPr id="12" name="Google Shape;237;p14"/>
            <p:cNvSpPr/>
            <p:nvPr/>
          </p:nvSpPr>
          <p:spPr>
            <a:xfrm>
              <a:off x="0" y="1097075"/>
              <a:ext cx="7771765" cy="308610"/>
            </a:xfrm>
            <a:custGeom>
              <a:avLst/>
              <a:gdLst/>
              <a:ahLst/>
              <a:cxnLst/>
              <a:rect l="l" t="t" r="r" b="b"/>
              <a:pathLst>
                <a:path w="7771765" h="308609" extrusionOk="0">
                  <a:moveTo>
                    <a:pt x="0" y="308608"/>
                  </a:moveTo>
                  <a:lnTo>
                    <a:pt x="7771764" y="308608"/>
                  </a:lnTo>
                  <a:lnTo>
                    <a:pt x="7771764" y="0"/>
                  </a:lnTo>
                  <a:lnTo>
                    <a:pt x="0" y="0"/>
                  </a:lnTo>
                  <a:lnTo>
                    <a:pt x="0" y="308608"/>
                  </a:lnTo>
                  <a:close/>
                </a:path>
              </a:pathLst>
            </a:custGeom>
            <a:noFill/>
            <a:ln w="12675" cap="flat" cmpd="sng">
              <a:solidFill>
                <a:srgbClr val="001F5F"/>
              </a:solidFill>
              <a:prstDash val="solid"/>
              <a:round/>
              <a:headEnd type="none" w="sm" len="sm"/>
              <a:tailEnd type="none" w="sm" len="sm"/>
            </a:ln>
          </p:spPr>
          <p:txBody>
            <a:bodyPr spcFirstLastPara="1" wrap="square" lIns="0" tIns="0" rIns="0" bIns="0" anchor="t" anchorCtr="0">
              <a:noAutofit/>
            </a:bodyPr>
            <a:p>
              <a:pPr marL="0" marR="0" lvl="0" indent="0" algn="l" rtl="0">
                <a:spcBef>
                  <a:spcPts val="0"/>
                </a:spcBef>
                <a:spcAft>
                  <a:spcPts val="0"/>
                </a:spcAft>
                <a:buNone/>
              </a:pPr>
              <a:endParaRPr sz="1800"/>
            </a:p>
          </p:txBody>
        </p:sp>
      </p:grpSp>
      <p:sp>
        <p:nvSpPr>
          <p:cNvPr id="14" name="Google Shape;238;p14"/>
          <p:cNvSpPr txBox="1"/>
          <p:nvPr/>
        </p:nvSpPr>
        <p:spPr>
          <a:xfrm>
            <a:off x="126365" y="1090295"/>
            <a:ext cx="6609080" cy="266065"/>
          </a:xfrm>
          <a:prstGeom prst="rect">
            <a:avLst/>
          </a:prstGeom>
          <a:noFill/>
          <a:ln>
            <a:noFill/>
          </a:ln>
        </p:spPr>
        <p:txBody>
          <a:bodyPr spcFirstLastPara="1" wrap="square" lIns="0" tIns="12700" rIns="0" bIns="0" anchor="t" anchorCtr="0">
            <a:noAutofit/>
          </a:bodyPr>
          <a:p>
            <a:pPr marL="0" marR="0" lvl="0" indent="0" algn="ctr" rtl="0">
              <a:lnSpc>
                <a:spcPct val="100000"/>
              </a:lnSpc>
              <a:spcBef>
                <a:spcPts val="0"/>
              </a:spcBef>
              <a:spcAft>
                <a:spcPts val="0"/>
              </a:spcAft>
              <a:buNone/>
            </a:pPr>
            <a:r>
              <a:rPr b="1">
                <a:solidFill>
                  <a:schemeClr val="bg1"/>
                </a:solidFill>
                <a:latin typeface="Roboto" panose="02000000000000000000"/>
                <a:ea typeface="Roboto" panose="02000000000000000000"/>
                <a:cs typeface="Roboto" panose="02000000000000000000"/>
                <a:sym typeface="Roboto" panose="02000000000000000000"/>
              </a:rPr>
              <a:t>Configuración de Usuario y Contraseña en Cámaras Tapo para Integración ONVIF</a:t>
            </a:r>
            <a:endParaRPr lang="en-US" b="1">
              <a:solidFill>
                <a:schemeClr val="bg1"/>
              </a:solidFill>
              <a:latin typeface="Arial" panose="020B0604020202020204" pitchFamily="34" charset="0"/>
              <a:ea typeface="Roboto" panose="02000000000000000000"/>
              <a:cs typeface="Arial" panose="020B0604020202020204" pitchFamily="34" charset="0"/>
              <a:sym typeface="Roboto" panose="02000000000000000000"/>
            </a:endParaRPr>
          </a:p>
        </p:txBody>
      </p:sp>
      <p:sp>
        <p:nvSpPr>
          <p:cNvPr id="7" name="Cuadro de texto 6"/>
          <p:cNvSpPr txBox="1"/>
          <p:nvPr/>
        </p:nvSpPr>
        <p:spPr>
          <a:xfrm>
            <a:off x="348615" y="1686560"/>
            <a:ext cx="7018020" cy="1568450"/>
          </a:xfrm>
          <a:prstGeom prst="rect">
            <a:avLst/>
          </a:prstGeom>
        </p:spPr>
        <p:txBody>
          <a:bodyPr wrap="square">
            <a:spAutoFit/>
          </a:bodyPr>
          <a:p>
            <a:pPr marL="0" indent="0"/>
            <a:r>
              <a:rPr lang="en-US" altLang="zh-CN" sz="1600" b="0" i="0">
                <a:solidFill>
                  <a:srgbClr val="1A1A1B"/>
                </a:solidFill>
                <a:latin typeface="Arial" panose="020B0604020202020204" pitchFamily="34" charset="0"/>
                <a:ea typeface="Nunito"/>
                <a:cs typeface="Arial" panose="020B0604020202020204" pitchFamily="34" charset="0"/>
              </a:rPr>
              <a:t>En este caso se le pondrá</a:t>
            </a:r>
            <a:endParaRPr lang="en-US" altLang="zh-CN" sz="1600" b="0" i="0">
              <a:solidFill>
                <a:srgbClr val="1A1A1B"/>
              </a:solidFill>
              <a:latin typeface="Arial" panose="020B0604020202020204" pitchFamily="34" charset="0"/>
              <a:ea typeface="Nunito"/>
              <a:cs typeface="Arial" panose="020B0604020202020204" pitchFamily="34" charset="0"/>
            </a:endParaRPr>
          </a:p>
          <a:p>
            <a:pPr marL="0" indent="0"/>
            <a:r>
              <a:rPr lang="en-US" altLang="zh-CN" sz="1600" b="0" i="0">
                <a:solidFill>
                  <a:srgbClr val="1A1A1B"/>
                </a:solidFill>
                <a:latin typeface="Arial" panose="020B0604020202020204" pitchFamily="34" charset="0"/>
                <a:ea typeface="Nunito"/>
                <a:cs typeface="Arial" panose="020B0604020202020204" pitchFamily="34" charset="0"/>
              </a:rPr>
              <a:t>Usuario: admin123</a:t>
            </a:r>
            <a:endParaRPr lang="en-US" altLang="zh-CN" sz="1600" b="0" i="0">
              <a:solidFill>
                <a:srgbClr val="1A1A1B"/>
              </a:solidFill>
              <a:latin typeface="Arial" panose="020B0604020202020204" pitchFamily="34" charset="0"/>
              <a:ea typeface="Nunito"/>
              <a:cs typeface="Arial" panose="020B0604020202020204" pitchFamily="34" charset="0"/>
            </a:endParaRPr>
          </a:p>
          <a:p>
            <a:pPr marL="0" indent="0"/>
            <a:r>
              <a:rPr lang="en-US" altLang="zh-CN" sz="1600" b="0" i="0">
                <a:solidFill>
                  <a:srgbClr val="1A1A1B"/>
                </a:solidFill>
                <a:latin typeface="Arial" panose="020B0604020202020204" pitchFamily="34" charset="0"/>
                <a:ea typeface="Nunito"/>
                <a:cs typeface="Arial" panose="020B0604020202020204" pitchFamily="34" charset="0"/>
              </a:rPr>
              <a:t>Contraseña: admin123</a:t>
            </a:r>
            <a:endParaRPr lang="en-US" altLang="zh-CN" sz="1600" b="0" i="0">
              <a:solidFill>
                <a:srgbClr val="1A1A1B"/>
              </a:solidFill>
              <a:latin typeface="Arial" panose="020B0604020202020204" pitchFamily="34" charset="0"/>
              <a:ea typeface="Nunito"/>
              <a:cs typeface="Arial" panose="020B0604020202020204" pitchFamily="34" charset="0"/>
            </a:endParaRPr>
          </a:p>
          <a:p>
            <a:pPr marL="0" indent="0"/>
            <a:r>
              <a:rPr lang="en-US" altLang="zh-CN" sz="1600" b="0" i="0">
                <a:solidFill>
                  <a:srgbClr val="1A1A1B"/>
                </a:solidFill>
                <a:latin typeface="Arial" panose="020B0604020202020204" pitchFamily="34" charset="0"/>
                <a:ea typeface="Nunito"/>
                <a:cs typeface="Arial" panose="020B0604020202020204" pitchFamily="34" charset="0"/>
              </a:rPr>
              <a:t>Ahora nos vamos a agregar al grabador</a:t>
            </a:r>
            <a:endParaRPr lang="en-US" altLang="zh-CN" sz="1600" b="0" i="0">
              <a:solidFill>
                <a:srgbClr val="1A1A1B"/>
              </a:solidFill>
              <a:latin typeface="Arial" panose="020B0604020202020204" pitchFamily="34" charset="0"/>
              <a:ea typeface="Nunito"/>
              <a:cs typeface="Arial" panose="020B0604020202020204" pitchFamily="34" charset="0"/>
            </a:endParaRPr>
          </a:p>
          <a:p>
            <a:pPr marL="0" indent="0"/>
            <a:r>
              <a:rPr lang="en-US" altLang="zh-CN" sz="1600" b="1" i="0" u="sng">
                <a:solidFill>
                  <a:srgbClr val="0065FF"/>
                </a:solidFill>
                <a:latin typeface="Arial" panose="020B0604020202020204" pitchFamily="34" charset="0"/>
                <a:ea typeface="Nunito"/>
                <a:cs typeface="Arial" panose="020B0604020202020204" pitchFamily="34" charset="0"/>
                <a:hlinkClick r:id="rId7"/>
              </a:rPr>
              <a:t>Dahua</a:t>
            </a:r>
            <a:endParaRPr lang="en-US" altLang="zh-CN" sz="1600" b="1" i="0" u="sng">
              <a:solidFill>
                <a:srgbClr val="0065FF"/>
              </a:solidFill>
              <a:latin typeface="Arial" panose="020B0604020202020204" pitchFamily="34" charset="0"/>
              <a:ea typeface="Nunito"/>
              <a:cs typeface="Arial" panose="020B0604020202020204" pitchFamily="34" charset="0"/>
              <a:hlinkClick r:id="rId7"/>
            </a:endParaRPr>
          </a:p>
          <a:p>
            <a:pPr marL="0" indent="0"/>
            <a:r>
              <a:rPr lang="en-US" altLang="zh-CN" sz="1600" b="1" i="0" u="sng">
                <a:solidFill>
                  <a:srgbClr val="0065FF"/>
                </a:solidFill>
                <a:latin typeface="Arial" panose="020B0604020202020204" pitchFamily="34" charset="0"/>
                <a:ea typeface="Nunito"/>
                <a:cs typeface="Arial" panose="020B0604020202020204" pitchFamily="34" charset="0"/>
                <a:hlinkClick r:id="rId8"/>
              </a:rPr>
              <a:t>Vivotek</a:t>
            </a:r>
            <a:endParaRPr lang="en-US" altLang="zh-CN" sz="1600" b="1" i="0" u="sng">
              <a:solidFill>
                <a:srgbClr val="0065FF"/>
              </a:solidFill>
              <a:latin typeface="Arial" panose="020B0604020202020204" pitchFamily="34" charset="0"/>
              <a:ea typeface="Nunito"/>
              <a:cs typeface="Arial" panose="020B0604020202020204" pitchFamily="34" charset="0"/>
              <a:hlinkClick r:id="rId8"/>
            </a:endParaRPr>
          </a:p>
        </p:txBody>
      </p:sp>
    </p:spTree>
  </p:cSld>
  <p:clrMapOvr>
    <a:masterClrMapping/>
  </p:clrMapOvr>
  <mc:AlternateContent xmlns:mc="http://schemas.openxmlformats.org/markup-compatibility/2006">
    <mc:Choice xmlns:p14="http://schemas.microsoft.com/office/powerpoint/2010/main" Requires="p14">
      <p:transition spd="slow" p14:dur="1000">
        <p:fade thruBlk="1"/>
      </p:transition>
    </mc:Choice>
    <mc:Fallback>
      <p:transition spd="slow">
        <p:fade thruBlk="1"/>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2508</Words>
  <Application>WPS Presentation</Application>
  <PresentationFormat/>
  <Paragraphs>36</Paragraphs>
  <Slides>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vt:i4>
      </vt:variant>
    </vt:vector>
  </HeadingPairs>
  <TitlesOfParts>
    <vt:vector size="18" baseType="lpstr">
      <vt:lpstr>Arial</vt:lpstr>
      <vt:lpstr>SimSun</vt:lpstr>
      <vt:lpstr>Wingdings</vt:lpstr>
      <vt:lpstr>Arial</vt:lpstr>
      <vt:lpstr>Calibri</vt:lpstr>
      <vt:lpstr>Roboto</vt:lpstr>
      <vt:lpstr>Arial Black</vt:lpstr>
      <vt:lpstr>AktivGrotesk-Corp</vt:lpstr>
      <vt:lpstr>Segoe Print</vt:lpstr>
      <vt:lpstr>Nunito</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TVC</cp:lastModifiedBy>
  <cp:revision>36</cp:revision>
  <dcterms:created xsi:type="dcterms:W3CDTF">2024-07-17T18:33:00Z</dcterms:created>
  <dcterms:modified xsi:type="dcterms:W3CDTF">2024-09-02T02:16:50Z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AB148500DB3E49488ADED2F41A63DC7B_13</vt:lpwstr>
  </property>
  <property fmtid="{D5CDD505-2E9C-101B-9397-08002B2CF9AE}" pid="3" name="KSOProductBuildVer">
    <vt:lpwstr>3082-12.2.0.18165</vt:lpwstr>
  </property>
</Properties>
</file>