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66" r:id="rId3"/>
    <p:sldId id="267" r:id="rId5"/>
    <p:sldId id="268" r:id="rId6"/>
    <p:sldId id="269" r:id="rId7"/>
    <p:sldId id="277" r:id="rId8"/>
    <p:sldId id="278" r:id="rId9"/>
    <p:sldId id="270" r:id="rId10"/>
    <p:sldId id="271" r:id="rId11"/>
    <p:sldId id="286" r:id="rId12"/>
    <p:sldId id="287" r:id="rId13"/>
    <p:sldId id="288" r:id="rId14"/>
  </p:sldIdLst>
  <p:sldSz cx="7772400" cy="10058400"/>
  <p:notesSz cx="7772400" cy="10058400"/>
  <p:embeddedFontLst>
    <p:embeddedFont>
      <p:font typeface="SimSun" panose="02010600030101010101" pitchFamily="2" charset="-122"/>
      <p:regular r:id="rId18"/>
    </p:embeddedFont>
    <p:embeddedFont>
      <p:font typeface="Roboto" panose="02000000000000000000"/>
      <p:regular r:id="rId19"/>
      <p:bold r:id="rId20"/>
      <p:italic r:id="rId21"/>
      <p:boldItalic r:id="rId22"/>
    </p:embeddedFont>
    <p:embeddedFont>
      <p:font typeface="Arial Black" panose="020B0A04020102020204" charset="0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884" userDrawn="1">
          <p15:clr>
            <a:srgbClr val="000000"/>
          </p15:clr>
        </p15:guide>
        <p15:guide id="2" pos="2179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2884"/>
        <p:guide pos="2179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c1ca1b2948_0_0:notes"/>
          <p:cNvSpPr txBox="1"/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8" name="Google Shape;288;g2c1ca1b2948_0_0:notes"/>
          <p:cNvSpPr/>
          <p:nvPr>
            <p:ph type="sldImg" idx="2"/>
          </p:nvPr>
        </p:nvSpPr>
        <p:spPr>
          <a:xfrm>
            <a:off x="1295650" y="754375"/>
            <a:ext cx="51819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/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73;p3:notes"/>
          <p:cNvSpPr/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/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73;p3:notes"/>
          <p:cNvSpPr/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:notes"/>
          <p:cNvSpPr txBox="1"/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3" name="Google Shape;233;p8:notes"/>
          <p:cNvSpPr/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:notes"/>
          <p:cNvSpPr txBox="1"/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0" name="Google Shape;260;p9:notes"/>
          <p:cNvSpPr/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/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2" name="Google Shape;202;p7:notes"/>
          <p:cNvSpPr/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/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2" name="Google Shape;202;p7:notes"/>
          <p:cNvSpPr/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/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2" name="Google Shape;202;p7:notes"/>
          <p:cNvSpPr/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/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2" name="Google Shape;202;p7:notes"/>
          <p:cNvSpPr/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/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2" name="Google Shape;202;p7:notes"/>
          <p:cNvSpPr/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/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73;p3:notes"/>
          <p:cNvSpPr/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Blank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ftr" idx="11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type="dt" idx="10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type="sldNum" idx="12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type="subTitle" idx="1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type="ftr" idx="11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type="dt" idx="10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type="sldNum" idx="12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type="ftr" idx="11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type="dt" idx="10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type="sldNum" idx="12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type="body" idx="1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type="body" idx="2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type="ftr" idx="11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type="dt" idx="10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type="sldNum" idx="12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type="ftr" idx="11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type="dt" idx="10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type="sldNum" idx="12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48575" y="1301082"/>
            <a:ext cx="7466359" cy="746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0" y="8694065"/>
            <a:ext cx="7772399" cy="1355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5675401" y="436994"/>
            <a:ext cx="1763445" cy="409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245276" y="292560"/>
            <a:ext cx="2290627" cy="6204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type="ftr" idx="11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/>
        </p:txBody>
      </p:sp>
      <p:sp>
        <p:nvSpPr>
          <p:cNvPr id="13" name="Google Shape;13;p1"/>
          <p:cNvSpPr txBox="1"/>
          <p:nvPr>
            <p:ph type="dt" idx="10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/>
        </p:txBody>
      </p:sp>
      <p:sp>
        <p:nvSpPr>
          <p:cNvPr id="14" name="Google Shape;14;p1"/>
          <p:cNvSpPr txBox="1"/>
          <p:nvPr>
            <p:ph type="sldNum" idx="12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8.xml"/><Relationship Id="rId5" Type="http://schemas.openxmlformats.org/officeDocument/2006/relationships/image" Target="../media/image14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8.jpe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.xml"/><Relationship Id="rId4" Type="http://schemas.openxmlformats.org/officeDocument/2006/relationships/image" Target="../media/image14.png"/><Relationship Id="rId3" Type="http://schemas.openxmlformats.org/officeDocument/2006/relationships/image" Target="../media/image31.png"/><Relationship Id="rId2" Type="http://schemas.openxmlformats.org/officeDocument/2006/relationships/image" Target="../media/image8.jpeg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8.jpeg"/><Relationship Id="rId4" Type="http://schemas.openxmlformats.org/officeDocument/2006/relationships/image" Target="../media/image12.jpe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.xml"/><Relationship Id="rId8" Type="http://schemas.openxmlformats.org/officeDocument/2006/relationships/image" Target="../media/image14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.xml"/><Relationship Id="rId8" Type="http://schemas.openxmlformats.org/officeDocument/2006/relationships/image" Target="../media/image14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image" Target="../media/image14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14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6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8.jpe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16"/>
          <p:cNvGrpSpPr/>
          <p:nvPr/>
        </p:nvGrpSpPr>
        <p:grpSpPr>
          <a:xfrm>
            <a:off x="0" y="0"/>
            <a:ext cx="7772400" cy="10058400"/>
            <a:chOff x="0" y="0"/>
            <a:chExt cx="7772400" cy="10058400"/>
          </a:xfrm>
        </p:grpSpPr>
        <p:sp>
          <p:nvSpPr>
            <p:cNvPr id="291" name="Google Shape;291;p16"/>
            <p:cNvSpPr/>
            <p:nvPr/>
          </p:nvSpPr>
          <p:spPr>
            <a:xfrm>
              <a:off x="0" y="0"/>
              <a:ext cx="0" cy="10058400"/>
            </a:xfrm>
            <a:custGeom>
              <a:avLst/>
              <a:gdLst/>
              <a:ahLst/>
              <a:cxnLst/>
              <a:rect l="l" t="t" r="r" b="b"/>
              <a:pathLst>
                <a:path w="120000" h="10058400" extrusionOk="0">
                  <a:moveTo>
                    <a:pt x="0" y="0"/>
                  </a:moveTo>
                  <a:lnTo>
                    <a:pt x="0" y="10058395"/>
                  </a:lnTo>
                </a:path>
              </a:pathLst>
            </a:custGeom>
            <a:noFill/>
            <a:ln w="12675" cap="flat" cmpd="sng">
              <a:solidFill>
                <a:srgbClr val="001F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92" name="Google Shape;292;p16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269937" y="205688"/>
              <a:ext cx="1829895" cy="4848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16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5827894" y="297167"/>
              <a:ext cx="1559877" cy="3093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16"/>
            <p:cNvSpPr/>
            <p:nvPr/>
          </p:nvSpPr>
          <p:spPr>
            <a:xfrm>
              <a:off x="0" y="0"/>
              <a:ext cx="7772400" cy="1724025"/>
            </a:xfrm>
            <a:custGeom>
              <a:avLst/>
              <a:gdLst/>
              <a:ahLst/>
              <a:cxnLst/>
              <a:rect l="l" t="t" r="r" b="b"/>
              <a:pathLst>
                <a:path w="7772400" h="1724025" extrusionOk="0">
                  <a:moveTo>
                    <a:pt x="7772093" y="1724024"/>
                  </a:moveTo>
                  <a:lnTo>
                    <a:pt x="0" y="1724024"/>
                  </a:lnTo>
                  <a:lnTo>
                    <a:pt x="0" y="0"/>
                  </a:lnTo>
                  <a:lnTo>
                    <a:pt x="7772093" y="0"/>
                  </a:lnTo>
                  <a:lnTo>
                    <a:pt x="7772093" y="1724024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95" name="Google Shape;295;p16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3541439" y="213359"/>
              <a:ext cx="4230653" cy="13519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16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0" y="9098886"/>
              <a:ext cx="7772387" cy="9595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7" name="Google Shape;297;p16"/>
          <p:cNvSpPr txBox="1"/>
          <p:nvPr/>
        </p:nvSpPr>
        <p:spPr>
          <a:xfrm>
            <a:off x="1110615" y="4433570"/>
            <a:ext cx="55753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143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01F5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|| </a:t>
            </a:r>
            <a:r>
              <a:rPr lang="es-ES" altLang="en-US" sz="2600" b="1">
                <a:solidFill>
                  <a:srgbClr val="001F5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Guia Rápida</a:t>
            </a:r>
            <a:r>
              <a:rPr lang="en-US" sz="2600" b="1">
                <a:solidFill>
                  <a:srgbClr val="001F5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||</a:t>
            </a:r>
            <a:endParaRPr sz="2600"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600">
                <a:solidFill>
                  <a:srgbClr val="001F5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Configurar las cámaras Tapo</a:t>
            </a:r>
            <a:endParaRPr sz="2600">
              <a:solidFill>
                <a:srgbClr val="001F5F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9"/>
          <p:cNvGrpSpPr/>
          <p:nvPr/>
        </p:nvGrpSpPr>
        <p:grpSpPr>
          <a:xfrm>
            <a:off x="1270" y="0"/>
            <a:ext cx="7772400" cy="10058399"/>
            <a:chOff x="0" y="0"/>
            <a:chExt cx="7772400" cy="10058399"/>
          </a:xfrm>
        </p:grpSpPr>
        <p:sp>
          <p:nvSpPr>
            <p:cNvPr id="104" name="Google Shape;104;p9"/>
            <p:cNvSpPr/>
            <p:nvPr/>
          </p:nvSpPr>
          <p:spPr>
            <a:xfrm>
              <a:off x="0" y="0"/>
              <a:ext cx="7772400" cy="939800"/>
            </a:xfrm>
            <a:custGeom>
              <a:avLst/>
              <a:gdLst/>
              <a:ahLst/>
              <a:cxnLst/>
              <a:rect l="l" t="t" r="r" b="b"/>
              <a:pathLst>
                <a:path w="7772400" h="939800" extrusionOk="0">
                  <a:moveTo>
                    <a:pt x="7772399" y="939579"/>
                  </a:moveTo>
                  <a:lnTo>
                    <a:pt x="0" y="939579"/>
                  </a:lnTo>
                  <a:lnTo>
                    <a:pt x="0" y="0"/>
                  </a:lnTo>
                  <a:lnTo>
                    <a:pt x="7772399" y="0"/>
                  </a:lnTo>
                  <a:lnTo>
                    <a:pt x="7772399" y="939579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105" name="Google Shape;105;p9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612" y="61998"/>
              <a:ext cx="2677500" cy="8560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9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0" y="9098886"/>
              <a:ext cx="7772387" cy="9595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Cuadro de texto 1"/>
          <p:cNvSpPr txBox="1"/>
          <p:nvPr/>
        </p:nvSpPr>
        <p:spPr>
          <a:xfrm>
            <a:off x="8336280" y="5120640"/>
            <a:ext cx="25908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s-ES" altLang="en-US"/>
          </a:p>
        </p:txBody>
      </p:sp>
      <p:sp>
        <p:nvSpPr>
          <p:cNvPr id="1" name="Cuadro de texto 0"/>
          <p:cNvSpPr txBox="1"/>
          <p:nvPr/>
        </p:nvSpPr>
        <p:spPr>
          <a:xfrm>
            <a:off x="306705" y="1543050"/>
            <a:ext cx="7172960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5. Comenzará a emparejar tu cámara.</a:t>
            </a:r>
            <a:endParaRPr lang="en-US" altLang="zh-CN" sz="1600" b="0" i="0">
              <a:solidFill>
                <a:srgbClr val="000000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 Asegúrese de que el LED permanezca encendido durante el emparejamiento.</a:t>
            </a:r>
            <a:endParaRPr lang="en-US" altLang="zh-CN" sz="1600" b="0" i="0">
              <a:solidFill>
                <a:srgbClr val="000000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930" y="2172970"/>
            <a:ext cx="1428750" cy="3088005"/>
          </a:xfrm>
          <a:prstGeom prst="rect">
            <a:avLst/>
          </a:prstGeom>
        </p:spPr>
      </p:pic>
      <p:sp>
        <p:nvSpPr>
          <p:cNvPr id="4" name="Cuadro de texto 3"/>
          <p:cNvSpPr txBox="1"/>
          <p:nvPr/>
        </p:nvSpPr>
        <p:spPr>
          <a:xfrm>
            <a:off x="267335" y="5427345"/>
            <a:ext cx="7059930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6. Cuando se complete el emparejamiento, asigne a su cámara un nombre único y establezca una ubicación para una fácil identificación.</a:t>
            </a:r>
            <a:endParaRPr lang="en-US" altLang="zh-CN" sz="1600" b="0" i="0">
              <a:solidFill>
                <a:srgbClr val="000000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 Haga clic en </a:t>
            </a:r>
            <a:r>
              <a:rPr lang="en-US" altLang="zh-CN" sz="1600" b="1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Siguiente</a:t>
            </a:r>
            <a:r>
              <a:rPr lang="en-US" altLang="zh-CN" sz="1600" b="0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 para completar la configuración.</a:t>
            </a:r>
            <a:endParaRPr lang="en-US" altLang="zh-CN" sz="1600" b="0" i="0">
              <a:solidFill>
                <a:srgbClr val="000000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4915" y="6620510"/>
            <a:ext cx="3061335" cy="3294380"/>
          </a:xfrm>
          <a:prstGeom prst="rect">
            <a:avLst/>
          </a:prstGeom>
        </p:spPr>
      </p:pic>
      <p:pic>
        <p:nvPicPr>
          <p:cNvPr id="16" name="Imagen 15" descr="images__1_-removebg-preview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050" y="147320"/>
            <a:ext cx="2696845" cy="711200"/>
          </a:xfrm>
          <a:prstGeom prst="rect">
            <a:avLst/>
          </a:prstGeom>
        </p:spPr>
      </p:pic>
      <p:grpSp>
        <p:nvGrpSpPr>
          <p:cNvPr id="20" name="Google Shape;262;p15"/>
          <p:cNvGrpSpPr/>
          <p:nvPr/>
        </p:nvGrpSpPr>
        <p:grpSpPr>
          <a:xfrm>
            <a:off x="0" y="1128825"/>
            <a:ext cx="7771765" cy="308610"/>
            <a:chOff x="0" y="1128825"/>
            <a:chExt cx="7771765" cy="308610"/>
          </a:xfrm>
        </p:grpSpPr>
        <p:sp>
          <p:nvSpPr>
            <p:cNvPr id="21" name="Google Shape;263;p15"/>
            <p:cNvSpPr/>
            <p:nvPr/>
          </p:nvSpPr>
          <p:spPr>
            <a:xfrm>
              <a:off x="0" y="112882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7771764" y="308608"/>
                  </a:moveTo>
                  <a:lnTo>
                    <a:pt x="0" y="308608"/>
                  </a:lnTo>
                  <a:lnTo>
                    <a:pt x="0" y="0"/>
                  </a:lnTo>
                  <a:lnTo>
                    <a:pt x="7771764" y="0"/>
                  </a:lnTo>
                  <a:lnTo>
                    <a:pt x="7771764" y="308608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" name="Google Shape;264;p15"/>
            <p:cNvSpPr/>
            <p:nvPr/>
          </p:nvSpPr>
          <p:spPr>
            <a:xfrm>
              <a:off x="0" y="112882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0" y="308608"/>
                  </a:moveTo>
                  <a:lnTo>
                    <a:pt x="7771764" y="308608"/>
                  </a:lnTo>
                  <a:lnTo>
                    <a:pt x="7771764" y="0"/>
                  </a:lnTo>
                  <a:lnTo>
                    <a:pt x="0" y="0"/>
                  </a:lnTo>
                  <a:lnTo>
                    <a:pt x="0" y="308608"/>
                  </a:lnTo>
                  <a:close/>
                </a:path>
              </a:pathLst>
            </a:custGeom>
            <a:noFill/>
            <a:ln w="12675" cap="flat" cmpd="sng">
              <a:solidFill>
                <a:srgbClr val="001F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3" name="Google Shape;238;p14"/>
          <p:cNvSpPr txBox="1"/>
          <p:nvPr>
            <p:custDataLst>
              <p:tags r:id="rId6"/>
            </p:custDataLst>
          </p:nvPr>
        </p:nvSpPr>
        <p:spPr>
          <a:xfrm>
            <a:off x="267335" y="1171575"/>
            <a:ext cx="6609080" cy="26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Inicialización de</a:t>
            </a:r>
            <a:r>
              <a:rPr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las cámaras Tapo</a:t>
            </a:r>
            <a:r>
              <a:rPr lang="es-ES"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p</a:t>
            </a: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ara </a:t>
            </a: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Android</a:t>
            </a:r>
            <a:r>
              <a:rPr lang="en-US" altLang="zh-CN" b="1"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:</a:t>
            </a:r>
            <a:endParaRPr lang="es-ES" b="1">
              <a:solidFill>
                <a:schemeClr val="bg1"/>
              </a:solidFill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9"/>
          <p:cNvGrpSpPr/>
          <p:nvPr/>
        </p:nvGrpSpPr>
        <p:grpSpPr>
          <a:xfrm>
            <a:off x="635" y="0"/>
            <a:ext cx="7772400" cy="10058399"/>
            <a:chOff x="0" y="0"/>
            <a:chExt cx="7772400" cy="10058399"/>
          </a:xfrm>
        </p:grpSpPr>
        <p:sp>
          <p:nvSpPr>
            <p:cNvPr id="104" name="Google Shape;104;p9"/>
            <p:cNvSpPr/>
            <p:nvPr/>
          </p:nvSpPr>
          <p:spPr>
            <a:xfrm>
              <a:off x="0" y="0"/>
              <a:ext cx="7772400" cy="939800"/>
            </a:xfrm>
            <a:custGeom>
              <a:avLst/>
              <a:gdLst/>
              <a:ahLst/>
              <a:cxnLst/>
              <a:rect l="l" t="t" r="r" b="b"/>
              <a:pathLst>
                <a:path w="7772400" h="939800" extrusionOk="0">
                  <a:moveTo>
                    <a:pt x="7772399" y="939579"/>
                  </a:moveTo>
                  <a:lnTo>
                    <a:pt x="0" y="939579"/>
                  </a:lnTo>
                  <a:lnTo>
                    <a:pt x="0" y="0"/>
                  </a:lnTo>
                  <a:lnTo>
                    <a:pt x="7772399" y="0"/>
                  </a:lnTo>
                  <a:lnTo>
                    <a:pt x="7772399" y="939579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105" name="Google Shape;105;p9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612" y="61998"/>
              <a:ext cx="2677500" cy="8560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9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0" y="9098886"/>
              <a:ext cx="7772387" cy="9595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Cuadro de texto 1"/>
          <p:cNvSpPr txBox="1"/>
          <p:nvPr/>
        </p:nvSpPr>
        <p:spPr>
          <a:xfrm>
            <a:off x="8336280" y="5120640"/>
            <a:ext cx="25908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s-ES" altLang="en-US"/>
          </a:p>
        </p:txBody>
      </p:sp>
      <p:sp>
        <p:nvSpPr>
          <p:cNvPr id="1" name="Cuadro de texto 0"/>
          <p:cNvSpPr txBox="1"/>
          <p:nvPr/>
        </p:nvSpPr>
        <p:spPr>
          <a:xfrm>
            <a:off x="222885" y="1903095"/>
            <a:ext cx="7327265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7. La página "Completar" significa que la cámara se agregó correctamente y toque</a:t>
            </a:r>
            <a:endParaRPr lang="en-US" altLang="zh-CN" sz="1600" b="0" i="0">
              <a:solidFill>
                <a:srgbClr val="000000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 </a:t>
            </a:r>
            <a:r>
              <a:rPr lang="en-US" altLang="zh-CN" sz="1600" b="1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Listo</a:t>
            </a:r>
            <a:r>
              <a:rPr lang="en-US" altLang="zh-CN" sz="1600" b="0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 para comenzar a usar su cámara.</a:t>
            </a:r>
            <a:endParaRPr lang="en-US" altLang="zh-CN" sz="1600" b="0" i="0">
              <a:solidFill>
                <a:srgbClr val="000000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3"/>
          <a:stretch>
            <a:fillRect/>
          </a:stretch>
        </p:blipFill>
        <p:spPr>
          <a:xfrm>
            <a:off x="3103245" y="2843530"/>
            <a:ext cx="1849120" cy="3524250"/>
          </a:xfrm>
          <a:prstGeom prst="rect">
            <a:avLst/>
          </a:prstGeom>
        </p:spPr>
      </p:pic>
      <p:pic>
        <p:nvPicPr>
          <p:cNvPr id="16" name="Imagen 15" descr="images__1_-removebg-preview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050" y="147320"/>
            <a:ext cx="2696845" cy="711200"/>
          </a:xfrm>
          <a:prstGeom prst="rect">
            <a:avLst/>
          </a:prstGeom>
        </p:spPr>
      </p:pic>
      <p:grpSp>
        <p:nvGrpSpPr>
          <p:cNvPr id="20" name="Google Shape;262;p15"/>
          <p:cNvGrpSpPr/>
          <p:nvPr/>
        </p:nvGrpSpPr>
        <p:grpSpPr>
          <a:xfrm>
            <a:off x="0" y="1128825"/>
            <a:ext cx="7771765" cy="308610"/>
            <a:chOff x="0" y="1128825"/>
            <a:chExt cx="7771765" cy="308610"/>
          </a:xfrm>
        </p:grpSpPr>
        <p:sp>
          <p:nvSpPr>
            <p:cNvPr id="21" name="Google Shape;263;p15"/>
            <p:cNvSpPr/>
            <p:nvPr/>
          </p:nvSpPr>
          <p:spPr>
            <a:xfrm>
              <a:off x="0" y="112882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7771764" y="308608"/>
                  </a:moveTo>
                  <a:lnTo>
                    <a:pt x="0" y="308608"/>
                  </a:lnTo>
                  <a:lnTo>
                    <a:pt x="0" y="0"/>
                  </a:lnTo>
                  <a:lnTo>
                    <a:pt x="7771764" y="0"/>
                  </a:lnTo>
                  <a:lnTo>
                    <a:pt x="7771764" y="308608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" name="Google Shape;264;p15"/>
            <p:cNvSpPr/>
            <p:nvPr/>
          </p:nvSpPr>
          <p:spPr>
            <a:xfrm>
              <a:off x="0" y="112882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0" y="308608"/>
                  </a:moveTo>
                  <a:lnTo>
                    <a:pt x="7771764" y="308608"/>
                  </a:lnTo>
                  <a:lnTo>
                    <a:pt x="7771764" y="0"/>
                  </a:lnTo>
                  <a:lnTo>
                    <a:pt x="0" y="0"/>
                  </a:lnTo>
                  <a:lnTo>
                    <a:pt x="0" y="308608"/>
                  </a:lnTo>
                  <a:close/>
                </a:path>
              </a:pathLst>
            </a:custGeom>
            <a:noFill/>
            <a:ln w="12675" cap="flat" cmpd="sng">
              <a:solidFill>
                <a:srgbClr val="001F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3" name="Google Shape;238;p14"/>
          <p:cNvSpPr txBox="1"/>
          <p:nvPr>
            <p:custDataLst>
              <p:tags r:id="rId5"/>
            </p:custDataLst>
          </p:nvPr>
        </p:nvSpPr>
        <p:spPr>
          <a:xfrm>
            <a:off x="267335" y="1171575"/>
            <a:ext cx="6609080" cy="26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Inicialización de</a:t>
            </a:r>
            <a:r>
              <a:rPr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las cámaras Tapo</a:t>
            </a:r>
            <a:r>
              <a:rPr lang="es-ES"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p</a:t>
            </a: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ara </a:t>
            </a: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Android</a:t>
            </a:r>
            <a:r>
              <a:rPr lang="en-US" altLang="zh-CN" b="1"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:</a:t>
            </a:r>
            <a:endParaRPr lang="es-ES" b="1">
              <a:solidFill>
                <a:schemeClr val="bg1"/>
              </a:solidFill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14"/>
          <p:cNvGrpSpPr/>
          <p:nvPr/>
        </p:nvGrpSpPr>
        <p:grpSpPr>
          <a:xfrm>
            <a:off x="0" y="1097075"/>
            <a:ext cx="7771765" cy="308610"/>
            <a:chOff x="0" y="1097075"/>
            <a:chExt cx="7771765" cy="308610"/>
          </a:xfrm>
        </p:grpSpPr>
        <p:sp>
          <p:nvSpPr>
            <p:cNvPr id="236" name="Google Shape;236;p14"/>
            <p:cNvSpPr/>
            <p:nvPr/>
          </p:nvSpPr>
          <p:spPr>
            <a:xfrm>
              <a:off x="0" y="109707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7771764" y="308608"/>
                  </a:moveTo>
                  <a:lnTo>
                    <a:pt x="0" y="308608"/>
                  </a:lnTo>
                  <a:lnTo>
                    <a:pt x="0" y="0"/>
                  </a:lnTo>
                  <a:lnTo>
                    <a:pt x="7771764" y="0"/>
                  </a:lnTo>
                  <a:lnTo>
                    <a:pt x="7771764" y="308608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0" y="109707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0" y="308608"/>
                  </a:moveTo>
                  <a:lnTo>
                    <a:pt x="7771764" y="308608"/>
                  </a:lnTo>
                  <a:lnTo>
                    <a:pt x="7771764" y="0"/>
                  </a:lnTo>
                  <a:lnTo>
                    <a:pt x="0" y="0"/>
                  </a:lnTo>
                  <a:lnTo>
                    <a:pt x="0" y="308608"/>
                  </a:lnTo>
                  <a:close/>
                </a:path>
              </a:pathLst>
            </a:custGeom>
            <a:noFill/>
            <a:ln w="12675" cap="flat" cmpd="sng">
              <a:solidFill>
                <a:srgbClr val="001F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38" name="Google Shape;238;p14"/>
          <p:cNvSpPr txBox="1"/>
          <p:nvPr/>
        </p:nvSpPr>
        <p:spPr>
          <a:xfrm>
            <a:off x="126365" y="1104900"/>
            <a:ext cx="6609080" cy="26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800" b="1">
                <a:solidFill>
                  <a:schemeClr val="bg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Configurar las cámaras Tapo</a:t>
            </a:r>
            <a:endParaRPr lang="en-US" sz="1800" b="1">
              <a:solidFill>
                <a:schemeClr val="bg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grpSp>
        <p:nvGrpSpPr>
          <p:cNvPr id="240" name="Google Shape;240;p14"/>
          <p:cNvGrpSpPr/>
          <p:nvPr/>
        </p:nvGrpSpPr>
        <p:grpSpPr>
          <a:xfrm>
            <a:off x="0" y="0"/>
            <a:ext cx="7772400" cy="939800"/>
            <a:chOff x="0" y="0"/>
            <a:chExt cx="7772400" cy="939800"/>
          </a:xfrm>
        </p:grpSpPr>
        <p:pic>
          <p:nvPicPr>
            <p:cNvPr id="241" name="Google Shape;241;p14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2779671" y="147135"/>
              <a:ext cx="2192598" cy="6058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2" name="Google Shape;242;p14"/>
            <p:cNvSpPr/>
            <p:nvPr/>
          </p:nvSpPr>
          <p:spPr>
            <a:xfrm>
              <a:off x="0" y="0"/>
              <a:ext cx="7772400" cy="939800"/>
            </a:xfrm>
            <a:custGeom>
              <a:avLst/>
              <a:gdLst/>
              <a:ahLst/>
              <a:cxnLst/>
              <a:rect l="l" t="t" r="r" b="b"/>
              <a:pathLst>
                <a:path w="7772400" h="939800" extrusionOk="0">
                  <a:moveTo>
                    <a:pt x="7772399" y="939579"/>
                  </a:moveTo>
                  <a:lnTo>
                    <a:pt x="0" y="939579"/>
                  </a:lnTo>
                  <a:lnTo>
                    <a:pt x="0" y="0"/>
                  </a:lnTo>
                  <a:lnTo>
                    <a:pt x="7772399" y="0"/>
                  </a:lnTo>
                  <a:lnTo>
                    <a:pt x="7772399" y="939579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43" name="Google Shape;243;p14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612" y="61998"/>
              <a:ext cx="2677500" cy="85606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2" name="Google Shape;252;p14"/>
          <p:cNvGrpSpPr/>
          <p:nvPr/>
        </p:nvGrpSpPr>
        <p:grpSpPr>
          <a:xfrm>
            <a:off x="0" y="9098886"/>
            <a:ext cx="7772399" cy="959513"/>
            <a:chOff x="0" y="9098886"/>
            <a:chExt cx="7772399" cy="959513"/>
          </a:xfrm>
        </p:grpSpPr>
        <p:pic>
          <p:nvPicPr>
            <p:cNvPr id="253" name="Google Shape;253;p14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0" y="9118600"/>
              <a:ext cx="7771774" cy="939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14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625" y="9526050"/>
              <a:ext cx="7771774" cy="532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p14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0" y="9098886"/>
              <a:ext cx="7772387" cy="9595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Cuadro de texto 7"/>
          <p:cNvSpPr txBox="1"/>
          <p:nvPr/>
        </p:nvSpPr>
        <p:spPr>
          <a:xfrm>
            <a:off x="252730" y="1591945"/>
            <a:ext cx="7414260" cy="33718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01F5F"/>
                </a:solidFill>
                <a:latin typeface="Arial Black" panose="020B0A04020102020204" charset="0"/>
                <a:ea typeface="Roboto" panose="02000000000000000000"/>
                <a:cs typeface="Arial Black" panose="020B0A04020102020204" charset="0"/>
                <a:sym typeface="Roboto" panose="02000000000000000000"/>
              </a:rPr>
              <a:t>Inicialización de</a:t>
            </a:r>
            <a:r>
              <a:rPr sz="1600">
                <a:solidFill>
                  <a:srgbClr val="001F5F"/>
                </a:solidFill>
                <a:latin typeface="Arial Black" panose="020B0A04020102020204" charset="0"/>
                <a:ea typeface="Roboto" panose="02000000000000000000"/>
                <a:cs typeface="Arial Black" panose="020B0A04020102020204" charset="0"/>
                <a:sym typeface="Roboto" panose="02000000000000000000"/>
              </a:rPr>
              <a:t> las cámaras Tapo</a:t>
            </a:r>
            <a:endParaRPr lang="en-US" altLang="zh-CN" sz="1600" b="1" i="0">
              <a:solidFill>
                <a:srgbClr val="333333"/>
              </a:solidFill>
              <a:latin typeface="Arial Black" panose="020B0A04020102020204" charset="0"/>
              <a:ea typeface="AktivGrotesk-Corp"/>
              <a:cs typeface="Arial Black" panose="020B0A04020102020204" charset="0"/>
            </a:endParaRPr>
          </a:p>
        </p:txBody>
      </p:sp>
      <p:sp>
        <p:nvSpPr>
          <p:cNvPr id="9" name="Cuadro de texto 8"/>
          <p:cNvSpPr txBox="1"/>
          <p:nvPr/>
        </p:nvSpPr>
        <p:spPr>
          <a:xfrm>
            <a:off x="401320" y="1973580"/>
            <a:ext cx="6901180" cy="101473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>
              <a:spcAft>
                <a:spcPts val="1000"/>
              </a:spcAft>
            </a:pPr>
            <a:r>
              <a:rPr lang="en-US" altLang="zh-CN" sz="1200" b="0" i="0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Configurar las cámaras Tapo es el primer paso para establecer un sistema de vigilancia eficaz y sencillo en tu hogar o negocio. Con estas cámaras de TP-Link, puedes disfrutar de una fácil instalación y un monitoreo en tiempo real a través de la aplicación Tapo. Esta introducción te guiará a través de los pasos esenciales para conectar y ajustar tus cámaras, asegurando que aproveches al máximo sus funciones de seguridad inteligentes.</a:t>
            </a:r>
            <a:endParaRPr lang="en-US" altLang="zh-CN" sz="1200" b="0" i="0">
              <a:solidFill>
                <a:srgbClr val="333333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</p:txBody>
      </p:sp>
      <p:grpSp>
        <p:nvGrpSpPr>
          <p:cNvPr id="5" name="Google Shape;235;p14"/>
          <p:cNvGrpSpPr/>
          <p:nvPr/>
        </p:nvGrpSpPr>
        <p:grpSpPr>
          <a:xfrm>
            <a:off x="635" y="3283380"/>
            <a:ext cx="7771765" cy="308610"/>
            <a:chOff x="0" y="1097075"/>
            <a:chExt cx="7771765" cy="308610"/>
          </a:xfrm>
        </p:grpSpPr>
        <p:sp>
          <p:nvSpPr>
            <p:cNvPr id="6" name="Google Shape;236;p14"/>
            <p:cNvSpPr/>
            <p:nvPr/>
          </p:nvSpPr>
          <p:spPr>
            <a:xfrm>
              <a:off x="0" y="109707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7771764" y="308608"/>
                  </a:moveTo>
                  <a:lnTo>
                    <a:pt x="0" y="308608"/>
                  </a:lnTo>
                  <a:lnTo>
                    <a:pt x="0" y="0"/>
                  </a:lnTo>
                  <a:lnTo>
                    <a:pt x="7771764" y="0"/>
                  </a:lnTo>
                  <a:lnTo>
                    <a:pt x="7771764" y="308608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" name="Google Shape;237;p14"/>
            <p:cNvSpPr/>
            <p:nvPr/>
          </p:nvSpPr>
          <p:spPr>
            <a:xfrm>
              <a:off x="0" y="109707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0" y="308608"/>
                  </a:moveTo>
                  <a:lnTo>
                    <a:pt x="7771764" y="308608"/>
                  </a:lnTo>
                  <a:lnTo>
                    <a:pt x="7771764" y="0"/>
                  </a:lnTo>
                  <a:lnTo>
                    <a:pt x="0" y="0"/>
                  </a:lnTo>
                  <a:lnTo>
                    <a:pt x="0" y="308608"/>
                  </a:lnTo>
                  <a:close/>
                </a:path>
              </a:pathLst>
            </a:custGeom>
            <a:noFill/>
            <a:ln w="12675" cap="flat" cmpd="sng">
              <a:solidFill>
                <a:srgbClr val="001F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4" name="Google Shape;238;p14"/>
          <p:cNvSpPr txBox="1"/>
          <p:nvPr/>
        </p:nvSpPr>
        <p:spPr>
          <a:xfrm>
            <a:off x="126365" y="3308350"/>
            <a:ext cx="6609080" cy="26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Inicialización de</a:t>
            </a:r>
            <a:r>
              <a:rPr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las cámaras Tapo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</p:txBody>
      </p:sp>
      <p:sp>
        <p:nvSpPr>
          <p:cNvPr id="1" name="Cuadro de texto 0"/>
          <p:cNvSpPr txBox="1"/>
          <p:nvPr/>
        </p:nvSpPr>
        <p:spPr>
          <a:xfrm>
            <a:off x="401320" y="3894455"/>
            <a:ext cx="7133590" cy="175895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/>
            <a:r>
              <a:rPr lang="en-US" altLang="zh-CN" sz="1800" b="0" i="0">
                <a:solidFill>
                  <a:srgbClr val="1A1A1B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</a:rPr>
              <a:t>Siga los pasos a continuación para comenzar con su nueva cámara. Aquí tomamos Tapo C2</a:t>
            </a:r>
            <a:r>
              <a:rPr lang="es-ES" altLang="en-US" sz="1800" b="0" i="0">
                <a:solidFill>
                  <a:srgbClr val="1A1A1B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</a:rPr>
              <a:t>00</a:t>
            </a:r>
            <a:r>
              <a:rPr lang="en-US" altLang="zh-CN" sz="1800" b="0" i="0">
                <a:solidFill>
                  <a:srgbClr val="1A1A1B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</a:rPr>
              <a:t> como ejemplo.</a:t>
            </a:r>
            <a:endParaRPr lang="en-US" altLang="zh-CN" sz="1800" b="0" i="0">
              <a:solidFill>
                <a:srgbClr val="1A1A1B"/>
              </a:solidFill>
              <a:latin typeface="Arial" panose="020B0604020202020204" pitchFamily="34" charset="0"/>
              <a:ea typeface="Nunito"/>
              <a:cs typeface="Arial" panose="020B0604020202020204" pitchFamily="34" charset="0"/>
            </a:endParaRPr>
          </a:p>
          <a:p>
            <a:pPr marL="0" indent="0"/>
            <a:r>
              <a:rPr lang="en-US" altLang="zh-CN" sz="2000" b="1" i="0">
                <a:solidFill>
                  <a:srgbClr val="1A1A1B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</a:rPr>
              <a:t>Paso 1</a:t>
            </a:r>
            <a:r>
              <a:rPr lang="en-US" altLang="zh-CN" sz="1600" b="0" i="0">
                <a:solidFill>
                  <a:srgbClr val="1A1A1B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</a:rPr>
              <a:t>. </a:t>
            </a:r>
            <a:r>
              <a:rPr lang="en-US" altLang="zh-CN" sz="1800" b="0" i="0">
                <a:solidFill>
                  <a:srgbClr val="1A1A1B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</a:rPr>
              <a:t>Descarga la </a:t>
            </a:r>
            <a:r>
              <a:rPr lang="es-ES" altLang="en-US" sz="1800" b="0" i="0">
                <a:solidFill>
                  <a:srgbClr val="1A1A1B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</a:rPr>
              <a:t>aplicación</a:t>
            </a:r>
            <a:r>
              <a:rPr lang="en-US" altLang="zh-CN" sz="1800" b="0" i="0">
                <a:solidFill>
                  <a:srgbClr val="1A1A1B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</a:rPr>
              <a:t> Tapo</a:t>
            </a:r>
            <a:endParaRPr lang="en-US" altLang="zh-CN" sz="1800" b="0" i="0">
              <a:solidFill>
                <a:srgbClr val="1A1A1B"/>
              </a:solidFill>
              <a:latin typeface="Arial" panose="020B0604020202020204" pitchFamily="34" charset="0"/>
              <a:ea typeface="Nunito"/>
              <a:cs typeface="Arial" panose="020B0604020202020204" pitchFamily="34" charset="0"/>
            </a:endParaRPr>
          </a:p>
          <a:p>
            <a:pPr marL="0" indent="0"/>
            <a:r>
              <a:rPr lang="en-US" altLang="zh-CN" sz="1800" b="0" i="0">
                <a:solidFill>
                  <a:srgbClr val="1A1A1B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</a:rPr>
              <a:t>Obtenga la </a:t>
            </a:r>
            <a:r>
              <a:rPr lang="es-ES" altLang="en-US" sz="1800">
                <a:solidFill>
                  <a:srgbClr val="1A1A1B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+mn-ea"/>
              </a:rPr>
              <a:t>aplicación</a:t>
            </a:r>
            <a:r>
              <a:rPr lang="en-US" altLang="zh-CN" sz="1800">
                <a:solidFill>
                  <a:srgbClr val="1A1A1B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800" b="0" i="0">
                <a:solidFill>
                  <a:srgbClr val="1A1A1B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</a:rPr>
              <a:t>Tapo en APP Store o Google Play, o escaneando el código QR a continuación.</a:t>
            </a:r>
            <a:endParaRPr lang="en-US" altLang="zh-CN" sz="1800" b="0" i="0">
              <a:solidFill>
                <a:srgbClr val="1A1A1B"/>
              </a:solidFill>
              <a:latin typeface="Arial" panose="020B0604020202020204" pitchFamily="34" charset="0"/>
              <a:ea typeface="Nunito"/>
              <a:cs typeface="Arial" panose="020B0604020202020204" pitchFamily="34" charset="0"/>
            </a:endParaRPr>
          </a:p>
        </p:txBody>
      </p:sp>
      <p:pic>
        <p:nvPicPr>
          <p:cNvPr id="4" name="Imagen 3" descr="image(356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670" y="5973445"/>
            <a:ext cx="6543675" cy="1486535"/>
          </a:xfrm>
          <a:prstGeom prst="rect">
            <a:avLst/>
          </a:prstGeom>
        </p:spPr>
      </p:pic>
      <p:pic>
        <p:nvPicPr>
          <p:cNvPr id="16" name="Imagen 15" descr="images__1_-removebg-preview (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2050" y="147320"/>
            <a:ext cx="2696845" cy="71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15"/>
          <p:cNvGrpSpPr/>
          <p:nvPr/>
        </p:nvGrpSpPr>
        <p:grpSpPr>
          <a:xfrm>
            <a:off x="0" y="1128825"/>
            <a:ext cx="7771765" cy="308610"/>
            <a:chOff x="0" y="1128825"/>
            <a:chExt cx="7771765" cy="308610"/>
          </a:xfrm>
        </p:grpSpPr>
        <p:sp>
          <p:nvSpPr>
            <p:cNvPr id="263" name="Google Shape;263;p15"/>
            <p:cNvSpPr/>
            <p:nvPr/>
          </p:nvSpPr>
          <p:spPr>
            <a:xfrm>
              <a:off x="0" y="112882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7771764" y="308608"/>
                  </a:moveTo>
                  <a:lnTo>
                    <a:pt x="0" y="308608"/>
                  </a:lnTo>
                  <a:lnTo>
                    <a:pt x="0" y="0"/>
                  </a:lnTo>
                  <a:lnTo>
                    <a:pt x="7771764" y="0"/>
                  </a:lnTo>
                  <a:lnTo>
                    <a:pt x="7771764" y="308608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0" y="112882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0" y="308608"/>
                  </a:moveTo>
                  <a:lnTo>
                    <a:pt x="7771764" y="308608"/>
                  </a:lnTo>
                  <a:lnTo>
                    <a:pt x="7771764" y="0"/>
                  </a:lnTo>
                  <a:lnTo>
                    <a:pt x="0" y="0"/>
                  </a:lnTo>
                  <a:lnTo>
                    <a:pt x="0" y="308608"/>
                  </a:lnTo>
                  <a:close/>
                </a:path>
              </a:pathLst>
            </a:custGeom>
            <a:noFill/>
            <a:ln w="12675" cap="flat" cmpd="sng">
              <a:solidFill>
                <a:srgbClr val="001F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66" name="Google Shape;266;p15"/>
          <p:cNvGrpSpPr/>
          <p:nvPr/>
        </p:nvGrpSpPr>
        <p:grpSpPr>
          <a:xfrm>
            <a:off x="0" y="9098886"/>
            <a:ext cx="7772399" cy="959513"/>
            <a:chOff x="0" y="9098886"/>
            <a:chExt cx="7772399" cy="959513"/>
          </a:xfrm>
        </p:grpSpPr>
        <p:pic>
          <p:nvPicPr>
            <p:cNvPr id="267" name="Google Shape;267;p15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0" y="9118600"/>
              <a:ext cx="7771774" cy="939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15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625" y="9526050"/>
              <a:ext cx="7771774" cy="532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15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0" y="9098886"/>
              <a:ext cx="7772387" cy="9595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0" name="Google Shape;270;p15"/>
          <p:cNvGrpSpPr/>
          <p:nvPr/>
        </p:nvGrpSpPr>
        <p:grpSpPr>
          <a:xfrm>
            <a:off x="0" y="0"/>
            <a:ext cx="7772400" cy="939800"/>
            <a:chOff x="0" y="0"/>
            <a:chExt cx="7772400" cy="939800"/>
          </a:xfrm>
        </p:grpSpPr>
        <p:pic>
          <p:nvPicPr>
            <p:cNvPr id="271" name="Google Shape;271;p15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2779671" y="147135"/>
              <a:ext cx="2192598" cy="6058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2" name="Google Shape;272;p15"/>
            <p:cNvSpPr/>
            <p:nvPr/>
          </p:nvSpPr>
          <p:spPr>
            <a:xfrm>
              <a:off x="0" y="0"/>
              <a:ext cx="7772400" cy="939800"/>
            </a:xfrm>
            <a:custGeom>
              <a:avLst/>
              <a:gdLst/>
              <a:ahLst/>
              <a:cxnLst/>
              <a:rect l="l" t="t" r="r" b="b"/>
              <a:pathLst>
                <a:path w="7772400" h="939800" extrusionOk="0">
                  <a:moveTo>
                    <a:pt x="7772399" y="939579"/>
                  </a:moveTo>
                  <a:lnTo>
                    <a:pt x="0" y="939579"/>
                  </a:lnTo>
                  <a:lnTo>
                    <a:pt x="0" y="0"/>
                  </a:lnTo>
                  <a:lnTo>
                    <a:pt x="7772399" y="0"/>
                  </a:lnTo>
                  <a:lnTo>
                    <a:pt x="7772399" y="939579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73" name="Google Shape;273;p15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612" y="61998"/>
              <a:ext cx="2677500" cy="8560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8" name="Google Shape;238;p14"/>
          <p:cNvSpPr txBox="1"/>
          <p:nvPr>
            <p:custDataLst>
              <p:tags r:id="rId6"/>
            </p:custDataLst>
          </p:nvPr>
        </p:nvSpPr>
        <p:spPr>
          <a:xfrm>
            <a:off x="267335" y="1171575"/>
            <a:ext cx="6609080" cy="26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Inicialización de</a:t>
            </a:r>
            <a:r>
              <a:rPr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las cámaras Tapo</a:t>
            </a:r>
            <a:r>
              <a:rPr lang="es-ES"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p</a:t>
            </a: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ara iOS</a:t>
            </a:r>
            <a:r>
              <a:rPr lang="en-US" altLang="zh-CN" b="1"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:</a:t>
            </a:r>
            <a:endParaRPr lang="es-ES" b="1">
              <a:solidFill>
                <a:schemeClr val="bg1"/>
              </a:solidFill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</p:txBody>
      </p:sp>
      <p:pic>
        <p:nvPicPr>
          <p:cNvPr id="2" name="Imagen 1" descr="image(357) (2) (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6890" y="2414905"/>
            <a:ext cx="4177030" cy="3693160"/>
          </a:xfrm>
          <a:prstGeom prst="rect">
            <a:avLst/>
          </a:prstGeom>
        </p:spPr>
      </p:pic>
      <p:sp>
        <p:nvSpPr>
          <p:cNvPr id="4" name="Cuadro de texto 3"/>
          <p:cNvSpPr txBox="1"/>
          <p:nvPr/>
        </p:nvSpPr>
        <p:spPr>
          <a:xfrm>
            <a:off x="498475" y="1513205"/>
            <a:ext cx="6638925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Paso 2. Iniciar sesión</a:t>
            </a:r>
            <a:endParaRPr lang="en-US" altLang="zh-CN" sz="1600" b="1" i="0">
              <a:solidFill>
                <a:srgbClr val="000000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Abra la aplicación e inicie sesión con su ID de TP-Link. Si no tiene una cuenta, cree una primero.</a:t>
            </a:r>
            <a:endParaRPr lang="en-US" altLang="zh-CN" sz="1600" b="0" i="0">
              <a:solidFill>
                <a:srgbClr val="000000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</p:txBody>
      </p:sp>
      <p:sp>
        <p:nvSpPr>
          <p:cNvPr id="8" name="Cuadro de texto 7"/>
          <p:cNvSpPr txBox="1"/>
          <p:nvPr/>
        </p:nvSpPr>
        <p:spPr>
          <a:xfrm>
            <a:off x="498475" y="6545580"/>
            <a:ext cx="6991985" cy="25533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Paso 3. Configura la cámara</a:t>
            </a:r>
            <a:endParaRPr lang="en-US" altLang="zh-CN" sz="1600" b="1" i="0">
              <a:solidFill>
                <a:srgbClr val="000000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Siga las instrucciones de la APLICACIÓN para completar la configuración.</a:t>
            </a:r>
            <a:endParaRPr lang="en-US" altLang="zh-CN" sz="1600" b="0" i="0">
              <a:solidFill>
                <a:srgbClr val="000000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Nota: El permiso de ubicación es necesario para encontrar y conectarse a su cámara durante la configuración. Otorgue el permiso de ubicación cuando se le solicite y podrá desactivarlo después de la configuración.</a:t>
            </a:r>
            <a:endParaRPr lang="en-US" altLang="zh-CN" sz="1600" b="0" i="0">
              <a:solidFill>
                <a:srgbClr val="000000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Para iOS:</a:t>
            </a:r>
            <a:endParaRPr lang="en-US" altLang="zh-CN" sz="1600" b="1" i="0">
              <a:solidFill>
                <a:srgbClr val="000000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1. Toque </a:t>
            </a:r>
            <a:r>
              <a:rPr lang="en-US" altLang="zh-CN" sz="1600" b="1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Agregar dispositivos</a:t>
            </a:r>
            <a:r>
              <a:rPr lang="en-US" altLang="zh-CN" sz="1600" b="0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 o toque </a:t>
            </a:r>
            <a:r>
              <a:rPr lang="es-ES" altLang="en-US" sz="1600" b="0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         </a:t>
            </a:r>
            <a:r>
              <a:rPr lang="en-US" altLang="zh-CN" sz="1600"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y seleccione </a:t>
            </a:r>
            <a:r>
              <a:rPr lang="en-US" altLang="zh-CN" sz="1600" b="1"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Agregar dispositivo</a:t>
            </a:r>
            <a:r>
              <a:rPr lang="en-US" altLang="zh-CN" sz="1600"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 en la aplicación. Luego busque </a:t>
            </a:r>
            <a:r>
              <a:rPr lang="en-US" altLang="zh-CN" sz="1600" b="1"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Tapo C</a:t>
            </a:r>
            <a:r>
              <a:rPr lang="es-ES" altLang="en-US" sz="1600" b="1"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200</a:t>
            </a:r>
            <a:r>
              <a:rPr lang="en-US" altLang="zh-CN" sz="1600"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 (el modelo de su dispositivo).</a:t>
            </a:r>
            <a:endParaRPr lang="en-US" altLang="zh-CN" sz="1600" b="0" i="0">
              <a:solidFill>
                <a:srgbClr val="000000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</a:pPr>
            <a:endParaRPr lang="es-ES" altLang="en-US" sz="1600" b="0" i="0">
              <a:solidFill>
                <a:srgbClr val="000000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/>
          <p:nvPr/>
        </p:nvPicPr>
        <p:blipFill>
          <a:blip r:embed="rId8"/>
          <a:stretch>
            <a:fillRect/>
          </a:stretch>
        </p:blipFill>
        <p:spPr>
          <a:xfrm>
            <a:off x="4689475" y="7962265"/>
            <a:ext cx="539750" cy="277495"/>
          </a:xfrm>
          <a:prstGeom prst="rect">
            <a:avLst/>
          </a:prstGeom>
        </p:spPr>
      </p:pic>
      <p:pic>
        <p:nvPicPr>
          <p:cNvPr id="16" name="Imagen 15" descr="images__1_-removebg-preview (1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2050" y="147320"/>
            <a:ext cx="2696845" cy="71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13"/>
          <p:cNvGrpSpPr/>
          <p:nvPr/>
        </p:nvGrpSpPr>
        <p:grpSpPr>
          <a:xfrm>
            <a:off x="0" y="9098886"/>
            <a:ext cx="7772399" cy="959513"/>
            <a:chOff x="0" y="9098886"/>
            <a:chExt cx="7772399" cy="959513"/>
          </a:xfrm>
        </p:grpSpPr>
        <p:pic>
          <p:nvPicPr>
            <p:cNvPr id="210" name="Google Shape;210;p13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0" y="9118600"/>
              <a:ext cx="7771774" cy="939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13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625" y="9526050"/>
              <a:ext cx="7771774" cy="532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13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0" y="9098886"/>
              <a:ext cx="7772387" cy="9595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3" name="Google Shape;213;p13"/>
          <p:cNvGrpSpPr/>
          <p:nvPr/>
        </p:nvGrpSpPr>
        <p:grpSpPr>
          <a:xfrm>
            <a:off x="0" y="0"/>
            <a:ext cx="7772400" cy="939800"/>
            <a:chOff x="0" y="0"/>
            <a:chExt cx="7772400" cy="939800"/>
          </a:xfrm>
        </p:grpSpPr>
        <p:pic>
          <p:nvPicPr>
            <p:cNvPr id="214" name="Google Shape;214;p13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2779671" y="147135"/>
              <a:ext cx="2192598" cy="6058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13"/>
            <p:cNvSpPr/>
            <p:nvPr/>
          </p:nvSpPr>
          <p:spPr>
            <a:xfrm>
              <a:off x="0" y="0"/>
              <a:ext cx="7772400" cy="939800"/>
            </a:xfrm>
            <a:custGeom>
              <a:avLst/>
              <a:gdLst/>
              <a:ahLst/>
              <a:cxnLst/>
              <a:rect l="l" t="t" r="r" b="b"/>
              <a:pathLst>
                <a:path w="7772400" h="939800" extrusionOk="0">
                  <a:moveTo>
                    <a:pt x="7772399" y="939579"/>
                  </a:moveTo>
                  <a:lnTo>
                    <a:pt x="0" y="939579"/>
                  </a:lnTo>
                  <a:lnTo>
                    <a:pt x="0" y="0"/>
                  </a:lnTo>
                  <a:lnTo>
                    <a:pt x="7772399" y="0"/>
                  </a:lnTo>
                  <a:lnTo>
                    <a:pt x="7772399" y="939579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16" name="Google Shape;216;p13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612" y="61998"/>
              <a:ext cx="2677500" cy="85606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" name="Imagen 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8295" y="1629410"/>
            <a:ext cx="3854450" cy="3429635"/>
          </a:xfrm>
          <a:prstGeom prst="rect">
            <a:avLst/>
          </a:prstGeom>
        </p:spPr>
      </p:pic>
      <p:sp>
        <p:nvSpPr>
          <p:cNvPr id="2" name="Cuadro de texto 1"/>
          <p:cNvSpPr txBox="1"/>
          <p:nvPr/>
        </p:nvSpPr>
        <p:spPr>
          <a:xfrm>
            <a:off x="335915" y="5396865"/>
            <a:ext cx="7115810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2. Conecte su cámara y espere unos 30 segundos hasta que el LED parpadee en rojo y verde.</a:t>
            </a:r>
            <a:endParaRPr lang="en-US" altLang="zh-CN" sz="1600" b="0" i="0">
              <a:solidFill>
                <a:srgbClr val="000000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 Haga clic en </a:t>
            </a:r>
            <a:r>
              <a:rPr lang="en-US" altLang="zh-CN" sz="1600" b="1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Ya rojo y verde</a:t>
            </a:r>
            <a:r>
              <a:rPr lang="en-US" altLang="zh-CN" sz="1600" b="0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 y vaya al siguiente paso.</a:t>
            </a:r>
            <a:endParaRPr lang="en-US" altLang="zh-CN" sz="1600" b="0" i="0">
              <a:solidFill>
                <a:srgbClr val="000000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7205" y="6357620"/>
            <a:ext cx="1712595" cy="3037840"/>
          </a:xfrm>
          <a:prstGeom prst="rect">
            <a:avLst/>
          </a:prstGeom>
        </p:spPr>
      </p:pic>
      <p:pic>
        <p:nvPicPr>
          <p:cNvPr id="16" name="Imagen 15" descr="images__1_-removebg-preview (1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2050" y="147320"/>
            <a:ext cx="2696845" cy="711200"/>
          </a:xfrm>
          <a:prstGeom prst="rect">
            <a:avLst/>
          </a:prstGeom>
        </p:spPr>
      </p:pic>
      <p:grpSp>
        <p:nvGrpSpPr>
          <p:cNvPr id="9" name="Google Shape;262;p15"/>
          <p:cNvGrpSpPr/>
          <p:nvPr/>
        </p:nvGrpSpPr>
        <p:grpSpPr>
          <a:xfrm>
            <a:off x="0" y="1128825"/>
            <a:ext cx="7771765" cy="308610"/>
            <a:chOff x="0" y="1128825"/>
            <a:chExt cx="7771765" cy="308610"/>
          </a:xfrm>
        </p:grpSpPr>
        <p:sp>
          <p:nvSpPr>
            <p:cNvPr id="10" name="Google Shape;263;p15"/>
            <p:cNvSpPr/>
            <p:nvPr/>
          </p:nvSpPr>
          <p:spPr>
            <a:xfrm>
              <a:off x="0" y="112882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7771764" y="308608"/>
                  </a:moveTo>
                  <a:lnTo>
                    <a:pt x="0" y="308608"/>
                  </a:lnTo>
                  <a:lnTo>
                    <a:pt x="0" y="0"/>
                  </a:lnTo>
                  <a:lnTo>
                    <a:pt x="7771764" y="0"/>
                  </a:lnTo>
                  <a:lnTo>
                    <a:pt x="7771764" y="308608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" name="Google Shape;264;p15"/>
            <p:cNvSpPr/>
            <p:nvPr/>
          </p:nvSpPr>
          <p:spPr>
            <a:xfrm>
              <a:off x="0" y="112882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0" y="308608"/>
                  </a:moveTo>
                  <a:lnTo>
                    <a:pt x="7771764" y="308608"/>
                  </a:lnTo>
                  <a:lnTo>
                    <a:pt x="7771764" y="0"/>
                  </a:lnTo>
                  <a:lnTo>
                    <a:pt x="0" y="0"/>
                  </a:lnTo>
                  <a:lnTo>
                    <a:pt x="0" y="308608"/>
                  </a:lnTo>
                  <a:close/>
                </a:path>
              </a:pathLst>
            </a:custGeom>
            <a:noFill/>
            <a:ln w="12675" cap="flat" cmpd="sng">
              <a:solidFill>
                <a:srgbClr val="001F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4" name="Google Shape;238;p14"/>
          <p:cNvSpPr txBox="1"/>
          <p:nvPr>
            <p:custDataLst>
              <p:tags r:id="rId9"/>
            </p:custDataLst>
          </p:nvPr>
        </p:nvSpPr>
        <p:spPr>
          <a:xfrm>
            <a:off x="267335" y="1171575"/>
            <a:ext cx="6609080" cy="26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Inicialización de</a:t>
            </a:r>
            <a:r>
              <a:rPr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las cámaras Tapo</a:t>
            </a:r>
            <a:r>
              <a:rPr lang="es-ES"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p</a:t>
            </a: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ara iOS</a:t>
            </a:r>
            <a:r>
              <a:rPr lang="en-US" altLang="zh-CN" b="1"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:</a:t>
            </a:r>
            <a:endParaRPr lang="es-ES" b="1">
              <a:solidFill>
                <a:schemeClr val="bg1"/>
              </a:solidFill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0" y="1128825"/>
            <a:ext cx="7771765" cy="308610"/>
            <a:chOff x="0" y="1128825"/>
            <a:chExt cx="7771765" cy="308610"/>
          </a:xfrm>
        </p:grpSpPr>
        <p:sp>
          <p:nvSpPr>
            <p:cNvPr id="205" name="Google Shape;205;p13"/>
            <p:cNvSpPr/>
            <p:nvPr/>
          </p:nvSpPr>
          <p:spPr>
            <a:xfrm>
              <a:off x="0" y="112882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7771764" y="308608"/>
                  </a:moveTo>
                  <a:lnTo>
                    <a:pt x="0" y="308608"/>
                  </a:lnTo>
                  <a:lnTo>
                    <a:pt x="0" y="0"/>
                  </a:lnTo>
                  <a:lnTo>
                    <a:pt x="7771764" y="0"/>
                  </a:lnTo>
                  <a:lnTo>
                    <a:pt x="7771764" y="308608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0" y="112882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0" y="308608"/>
                  </a:moveTo>
                  <a:lnTo>
                    <a:pt x="7771764" y="308608"/>
                  </a:lnTo>
                  <a:lnTo>
                    <a:pt x="7771764" y="0"/>
                  </a:lnTo>
                  <a:lnTo>
                    <a:pt x="0" y="0"/>
                  </a:lnTo>
                  <a:lnTo>
                    <a:pt x="0" y="308608"/>
                  </a:lnTo>
                  <a:close/>
                </a:path>
              </a:pathLst>
            </a:custGeom>
            <a:noFill/>
            <a:ln w="12675" cap="flat" cmpd="sng">
              <a:solidFill>
                <a:srgbClr val="001F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9" name="Google Shape;209;p13"/>
          <p:cNvGrpSpPr/>
          <p:nvPr/>
        </p:nvGrpSpPr>
        <p:grpSpPr>
          <a:xfrm>
            <a:off x="0" y="9098886"/>
            <a:ext cx="7772399" cy="959513"/>
            <a:chOff x="0" y="9098886"/>
            <a:chExt cx="7772399" cy="959513"/>
          </a:xfrm>
        </p:grpSpPr>
        <p:pic>
          <p:nvPicPr>
            <p:cNvPr id="210" name="Google Shape;210;p13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0" y="9118600"/>
              <a:ext cx="7771774" cy="939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13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625" y="9526050"/>
              <a:ext cx="7771774" cy="532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13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0" y="9098886"/>
              <a:ext cx="7772387" cy="9595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3" name="Google Shape;213;p13"/>
          <p:cNvGrpSpPr/>
          <p:nvPr/>
        </p:nvGrpSpPr>
        <p:grpSpPr>
          <a:xfrm>
            <a:off x="0" y="0"/>
            <a:ext cx="7772400" cy="939800"/>
            <a:chOff x="0" y="0"/>
            <a:chExt cx="7772400" cy="939800"/>
          </a:xfrm>
        </p:grpSpPr>
        <p:pic>
          <p:nvPicPr>
            <p:cNvPr id="214" name="Google Shape;214;p13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2779671" y="147135"/>
              <a:ext cx="2192598" cy="6058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13"/>
            <p:cNvSpPr/>
            <p:nvPr/>
          </p:nvSpPr>
          <p:spPr>
            <a:xfrm>
              <a:off x="0" y="0"/>
              <a:ext cx="7772400" cy="939800"/>
            </a:xfrm>
            <a:custGeom>
              <a:avLst/>
              <a:gdLst/>
              <a:ahLst/>
              <a:cxnLst/>
              <a:rect l="l" t="t" r="r" b="b"/>
              <a:pathLst>
                <a:path w="7772400" h="939800" extrusionOk="0">
                  <a:moveTo>
                    <a:pt x="7772399" y="939579"/>
                  </a:moveTo>
                  <a:lnTo>
                    <a:pt x="0" y="939579"/>
                  </a:lnTo>
                  <a:lnTo>
                    <a:pt x="0" y="0"/>
                  </a:lnTo>
                  <a:lnTo>
                    <a:pt x="7772399" y="0"/>
                  </a:lnTo>
                  <a:lnTo>
                    <a:pt x="7772399" y="939579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16" name="Google Shape;216;p13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612" y="61998"/>
              <a:ext cx="2677500" cy="8560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" name="Cuadro de texto 0"/>
          <p:cNvSpPr txBox="1"/>
          <p:nvPr/>
        </p:nvSpPr>
        <p:spPr>
          <a:xfrm>
            <a:off x="243205" y="1686560"/>
            <a:ext cx="7096125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3. Ve a la configuración de Wi-Fi de tu teléfono o tableta y únete a la red de tu cámara:</a:t>
            </a:r>
            <a:endParaRPr lang="en-US" altLang="zh-CN" sz="1600" b="0" i="0">
              <a:solidFill>
                <a:srgbClr val="000000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 </a:t>
            </a:r>
            <a:r>
              <a:rPr lang="en-US" altLang="zh-CN" sz="1600" b="1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Tapo_Cam_XXXX</a:t>
            </a:r>
            <a:r>
              <a:rPr lang="en-US" altLang="zh-CN" sz="1600" b="0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 . Luego regrese a esta APLICACIÓN.</a:t>
            </a:r>
            <a:endParaRPr lang="en-US" altLang="zh-CN" sz="1600" b="0" i="0">
              <a:solidFill>
                <a:srgbClr val="000000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2925" y="2629535"/>
            <a:ext cx="3753485" cy="331978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7060" y="6499860"/>
            <a:ext cx="1705610" cy="3026410"/>
          </a:xfrm>
          <a:prstGeom prst="rect">
            <a:avLst/>
          </a:prstGeom>
        </p:spPr>
      </p:pic>
      <p:sp>
        <p:nvSpPr>
          <p:cNvPr id="9" name="Cuadro de texto 8"/>
          <p:cNvSpPr txBox="1"/>
          <p:nvPr/>
        </p:nvSpPr>
        <p:spPr>
          <a:xfrm>
            <a:off x="486410" y="7131685"/>
            <a:ext cx="4041140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4. Comenzará a buscar tu cámara.</a:t>
            </a:r>
            <a:endParaRPr lang="en-US" altLang="zh-CN" sz="1600" b="0" i="0">
              <a:solidFill>
                <a:srgbClr val="000000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 Esto puede tardar uno o dos minutos.</a:t>
            </a:r>
            <a:endParaRPr lang="en-US" altLang="zh-CN" sz="1600" b="0" i="0">
              <a:solidFill>
                <a:srgbClr val="000000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</p:txBody>
      </p:sp>
      <p:pic>
        <p:nvPicPr>
          <p:cNvPr id="16" name="Imagen 15" descr="images__1_-removebg-preview (1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2050" y="147320"/>
            <a:ext cx="2696845" cy="711200"/>
          </a:xfrm>
          <a:prstGeom prst="rect">
            <a:avLst/>
          </a:prstGeom>
        </p:spPr>
      </p:pic>
      <p:sp>
        <p:nvSpPr>
          <p:cNvPr id="238" name="Google Shape;238;p14"/>
          <p:cNvSpPr txBox="1"/>
          <p:nvPr>
            <p:custDataLst>
              <p:tags r:id="rId9"/>
            </p:custDataLst>
          </p:nvPr>
        </p:nvSpPr>
        <p:spPr>
          <a:xfrm>
            <a:off x="267335" y="1171575"/>
            <a:ext cx="6609080" cy="26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Inicialización de</a:t>
            </a:r>
            <a:r>
              <a:rPr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las cámaras Tapo</a:t>
            </a:r>
            <a:r>
              <a:rPr lang="es-ES"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p</a:t>
            </a: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ara iOS</a:t>
            </a:r>
            <a:r>
              <a:rPr lang="en-US" altLang="zh-CN" b="1"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:</a:t>
            </a:r>
            <a:endParaRPr lang="es-ES" b="1">
              <a:solidFill>
                <a:schemeClr val="bg1"/>
              </a:solidFill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13"/>
          <p:cNvGrpSpPr/>
          <p:nvPr/>
        </p:nvGrpSpPr>
        <p:grpSpPr>
          <a:xfrm>
            <a:off x="635" y="9060786"/>
            <a:ext cx="7772399" cy="959513"/>
            <a:chOff x="0" y="9098886"/>
            <a:chExt cx="7772399" cy="959513"/>
          </a:xfrm>
        </p:grpSpPr>
        <p:pic>
          <p:nvPicPr>
            <p:cNvPr id="210" name="Google Shape;210;p13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0" y="9118600"/>
              <a:ext cx="7771774" cy="939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13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625" y="9526050"/>
              <a:ext cx="7771774" cy="532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13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0" y="9098886"/>
              <a:ext cx="7772387" cy="9595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3" name="Google Shape;213;p13"/>
          <p:cNvGrpSpPr/>
          <p:nvPr/>
        </p:nvGrpSpPr>
        <p:grpSpPr>
          <a:xfrm>
            <a:off x="0" y="0"/>
            <a:ext cx="7772400" cy="939800"/>
            <a:chOff x="0" y="0"/>
            <a:chExt cx="7772400" cy="939800"/>
          </a:xfrm>
        </p:grpSpPr>
        <p:pic>
          <p:nvPicPr>
            <p:cNvPr id="214" name="Google Shape;214;p13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2779671" y="147135"/>
              <a:ext cx="2192598" cy="6058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13"/>
            <p:cNvSpPr/>
            <p:nvPr/>
          </p:nvSpPr>
          <p:spPr>
            <a:xfrm>
              <a:off x="0" y="0"/>
              <a:ext cx="7772400" cy="939800"/>
            </a:xfrm>
            <a:custGeom>
              <a:avLst/>
              <a:gdLst/>
              <a:ahLst/>
              <a:cxnLst/>
              <a:rect l="l" t="t" r="r" b="b"/>
              <a:pathLst>
                <a:path w="7772400" h="939800" extrusionOk="0">
                  <a:moveTo>
                    <a:pt x="7772399" y="939579"/>
                  </a:moveTo>
                  <a:lnTo>
                    <a:pt x="0" y="939579"/>
                  </a:lnTo>
                  <a:lnTo>
                    <a:pt x="0" y="0"/>
                  </a:lnTo>
                  <a:lnTo>
                    <a:pt x="7772399" y="0"/>
                  </a:lnTo>
                  <a:lnTo>
                    <a:pt x="7772399" y="939579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16" name="Google Shape;216;p13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612" y="61998"/>
              <a:ext cx="2677500" cy="8560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" name="Cuadro de texto 0"/>
          <p:cNvSpPr txBox="1"/>
          <p:nvPr/>
        </p:nvSpPr>
        <p:spPr>
          <a:xfrm>
            <a:off x="243205" y="1884045"/>
            <a:ext cx="7250430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/>
            <a:r>
              <a:rPr lang="en-US" altLang="zh-CN" sz="1600" b="0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5. Una vez encontrada la cámara, conéctela a la red Wi-Fi de su hogar e ingrese la contraseña.</a:t>
            </a:r>
            <a:endParaRPr lang="en-US" altLang="zh-CN" sz="1600" b="0" i="0">
              <a:solidFill>
                <a:srgbClr val="000000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1650" y="2467610"/>
            <a:ext cx="3639185" cy="3242945"/>
          </a:xfrm>
          <a:prstGeom prst="rect">
            <a:avLst/>
          </a:prstGeom>
        </p:spPr>
      </p:pic>
      <p:sp>
        <p:nvSpPr>
          <p:cNvPr id="5" name="Cuadro de texto 4"/>
          <p:cNvSpPr txBox="1"/>
          <p:nvPr/>
        </p:nvSpPr>
        <p:spPr>
          <a:xfrm>
            <a:off x="243205" y="6877050"/>
            <a:ext cx="4264660" cy="156845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6. Haga clic en</a:t>
            </a:r>
            <a:endParaRPr lang="en-US" altLang="zh-CN" sz="1600" b="0" i="0">
              <a:solidFill>
                <a:srgbClr val="000000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  <a:p>
            <a:pPr marL="0" indent="0" algn="l"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 </a:t>
            </a:r>
            <a:r>
              <a:rPr lang="en-US" altLang="zh-CN" sz="1600" b="1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Unirse</a:t>
            </a:r>
            <a:r>
              <a:rPr lang="en-US" altLang="zh-CN" sz="1600" b="0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 en la ventana emergente y comenzará a emparejar su cámara. Asegúrese de que el LED permanezca encendido durante el emparejamiento.</a:t>
            </a:r>
            <a:endParaRPr lang="en-US" altLang="zh-CN" sz="1600" b="0" i="0">
              <a:solidFill>
                <a:srgbClr val="000000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2050" y="5867400"/>
            <a:ext cx="2157730" cy="3764915"/>
          </a:xfrm>
          <a:prstGeom prst="rect">
            <a:avLst/>
          </a:prstGeom>
        </p:spPr>
      </p:pic>
      <p:pic>
        <p:nvPicPr>
          <p:cNvPr id="7" name="Imagen 6" descr="images__1_-removebg-preview (1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2050" y="147320"/>
            <a:ext cx="2696845" cy="711200"/>
          </a:xfrm>
          <a:prstGeom prst="rect">
            <a:avLst/>
          </a:prstGeom>
        </p:spPr>
      </p:pic>
      <p:grpSp>
        <p:nvGrpSpPr>
          <p:cNvPr id="262" name="Google Shape;262;p15"/>
          <p:cNvGrpSpPr/>
          <p:nvPr/>
        </p:nvGrpSpPr>
        <p:grpSpPr>
          <a:xfrm>
            <a:off x="0" y="1128825"/>
            <a:ext cx="7771765" cy="308610"/>
            <a:chOff x="0" y="1128825"/>
            <a:chExt cx="7771765" cy="308610"/>
          </a:xfrm>
        </p:grpSpPr>
        <p:sp>
          <p:nvSpPr>
            <p:cNvPr id="263" name="Google Shape;263;p15"/>
            <p:cNvSpPr/>
            <p:nvPr/>
          </p:nvSpPr>
          <p:spPr>
            <a:xfrm>
              <a:off x="0" y="112882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7771764" y="308608"/>
                  </a:moveTo>
                  <a:lnTo>
                    <a:pt x="0" y="308608"/>
                  </a:lnTo>
                  <a:lnTo>
                    <a:pt x="0" y="0"/>
                  </a:lnTo>
                  <a:lnTo>
                    <a:pt x="7771764" y="0"/>
                  </a:lnTo>
                  <a:lnTo>
                    <a:pt x="7771764" y="308608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0" y="112882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0" y="308608"/>
                  </a:moveTo>
                  <a:lnTo>
                    <a:pt x="7771764" y="308608"/>
                  </a:lnTo>
                  <a:lnTo>
                    <a:pt x="7771764" y="0"/>
                  </a:lnTo>
                  <a:lnTo>
                    <a:pt x="0" y="0"/>
                  </a:lnTo>
                  <a:lnTo>
                    <a:pt x="0" y="308608"/>
                  </a:lnTo>
                  <a:close/>
                </a:path>
              </a:pathLst>
            </a:custGeom>
            <a:noFill/>
            <a:ln w="12675" cap="flat" cmpd="sng">
              <a:solidFill>
                <a:srgbClr val="001F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38" name="Google Shape;238;p14"/>
          <p:cNvSpPr txBox="1"/>
          <p:nvPr>
            <p:custDataLst>
              <p:tags r:id="rId9"/>
            </p:custDataLst>
          </p:nvPr>
        </p:nvSpPr>
        <p:spPr>
          <a:xfrm>
            <a:off x="267335" y="1171575"/>
            <a:ext cx="6609080" cy="26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Inicialización de</a:t>
            </a:r>
            <a:r>
              <a:rPr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las cámaras Tapo</a:t>
            </a:r>
            <a:r>
              <a:rPr lang="es-ES"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p</a:t>
            </a: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ara iOS</a:t>
            </a:r>
            <a:r>
              <a:rPr lang="en-US" altLang="zh-CN" b="1"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:</a:t>
            </a:r>
            <a:endParaRPr lang="es-ES" b="1">
              <a:solidFill>
                <a:schemeClr val="bg1"/>
              </a:solidFill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13"/>
          <p:cNvGrpSpPr/>
          <p:nvPr/>
        </p:nvGrpSpPr>
        <p:grpSpPr>
          <a:xfrm>
            <a:off x="0" y="9098886"/>
            <a:ext cx="7772399" cy="959513"/>
            <a:chOff x="0" y="9098886"/>
            <a:chExt cx="7772399" cy="959513"/>
          </a:xfrm>
        </p:grpSpPr>
        <p:pic>
          <p:nvPicPr>
            <p:cNvPr id="210" name="Google Shape;210;p13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0" y="9118600"/>
              <a:ext cx="7771774" cy="939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13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625" y="9526050"/>
              <a:ext cx="7771774" cy="532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13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0" y="9098886"/>
              <a:ext cx="7772387" cy="9595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3" name="Google Shape;213;p13"/>
          <p:cNvGrpSpPr/>
          <p:nvPr/>
        </p:nvGrpSpPr>
        <p:grpSpPr>
          <a:xfrm>
            <a:off x="0" y="0"/>
            <a:ext cx="7772400" cy="939800"/>
            <a:chOff x="0" y="0"/>
            <a:chExt cx="7772400" cy="939800"/>
          </a:xfrm>
        </p:grpSpPr>
        <p:pic>
          <p:nvPicPr>
            <p:cNvPr id="214" name="Google Shape;214;p13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2779671" y="147135"/>
              <a:ext cx="2192598" cy="6058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13"/>
            <p:cNvSpPr/>
            <p:nvPr/>
          </p:nvSpPr>
          <p:spPr>
            <a:xfrm>
              <a:off x="0" y="0"/>
              <a:ext cx="7772400" cy="939800"/>
            </a:xfrm>
            <a:custGeom>
              <a:avLst/>
              <a:gdLst/>
              <a:ahLst/>
              <a:cxnLst/>
              <a:rect l="l" t="t" r="r" b="b"/>
              <a:pathLst>
                <a:path w="7772400" h="939800" extrusionOk="0">
                  <a:moveTo>
                    <a:pt x="7772399" y="939579"/>
                  </a:moveTo>
                  <a:lnTo>
                    <a:pt x="0" y="939579"/>
                  </a:lnTo>
                  <a:lnTo>
                    <a:pt x="0" y="0"/>
                  </a:lnTo>
                  <a:lnTo>
                    <a:pt x="7772399" y="0"/>
                  </a:lnTo>
                  <a:lnTo>
                    <a:pt x="7772399" y="939579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16" name="Google Shape;216;p13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612" y="61998"/>
              <a:ext cx="2677500" cy="8560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" name="Cuadro de texto 0"/>
          <p:cNvSpPr txBox="1"/>
          <p:nvPr/>
        </p:nvSpPr>
        <p:spPr>
          <a:xfrm>
            <a:off x="476250" y="1670685"/>
            <a:ext cx="6765290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7. Cuando se complete el emparejamiento, asigne a su cámara un nombre único y establezca una ubicación para una fácil identificación.</a:t>
            </a:r>
            <a:endParaRPr lang="en-US" altLang="zh-CN" sz="1600" b="0" i="0">
              <a:solidFill>
                <a:srgbClr val="000000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 Haga clic en </a:t>
            </a:r>
            <a:r>
              <a:rPr lang="en-US" altLang="zh-CN" sz="1600" b="1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Siguiente</a:t>
            </a:r>
            <a:r>
              <a:rPr lang="en-US" altLang="zh-CN" sz="1600" b="0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 para completar la configuración.</a:t>
            </a:r>
            <a:endParaRPr lang="en-US" altLang="zh-CN" sz="1600" b="0" i="0">
              <a:solidFill>
                <a:srgbClr val="000000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7690" y="2645410"/>
            <a:ext cx="3459480" cy="3034030"/>
          </a:xfrm>
          <a:prstGeom prst="rect">
            <a:avLst/>
          </a:prstGeom>
        </p:spPr>
      </p:pic>
      <p:sp>
        <p:nvSpPr>
          <p:cNvPr id="6" name="Cuadro de texto 5"/>
          <p:cNvSpPr txBox="1"/>
          <p:nvPr/>
        </p:nvSpPr>
        <p:spPr>
          <a:xfrm>
            <a:off x="476250" y="5824220"/>
            <a:ext cx="6863715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8. La página "Completar" significa que la cámara se agregó correctamente y toque </a:t>
            </a:r>
            <a:r>
              <a:rPr lang="en-US" altLang="zh-CN" sz="1600" b="1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Listo</a:t>
            </a:r>
            <a:r>
              <a:rPr lang="en-US" altLang="zh-CN" sz="1600" b="0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 para comenzar a usar su cámara.</a:t>
            </a:r>
            <a:endParaRPr lang="en-US" altLang="zh-CN" sz="1600" b="0" i="0">
              <a:solidFill>
                <a:srgbClr val="000000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9395" y="6407785"/>
            <a:ext cx="1860550" cy="3213100"/>
          </a:xfrm>
          <a:prstGeom prst="rect">
            <a:avLst/>
          </a:prstGeom>
        </p:spPr>
      </p:pic>
      <p:pic>
        <p:nvPicPr>
          <p:cNvPr id="16" name="Imagen 15" descr="images__1_-removebg-preview (1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2050" y="147320"/>
            <a:ext cx="2696845" cy="711200"/>
          </a:xfrm>
          <a:prstGeom prst="rect">
            <a:avLst/>
          </a:prstGeom>
        </p:spPr>
      </p:pic>
      <p:grpSp>
        <p:nvGrpSpPr>
          <p:cNvPr id="14" name="Google Shape;262;p15"/>
          <p:cNvGrpSpPr/>
          <p:nvPr/>
        </p:nvGrpSpPr>
        <p:grpSpPr>
          <a:xfrm>
            <a:off x="0" y="1128825"/>
            <a:ext cx="7771765" cy="308610"/>
            <a:chOff x="0" y="1128825"/>
            <a:chExt cx="7771765" cy="308610"/>
          </a:xfrm>
        </p:grpSpPr>
        <p:sp>
          <p:nvSpPr>
            <p:cNvPr id="17" name="Google Shape;263;p15"/>
            <p:cNvSpPr/>
            <p:nvPr/>
          </p:nvSpPr>
          <p:spPr>
            <a:xfrm>
              <a:off x="0" y="112882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7771764" y="308608"/>
                  </a:moveTo>
                  <a:lnTo>
                    <a:pt x="0" y="308608"/>
                  </a:lnTo>
                  <a:lnTo>
                    <a:pt x="0" y="0"/>
                  </a:lnTo>
                  <a:lnTo>
                    <a:pt x="7771764" y="0"/>
                  </a:lnTo>
                  <a:lnTo>
                    <a:pt x="7771764" y="308608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" name="Google Shape;264;p15"/>
            <p:cNvSpPr/>
            <p:nvPr/>
          </p:nvSpPr>
          <p:spPr>
            <a:xfrm>
              <a:off x="0" y="112882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0" y="308608"/>
                  </a:moveTo>
                  <a:lnTo>
                    <a:pt x="7771764" y="308608"/>
                  </a:lnTo>
                  <a:lnTo>
                    <a:pt x="7771764" y="0"/>
                  </a:lnTo>
                  <a:lnTo>
                    <a:pt x="0" y="0"/>
                  </a:lnTo>
                  <a:lnTo>
                    <a:pt x="0" y="308608"/>
                  </a:lnTo>
                  <a:close/>
                </a:path>
              </a:pathLst>
            </a:custGeom>
            <a:noFill/>
            <a:ln w="12675" cap="flat" cmpd="sng">
              <a:solidFill>
                <a:srgbClr val="001F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9" name="Google Shape;238;p14"/>
          <p:cNvSpPr txBox="1"/>
          <p:nvPr>
            <p:custDataLst>
              <p:tags r:id="rId9"/>
            </p:custDataLst>
          </p:nvPr>
        </p:nvSpPr>
        <p:spPr>
          <a:xfrm>
            <a:off x="267335" y="1171575"/>
            <a:ext cx="6609080" cy="26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Inicialización de</a:t>
            </a:r>
            <a:r>
              <a:rPr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las cámaras Tapo</a:t>
            </a:r>
            <a:r>
              <a:rPr lang="es-ES"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p</a:t>
            </a: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ara iOS</a:t>
            </a:r>
            <a:r>
              <a:rPr lang="en-US" altLang="zh-CN" b="1"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:</a:t>
            </a:r>
            <a:endParaRPr lang="es-ES" b="1">
              <a:solidFill>
                <a:schemeClr val="bg1"/>
              </a:solidFill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13"/>
          <p:cNvGrpSpPr/>
          <p:nvPr/>
        </p:nvGrpSpPr>
        <p:grpSpPr>
          <a:xfrm>
            <a:off x="0" y="9098886"/>
            <a:ext cx="7772399" cy="959513"/>
            <a:chOff x="0" y="9098886"/>
            <a:chExt cx="7772399" cy="959513"/>
          </a:xfrm>
        </p:grpSpPr>
        <p:pic>
          <p:nvPicPr>
            <p:cNvPr id="210" name="Google Shape;210;p13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0" y="9118600"/>
              <a:ext cx="7771774" cy="939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13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625" y="9526050"/>
              <a:ext cx="7771774" cy="532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13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0" y="9098886"/>
              <a:ext cx="7772387" cy="9595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3" name="Google Shape;213;p13"/>
          <p:cNvGrpSpPr/>
          <p:nvPr/>
        </p:nvGrpSpPr>
        <p:grpSpPr>
          <a:xfrm>
            <a:off x="0" y="0"/>
            <a:ext cx="7772400" cy="939800"/>
            <a:chOff x="0" y="0"/>
            <a:chExt cx="7772400" cy="939800"/>
          </a:xfrm>
        </p:grpSpPr>
        <p:pic>
          <p:nvPicPr>
            <p:cNvPr id="214" name="Google Shape;214;p13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2779671" y="147135"/>
              <a:ext cx="2192598" cy="6058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13"/>
            <p:cNvSpPr/>
            <p:nvPr/>
          </p:nvSpPr>
          <p:spPr>
            <a:xfrm>
              <a:off x="0" y="0"/>
              <a:ext cx="7772400" cy="939800"/>
            </a:xfrm>
            <a:custGeom>
              <a:avLst/>
              <a:gdLst/>
              <a:ahLst/>
              <a:cxnLst/>
              <a:rect l="l" t="t" r="r" b="b"/>
              <a:pathLst>
                <a:path w="7772400" h="939800" extrusionOk="0">
                  <a:moveTo>
                    <a:pt x="7772399" y="939579"/>
                  </a:moveTo>
                  <a:lnTo>
                    <a:pt x="0" y="939579"/>
                  </a:lnTo>
                  <a:lnTo>
                    <a:pt x="0" y="0"/>
                  </a:lnTo>
                  <a:lnTo>
                    <a:pt x="7772399" y="0"/>
                  </a:lnTo>
                  <a:lnTo>
                    <a:pt x="7772399" y="939579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16" name="Google Shape;216;p13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612" y="61998"/>
              <a:ext cx="2677500" cy="8560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Cuadro de texto 11"/>
          <p:cNvSpPr txBox="1"/>
          <p:nvPr/>
        </p:nvSpPr>
        <p:spPr>
          <a:xfrm>
            <a:off x="349250" y="1673860"/>
            <a:ext cx="6779260" cy="13220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Para Android:</a:t>
            </a:r>
            <a:endParaRPr lang="en-US" altLang="zh-CN" sz="1600" b="1" i="0">
              <a:solidFill>
                <a:srgbClr val="000000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1. Toque </a:t>
            </a:r>
            <a:r>
              <a:rPr lang="en-US" altLang="zh-CN" sz="1600" b="1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Agregar dispositivos</a:t>
            </a:r>
            <a:r>
              <a:rPr lang="en-US" altLang="zh-CN" sz="1600" b="0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 o toque </a:t>
            </a:r>
            <a:r>
              <a:rPr lang="es-ES" altLang="en-US" sz="1600" b="0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     </a:t>
            </a:r>
            <a:r>
              <a:rPr lang="en-US" altLang="zh-CN" sz="1600"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y seleccione </a:t>
            </a:r>
            <a:r>
              <a:rPr lang="en-US" altLang="zh-CN" sz="1600" b="1"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Agregar dispositivo</a:t>
            </a:r>
            <a:r>
              <a:rPr lang="en-US" altLang="zh-CN" sz="1600"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 en la aplicación. Luego busque </a:t>
            </a:r>
            <a:r>
              <a:rPr lang="en-US" altLang="zh-CN" sz="1600" b="1"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Tapo C2</a:t>
            </a:r>
            <a:r>
              <a:rPr lang="es-ES" altLang="en-US" sz="1600" b="1"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00</a:t>
            </a:r>
            <a:r>
              <a:rPr lang="en-US" altLang="zh-CN" sz="1600"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 (el modelo de su dispositivo).</a:t>
            </a:r>
            <a:endParaRPr lang="en-US" altLang="zh-CN" sz="1600" b="0" i="0">
              <a:solidFill>
                <a:srgbClr val="000000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</a:pPr>
            <a:endParaRPr lang="es-ES" altLang="en-US" sz="1600" b="0" i="0">
              <a:solidFill>
                <a:srgbClr val="000000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</p:txBody>
      </p:sp>
      <p:pic>
        <p:nvPicPr>
          <p:cNvPr id="13" name="Imagen 12"/>
          <p:cNvPicPr/>
          <p:nvPr/>
        </p:nvPicPr>
        <p:blipFill>
          <a:blip r:embed="rId6"/>
          <a:stretch>
            <a:fillRect/>
          </a:stretch>
        </p:blipFill>
        <p:spPr>
          <a:xfrm>
            <a:off x="4515803" y="1983423"/>
            <a:ext cx="238125" cy="23812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2495" y="2767965"/>
            <a:ext cx="3112135" cy="3380740"/>
          </a:xfrm>
          <a:prstGeom prst="rect">
            <a:avLst/>
          </a:prstGeom>
        </p:spPr>
      </p:pic>
      <p:sp>
        <p:nvSpPr>
          <p:cNvPr id="17" name="Cuadro de texto 16"/>
          <p:cNvSpPr txBox="1"/>
          <p:nvPr/>
        </p:nvSpPr>
        <p:spPr>
          <a:xfrm>
            <a:off x="349250" y="6247130"/>
            <a:ext cx="7032625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2. Conecte su cámara y espere unos 30 segundos hasta que el LED parpadee en rojo y verde.</a:t>
            </a:r>
            <a:endParaRPr lang="en-US" altLang="zh-CN" sz="1600" b="0" i="0">
              <a:solidFill>
                <a:srgbClr val="000000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 Haga clic en </a:t>
            </a:r>
            <a:r>
              <a:rPr lang="en-US" altLang="zh-CN" sz="1600" b="1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Siguiente</a:t>
            </a:r>
            <a:r>
              <a:rPr lang="en-US" altLang="zh-CN" sz="1600" b="0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 .</a:t>
            </a:r>
            <a:endParaRPr lang="en-US" altLang="zh-CN" sz="1600" b="0" i="0">
              <a:solidFill>
                <a:srgbClr val="000000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1510" y="6685280"/>
            <a:ext cx="1563370" cy="3373120"/>
          </a:xfrm>
          <a:prstGeom prst="rect">
            <a:avLst/>
          </a:prstGeom>
        </p:spPr>
      </p:pic>
      <p:pic>
        <p:nvPicPr>
          <p:cNvPr id="19" name="Imagen 18" descr="images__1_-removebg-preview (1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2050" y="147320"/>
            <a:ext cx="2696845" cy="711200"/>
          </a:xfrm>
          <a:prstGeom prst="rect">
            <a:avLst/>
          </a:prstGeom>
        </p:spPr>
      </p:pic>
      <p:grpSp>
        <p:nvGrpSpPr>
          <p:cNvPr id="20" name="Google Shape;262;p15"/>
          <p:cNvGrpSpPr/>
          <p:nvPr/>
        </p:nvGrpSpPr>
        <p:grpSpPr>
          <a:xfrm>
            <a:off x="0" y="1128825"/>
            <a:ext cx="7771765" cy="308610"/>
            <a:chOff x="0" y="1128825"/>
            <a:chExt cx="7771765" cy="308610"/>
          </a:xfrm>
        </p:grpSpPr>
        <p:sp>
          <p:nvSpPr>
            <p:cNvPr id="21" name="Google Shape;263;p15"/>
            <p:cNvSpPr/>
            <p:nvPr/>
          </p:nvSpPr>
          <p:spPr>
            <a:xfrm>
              <a:off x="0" y="112882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7771764" y="308608"/>
                  </a:moveTo>
                  <a:lnTo>
                    <a:pt x="0" y="308608"/>
                  </a:lnTo>
                  <a:lnTo>
                    <a:pt x="0" y="0"/>
                  </a:lnTo>
                  <a:lnTo>
                    <a:pt x="7771764" y="0"/>
                  </a:lnTo>
                  <a:lnTo>
                    <a:pt x="7771764" y="308608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" name="Google Shape;264;p15"/>
            <p:cNvSpPr/>
            <p:nvPr/>
          </p:nvSpPr>
          <p:spPr>
            <a:xfrm>
              <a:off x="0" y="112882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0" y="308608"/>
                  </a:moveTo>
                  <a:lnTo>
                    <a:pt x="7771764" y="308608"/>
                  </a:lnTo>
                  <a:lnTo>
                    <a:pt x="7771764" y="0"/>
                  </a:lnTo>
                  <a:lnTo>
                    <a:pt x="0" y="0"/>
                  </a:lnTo>
                  <a:lnTo>
                    <a:pt x="0" y="308608"/>
                  </a:lnTo>
                  <a:close/>
                </a:path>
              </a:pathLst>
            </a:custGeom>
            <a:noFill/>
            <a:ln w="12675" cap="flat" cmpd="sng">
              <a:solidFill>
                <a:srgbClr val="001F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3" name="Google Shape;238;p14"/>
          <p:cNvSpPr txBox="1"/>
          <p:nvPr>
            <p:custDataLst>
              <p:tags r:id="rId10"/>
            </p:custDataLst>
          </p:nvPr>
        </p:nvSpPr>
        <p:spPr>
          <a:xfrm>
            <a:off x="267335" y="1171575"/>
            <a:ext cx="6609080" cy="26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Inicialización de</a:t>
            </a:r>
            <a:r>
              <a:rPr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las cámaras Tapo</a:t>
            </a:r>
            <a:r>
              <a:rPr lang="es-ES"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p</a:t>
            </a: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ara </a:t>
            </a: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Android</a:t>
            </a:r>
            <a:r>
              <a:rPr lang="en-US" altLang="zh-CN" b="1"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:</a:t>
            </a:r>
            <a:endParaRPr lang="es-ES" b="1">
              <a:solidFill>
                <a:schemeClr val="bg1"/>
              </a:solidFill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9"/>
          <p:cNvGrpSpPr/>
          <p:nvPr/>
        </p:nvGrpSpPr>
        <p:grpSpPr>
          <a:xfrm>
            <a:off x="635" y="0"/>
            <a:ext cx="7772400" cy="10058399"/>
            <a:chOff x="0" y="0"/>
            <a:chExt cx="7772400" cy="10058399"/>
          </a:xfrm>
        </p:grpSpPr>
        <p:sp>
          <p:nvSpPr>
            <p:cNvPr id="104" name="Google Shape;104;p9"/>
            <p:cNvSpPr/>
            <p:nvPr/>
          </p:nvSpPr>
          <p:spPr>
            <a:xfrm>
              <a:off x="0" y="0"/>
              <a:ext cx="7772400" cy="939800"/>
            </a:xfrm>
            <a:custGeom>
              <a:avLst/>
              <a:gdLst/>
              <a:ahLst/>
              <a:cxnLst/>
              <a:rect l="l" t="t" r="r" b="b"/>
              <a:pathLst>
                <a:path w="7772400" h="939800" extrusionOk="0">
                  <a:moveTo>
                    <a:pt x="7772399" y="939579"/>
                  </a:moveTo>
                  <a:lnTo>
                    <a:pt x="0" y="939579"/>
                  </a:lnTo>
                  <a:lnTo>
                    <a:pt x="0" y="0"/>
                  </a:lnTo>
                  <a:lnTo>
                    <a:pt x="7772399" y="0"/>
                  </a:lnTo>
                  <a:lnTo>
                    <a:pt x="7772399" y="939579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105" name="Google Shape;105;p9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612" y="61998"/>
              <a:ext cx="2677500" cy="8560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9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0" y="9098886"/>
              <a:ext cx="7772387" cy="9595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Cuadro de texto 2"/>
          <p:cNvSpPr txBox="1"/>
          <p:nvPr/>
        </p:nvSpPr>
        <p:spPr>
          <a:xfrm>
            <a:off x="8336280" y="5120640"/>
            <a:ext cx="25908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s-ES" altLang="en-US"/>
          </a:p>
        </p:txBody>
      </p:sp>
      <p:sp>
        <p:nvSpPr>
          <p:cNvPr id="1" name="Cuadro de texto 0"/>
          <p:cNvSpPr txBox="1"/>
          <p:nvPr/>
        </p:nvSpPr>
        <p:spPr>
          <a:xfrm>
            <a:off x="391795" y="1797050"/>
            <a:ext cx="6796405" cy="107632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3. Otorgue acceso a la ubicación y permita que la ubicación encuentre y se conecte a su cámara.</a:t>
            </a:r>
            <a:endParaRPr lang="en-US" altLang="zh-CN" sz="1600" b="0" i="0">
              <a:solidFill>
                <a:srgbClr val="000000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 Puede desactivarlo después de la configuración. Luego comenzará a buscar tu cámara.</a:t>
            </a:r>
            <a:endParaRPr lang="en-US" altLang="zh-CN" sz="1600" b="0" i="0">
              <a:solidFill>
                <a:srgbClr val="000000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605" y="2873375"/>
            <a:ext cx="2973070" cy="3150235"/>
          </a:xfrm>
          <a:prstGeom prst="rect">
            <a:avLst/>
          </a:prstGeom>
        </p:spPr>
      </p:pic>
      <p:sp>
        <p:nvSpPr>
          <p:cNvPr id="5" name="Cuadro de texto 4"/>
          <p:cNvSpPr txBox="1"/>
          <p:nvPr/>
        </p:nvSpPr>
        <p:spPr>
          <a:xfrm>
            <a:off x="391795" y="6120765"/>
            <a:ext cx="7172960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4. Una vez encontrada la cámara, conéctela a la red Wi-Fi de su hogar e ingrese la contraseña.</a:t>
            </a:r>
            <a:endParaRPr lang="en-US" altLang="zh-CN" sz="1600" b="0" i="0">
              <a:solidFill>
                <a:srgbClr val="000000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 Haga clic en </a:t>
            </a:r>
            <a:r>
              <a:rPr lang="en-US" altLang="zh-CN" sz="1600" b="1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Siguiente</a:t>
            </a:r>
            <a:r>
              <a:rPr lang="en-US" altLang="zh-CN" sz="1600" b="0" i="0">
                <a:solidFill>
                  <a:srgbClr val="000000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 .</a:t>
            </a:r>
            <a:endParaRPr lang="en-US" altLang="zh-CN" sz="1600" b="0" i="0">
              <a:solidFill>
                <a:srgbClr val="000000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430" y="6950710"/>
            <a:ext cx="2875280" cy="3068320"/>
          </a:xfrm>
          <a:prstGeom prst="rect">
            <a:avLst/>
          </a:prstGeom>
        </p:spPr>
      </p:pic>
      <p:pic>
        <p:nvPicPr>
          <p:cNvPr id="16" name="Imagen 15" descr="images__1_-removebg-preview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050" y="147320"/>
            <a:ext cx="2696845" cy="711200"/>
          </a:xfrm>
          <a:prstGeom prst="rect">
            <a:avLst/>
          </a:prstGeom>
        </p:spPr>
      </p:pic>
      <p:grpSp>
        <p:nvGrpSpPr>
          <p:cNvPr id="20" name="Google Shape;262;p15"/>
          <p:cNvGrpSpPr/>
          <p:nvPr/>
        </p:nvGrpSpPr>
        <p:grpSpPr>
          <a:xfrm>
            <a:off x="0" y="1128825"/>
            <a:ext cx="7771765" cy="308610"/>
            <a:chOff x="0" y="1128825"/>
            <a:chExt cx="7771765" cy="308610"/>
          </a:xfrm>
        </p:grpSpPr>
        <p:sp>
          <p:nvSpPr>
            <p:cNvPr id="21" name="Google Shape;263;p15"/>
            <p:cNvSpPr/>
            <p:nvPr/>
          </p:nvSpPr>
          <p:spPr>
            <a:xfrm>
              <a:off x="0" y="112882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7771764" y="308608"/>
                  </a:moveTo>
                  <a:lnTo>
                    <a:pt x="0" y="308608"/>
                  </a:lnTo>
                  <a:lnTo>
                    <a:pt x="0" y="0"/>
                  </a:lnTo>
                  <a:lnTo>
                    <a:pt x="7771764" y="0"/>
                  </a:lnTo>
                  <a:lnTo>
                    <a:pt x="7771764" y="308608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" name="Google Shape;264;p15"/>
            <p:cNvSpPr/>
            <p:nvPr/>
          </p:nvSpPr>
          <p:spPr>
            <a:xfrm>
              <a:off x="0" y="112882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0" y="308608"/>
                  </a:moveTo>
                  <a:lnTo>
                    <a:pt x="7771764" y="308608"/>
                  </a:lnTo>
                  <a:lnTo>
                    <a:pt x="7771764" y="0"/>
                  </a:lnTo>
                  <a:lnTo>
                    <a:pt x="0" y="0"/>
                  </a:lnTo>
                  <a:lnTo>
                    <a:pt x="0" y="308608"/>
                  </a:lnTo>
                  <a:close/>
                </a:path>
              </a:pathLst>
            </a:custGeom>
            <a:noFill/>
            <a:ln w="12675" cap="flat" cmpd="sng">
              <a:solidFill>
                <a:srgbClr val="001F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3" name="Google Shape;238;p14"/>
          <p:cNvSpPr txBox="1"/>
          <p:nvPr>
            <p:custDataLst>
              <p:tags r:id="rId6"/>
            </p:custDataLst>
          </p:nvPr>
        </p:nvSpPr>
        <p:spPr>
          <a:xfrm>
            <a:off x="267335" y="1171575"/>
            <a:ext cx="6609080" cy="26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Inicialización de</a:t>
            </a:r>
            <a:r>
              <a:rPr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las cámaras Tapo</a:t>
            </a:r>
            <a:r>
              <a:rPr lang="es-ES"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p</a:t>
            </a: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ara </a:t>
            </a: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Android</a:t>
            </a:r>
            <a:r>
              <a:rPr lang="en-US" altLang="zh-CN" b="1"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:</a:t>
            </a:r>
            <a:endParaRPr lang="es-ES" b="1">
              <a:solidFill>
                <a:schemeClr val="bg1"/>
              </a:solidFill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3701</Words>
  <Application>WPS Presentation</Application>
  <PresentationFormat/>
  <Paragraphs>84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SimSun</vt:lpstr>
      <vt:lpstr>Wingdings</vt:lpstr>
      <vt:lpstr>Arial</vt:lpstr>
      <vt:lpstr>Calibri</vt:lpstr>
      <vt:lpstr>Roboto</vt:lpstr>
      <vt:lpstr>AktivGrotesk-Corp</vt:lpstr>
      <vt:lpstr>Segoe Print</vt:lpstr>
      <vt:lpstr>Arial Black</vt:lpstr>
      <vt:lpstr>Microsoft YaHei</vt:lpstr>
      <vt:lpstr>Arial Unicode MS</vt:lpstr>
      <vt:lpstr>Raleway Medium</vt:lpstr>
      <vt:lpstr>Raleway Thin</vt:lpstr>
      <vt:lpstr>Rage Italic</vt:lpstr>
      <vt:lpstr>Nunito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TVC</cp:lastModifiedBy>
  <cp:revision>31</cp:revision>
  <dcterms:created xsi:type="dcterms:W3CDTF">2024-07-17T18:33:00Z</dcterms:created>
  <dcterms:modified xsi:type="dcterms:W3CDTF">2024-09-02T01:03:46Z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45C3D24A4AFE4BE6B86636F8356B91FD_13</vt:lpwstr>
  </property>
  <property fmtid="{D5CDD505-2E9C-101B-9397-08002B2CF9AE}" pid="3" name="KSOProductBuildVer">
    <vt:lpwstr>3082-12.2.0.18165</vt:lpwstr>
  </property>
</Properties>
</file>