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6" r:id="rId3"/>
    <p:sldId id="274" r:id="rId5"/>
    <p:sldId id="275" r:id="rId6"/>
  </p:sldIdLst>
  <p:sldSz cx="7772400" cy="10058400"/>
  <p:notesSz cx="7772400" cy="10058400"/>
  <p:embeddedFontLst>
    <p:embeddedFont>
      <p:font typeface="SimSun" panose="02010600030101010101" pitchFamily="2" charset="-122"/>
      <p:regular r:id="rId10"/>
    </p:embeddedFont>
    <p:embeddedFont>
      <p:font typeface="Roboto" panose="0200000000000000000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000000"/>
          </p15:clr>
        </p15:guide>
        <p15:guide id="2" pos="2186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880"/>
        <p:guide pos="218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ca1b2948_0_0:notes"/>
          <p:cNvSpPr txBox="1"/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g2c1ca1b2948_0_0:notes"/>
          <p:cNvSpPr/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Blank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body" idx="1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body" idx="2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8575" y="1301082"/>
            <a:ext cx="7466359" cy="7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8694065"/>
            <a:ext cx="7772399" cy="135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675401" y="436994"/>
            <a:ext cx="1763445" cy="40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5276" y="292560"/>
            <a:ext cx="2290627" cy="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3" name="Google Shape;13;p1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4.png"/><Relationship Id="rId7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1" Type="http://schemas.openxmlformats.org/officeDocument/2006/relationships/tags" Target="../tags/tag3.xml"/><Relationship Id="rId10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5.xml"/><Relationship Id="rId7" Type="http://schemas.openxmlformats.org/officeDocument/2006/relationships/image" Target="../media/image17.png"/><Relationship Id="rId6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6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0" cy="10058400"/>
            </a:xfrm>
            <a:custGeom>
              <a:avLst/>
              <a:gdLst/>
              <a:ahLst/>
              <a:cxnLst/>
              <a:rect l="l" t="t" r="r" b="b"/>
              <a:pathLst>
                <a:path w="120000" h="10058400" extrusionOk="0">
                  <a:moveTo>
                    <a:pt x="0" y="0"/>
                  </a:moveTo>
                  <a:lnTo>
                    <a:pt x="0" y="10058395"/>
                  </a:lnTo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2" name="Google Shape;292;p1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69937" y="205688"/>
              <a:ext cx="1829895" cy="484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827894" y="297167"/>
              <a:ext cx="1559877" cy="309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6"/>
            <p:cNvSpPr/>
            <p:nvPr/>
          </p:nvSpPr>
          <p:spPr>
            <a:xfrm>
              <a:off x="0" y="0"/>
              <a:ext cx="7772400" cy="1724025"/>
            </a:xfrm>
            <a:custGeom>
              <a:avLst/>
              <a:gdLst/>
              <a:ahLst/>
              <a:cxnLst/>
              <a:rect l="l" t="t" r="r" b="b"/>
              <a:pathLst>
                <a:path w="7772400" h="1724025" extrusionOk="0">
                  <a:moveTo>
                    <a:pt x="7772093" y="1724024"/>
                  </a:moveTo>
                  <a:lnTo>
                    <a:pt x="0" y="1724024"/>
                  </a:lnTo>
                  <a:lnTo>
                    <a:pt x="0" y="0"/>
                  </a:lnTo>
                  <a:lnTo>
                    <a:pt x="7772093" y="0"/>
                  </a:lnTo>
                  <a:lnTo>
                    <a:pt x="7772093" y="172402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5" name="Google Shape;295;p1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41439" y="213359"/>
              <a:ext cx="4230653" cy="1351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6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6"/>
          <p:cNvSpPr txBox="1"/>
          <p:nvPr/>
        </p:nvSpPr>
        <p:spPr>
          <a:xfrm>
            <a:off x="36830" y="4433570"/>
            <a:ext cx="7630795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43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|| </a:t>
            </a: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Guia Rápida</a:t>
            </a: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||</a:t>
            </a:r>
            <a:endParaRPr sz="2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</a:t>
            </a:r>
            <a:r>
              <a:rPr 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gregar dispositivos </a:t>
            </a:r>
            <a:r>
              <a:rPr lang="es-ES" alt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 </a:t>
            </a:r>
            <a:r>
              <a:rPr 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Omada</a:t>
            </a:r>
            <a:endParaRPr lang="en-US" sz="2600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Controladora </a:t>
            </a:r>
            <a:r>
              <a:rPr lang="es-ES" altLang="en-US" sz="24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(</a:t>
            </a:r>
            <a:r>
              <a:rPr lang="es-ES" altLang="en-US" sz="18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OC200 o OC300</a:t>
            </a:r>
            <a:r>
              <a:rPr lang="es-ES" altLang="en-US" sz="24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)</a:t>
            </a:r>
            <a:r>
              <a:rPr lang="es-ES" alt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Ó</a:t>
            </a:r>
            <a:endParaRPr lang="es-ES" altLang="en-US" sz="2600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Software </a:t>
            </a:r>
            <a:endParaRPr lang="es-ES" altLang="en-US" sz="2600" b="1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-635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Cuadro de texto 3"/>
          <p:cNvSpPr txBox="1"/>
          <p:nvPr/>
        </p:nvSpPr>
        <p:spPr>
          <a:xfrm>
            <a:off x="379095" y="1744345"/>
            <a:ext cx="6931025" cy="17684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Paso </a:t>
            </a:r>
            <a:r>
              <a:rPr lang="es-ES" altLang="en-US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</a:t>
            </a:r>
            <a:r>
              <a:rPr lang="en-US" altLang="zh-CN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. Adopte y administre dispositivos Omada</a:t>
            </a:r>
            <a:endParaRPr lang="en-US" altLang="zh-CN" b="1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Abre la interfaz del controlador en tu red local usando la dirección IP del controlador o el software.</a:t>
            </a:r>
            <a:endParaRPr lang="en-US" altLang="zh-CN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Ahora puede ver los dispositivos Omada agregados en la página Dispositivos, hacer clic en el</a:t>
            </a:r>
            <a:r>
              <a:rPr lang="es-ES" altLang="en-US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      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botón para adoptar o elegir "Acción por lotes" para la adopción por lotes.</a:t>
            </a:r>
            <a:endParaRPr lang="en-US" altLang="zh-CN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endParaRPr lang="en-US" altLang="zh-CN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6"/>
        </p:blipFill>
        <p:spPr>
          <a:xfrm>
            <a:off x="1236345" y="2880836"/>
            <a:ext cx="206057" cy="190817"/>
          </a:xfrm>
          <a:prstGeom prst="rect">
            <a:avLst/>
          </a:prstGeom>
        </p:spPr>
      </p:pic>
      <p:pic>
        <p:nvPicPr>
          <p:cNvPr id="7" name="Imagen 6"/>
          <p:cNvPicPr/>
          <p:nvPr>
            <p:custDataLst>
              <p:tags r:id="rId7"/>
            </p:custDataLst>
          </p:nvPr>
        </p:nvPicPr>
        <p:blipFill>
          <a:blip r:embed="rId8"/>
        </p:blipFill>
        <p:spPr>
          <a:xfrm>
            <a:off x="1442085" y="3166110"/>
            <a:ext cx="4631055" cy="1960880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379730" y="5012690"/>
            <a:ext cx="72123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200">
                <a:solidFill>
                  <a:schemeClr val="tx1"/>
                </a:solidFill>
              </a:rPr>
              <a:t>CBC intentará adoptar los dispositivos utilizando el nombre de usuario y la contraseña predeterminados "admin". Si los ha modificado anteriormente, deberá ingresar el nombre de usuario y la contraseña correctos.</a:t>
            </a:r>
            <a:endParaRPr lang="es-ES" altLang="en-US" sz="1200">
              <a:solidFill>
                <a:schemeClr val="tx1"/>
              </a:solidFill>
            </a:endParaRPr>
          </a:p>
          <a:p>
            <a:endParaRPr lang="es-ES" altLang="en-US" sz="1200">
              <a:solidFill>
                <a:schemeClr val="tx1"/>
              </a:solidFill>
            </a:endParaRPr>
          </a:p>
          <a:p>
            <a:r>
              <a:rPr lang="es-ES" altLang="en-US" sz="1200">
                <a:solidFill>
                  <a:schemeClr val="tx1"/>
                </a:solidFill>
              </a:rPr>
              <a:t>Después de eso, el estado de los dispositivos cambiará de Pendiente a Adoptando, luego Aprovisionando y finalmente a Desactivado.</a:t>
            </a:r>
            <a:endParaRPr lang="es-ES" altLang="en-US" sz="120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>
            <p:custDataLst>
              <p:tags r:id="rId9"/>
            </p:custDataLst>
          </p:nvPr>
        </p:nvPicPr>
        <p:blipFill>
          <a:blip r:embed="rId10"/>
        </p:blipFill>
        <p:spPr>
          <a:xfrm>
            <a:off x="784860" y="6247130"/>
            <a:ext cx="5570855" cy="2430145"/>
          </a:xfrm>
          <a:prstGeom prst="rect">
            <a:avLst/>
          </a:prstGeom>
        </p:spPr>
      </p:pic>
      <p:sp>
        <p:nvSpPr>
          <p:cNvPr id="10" name="Cuadro de texto 9"/>
          <p:cNvSpPr txBox="1"/>
          <p:nvPr/>
        </p:nvSpPr>
        <p:spPr>
          <a:xfrm>
            <a:off x="546100" y="8871585"/>
            <a:ext cx="616902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Ahora, puede hacer clic en el botón "Activar" para asignar licencias a los dispositivos, también puede elegir "Acción por lotes" para la activación por lotes.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Imagen 3"/>
          <p:cNvPicPr/>
          <p:nvPr>
            <p:custDataLst>
              <p:tags r:id="rId6"/>
            </p:custDataLst>
          </p:nvPr>
        </p:nvPicPr>
        <p:blipFill>
          <a:blip r:embed="rId7"/>
        </p:blipFill>
        <p:spPr>
          <a:xfrm>
            <a:off x="1486535" y="2390140"/>
            <a:ext cx="4039870" cy="201739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149860" y="1648460"/>
            <a:ext cx="728980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Después de que se asignen las licencias, CBC continuará adoptando los dispositivos y, luego de un período de tiempo, el estado de los dispositivos finalmente pasará a ser Conectado. Durante este tiempo, sus dispositivos pueden reiniciarse o puede perder la conexión a Internet, lo cual es normal.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309880" y="4613275"/>
            <a:ext cx="677164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Ahora que sus dispositivos Omada se han agregado correctamente a CBC, puede configurar algunas otras funciones avanzadas y puede monitorear y administrar su red a través de CBC en cualquier momento y en cualquier lugar.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>
            <p:custDataLst>
              <p:tags r:id="rId8"/>
            </p:custDataLst>
          </p:nvPr>
        </p:nvPicPr>
        <p:blipFill>
          <a:blip r:embed="rId9"/>
        </p:blipFill>
        <p:spPr>
          <a:xfrm>
            <a:off x="1082040" y="5796915"/>
            <a:ext cx="5227320" cy="2395855"/>
          </a:xfrm>
          <a:prstGeom prst="rect">
            <a:avLst/>
          </a:prstGeom>
        </p:spPr>
      </p:pic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WPS Presentation</Application>
  <PresentationFormat/>
  <Paragraphs>20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Arial</vt:lpstr>
      <vt:lpstr>Calibri</vt:lpstr>
      <vt:lpstr>Roboto</vt:lpstr>
      <vt:lpstr>AktivGrotesk-Corp</vt:lpstr>
      <vt:lpstr>Segoe Print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TVC</cp:lastModifiedBy>
  <cp:revision>18</cp:revision>
  <dcterms:created xsi:type="dcterms:W3CDTF">2024-07-17T18:33:00Z</dcterms:created>
  <dcterms:modified xsi:type="dcterms:W3CDTF">2024-08-23T00:18:54Z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27878E8380BC44D48E7B49BEAF47BCEC_13</vt:lpwstr>
  </property>
  <property fmtid="{D5CDD505-2E9C-101B-9397-08002B2CF9AE}" pid="3" name="KSOProductBuildVer">
    <vt:lpwstr>3082-12.2.0.17562</vt:lpwstr>
  </property>
</Properties>
</file>