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619" r:id="rId5"/>
    <p:sldId id="3620" r:id="rId6"/>
    <p:sldId id="3621" r:id="rId7"/>
    <p:sldId id="3622" r:id="rId8"/>
    <p:sldId id="3623" r:id="rId9"/>
    <p:sldId id="3624" r:id="rId10"/>
    <p:sldId id="3625" r:id="rId11"/>
    <p:sldId id="3626" r:id="rId12"/>
    <p:sldId id="3627" r:id="rId13"/>
    <p:sldId id="3628" r:id="rId14"/>
    <p:sldId id="362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clusion" id="{35BDD62A-5EF4-4FFC-8662-7098F6E22029}">
          <p14:sldIdLst>
            <p14:sldId id="3619"/>
            <p14:sldId id="3620"/>
            <p14:sldId id="3621"/>
            <p14:sldId id="3622"/>
            <p14:sldId id="3623"/>
            <p14:sldId id="3624"/>
            <p14:sldId id="3625"/>
            <p14:sldId id="3626"/>
            <p14:sldId id="3627"/>
            <p14:sldId id="3628"/>
            <p14:sldId id="362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36DF42-8195-AB3D-9F53-84FD1364ED3F}" name="Anderson, Kathie - Division of IDEA Implementation and Preschool" initials="AKDoIIaP" userId="S::kathie.anderson@education.ky.gov::a7c2af55-8adc-4e21-a754-245c0ee4506a" providerId="AD"/>
  <p188:author id="{A14D6C5D-53B3-6D9A-F471-169C03A278CD}" name="Bradley, Daniel - Division of School Data Services" initials="DB" userId="S::daniel.bradley@education.ky.gov::6933da45-c216-48a9-b012-456c7b324c96" providerId="AD"/>
  <p188:author id="{8DA71A8F-2928-D80C-BBD3-2C497F39323A}" name="Waldroup, Amanda - Division of IDEA Implementation and Preschool" initials="WP" userId="S::amanda.waldroup@education.ky.gov::633da4c5-7c3d-45f9-99a0-93f51f9aa78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8" y="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ter, Lisa - Division of School Data Services" userId="13616914-6d5e-45d3-97bf-a0e9c56e728a" providerId="ADAL" clId="{F85CF757-E7A9-49A3-9187-A307EF7F6108}"/>
    <pc:docChg chg="delSld modSld delSection modSection">
      <pc:chgData name="Keeter, Lisa - Division of School Data Services" userId="13616914-6d5e-45d3-97bf-a0e9c56e728a" providerId="ADAL" clId="{F85CF757-E7A9-49A3-9187-A307EF7F6108}" dt="2025-08-11T14:02:00.331" v="11" actId="962"/>
      <pc:docMkLst>
        <pc:docMk/>
      </pc:docMkLst>
      <pc:sldChg chg="del">
        <pc:chgData name="Keeter, Lisa - Division of School Data Services" userId="13616914-6d5e-45d3-97bf-a0e9c56e728a" providerId="ADAL" clId="{F85CF757-E7A9-49A3-9187-A307EF7F6108}" dt="2025-08-11T13:59:50.455" v="0" actId="2696"/>
        <pc:sldMkLst>
          <pc:docMk/>
          <pc:sldMk cId="301902911" sldId="256"/>
        </pc:sldMkLst>
      </pc:sldChg>
      <pc:sldChg chg="del">
        <pc:chgData name="Keeter, Lisa - Division of School Data Services" userId="13616914-6d5e-45d3-97bf-a0e9c56e728a" providerId="ADAL" clId="{F85CF757-E7A9-49A3-9187-A307EF7F6108}" dt="2025-08-11T13:59:50.455" v="0" actId="2696"/>
        <pc:sldMkLst>
          <pc:docMk/>
          <pc:sldMk cId="2637355875" sldId="257"/>
        </pc:sldMkLst>
      </pc:sldChg>
      <pc:sldChg chg="del">
        <pc:chgData name="Keeter, Lisa - Division of School Data Services" userId="13616914-6d5e-45d3-97bf-a0e9c56e728a" providerId="ADAL" clId="{F85CF757-E7A9-49A3-9187-A307EF7F6108}" dt="2025-08-11T13:59:50.455" v="0" actId="2696"/>
        <pc:sldMkLst>
          <pc:docMk/>
          <pc:sldMk cId="2499143578" sldId="258"/>
        </pc:sldMkLst>
      </pc:sldChg>
      <pc:sldChg chg="del">
        <pc:chgData name="Keeter, Lisa - Division of School Data Services" userId="13616914-6d5e-45d3-97bf-a0e9c56e728a" providerId="ADAL" clId="{F85CF757-E7A9-49A3-9187-A307EF7F6108}" dt="2025-08-11T14:00:41.269" v="7" actId="2696"/>
        <pc:sldMkLst>
          <pc:docMk/>
          <pc:sldMk cId="1716741077" sldId="259"/>
        </pc:sldMkLst>
      </pc:sldChg>
      <pc:sldChg chg="del">
        <pc:chgData name="Keeter, Lisa - Division of School Data Services" userId="13616914-6d5e-45d3-97bf-a0e9c56e728a" providerId="ADAL" clId="{F85CF757-E7A9-49A3-9187-A307EF7F6108}" dt="2025-08-11T13:59:50.455" v="0" actId="2696"/>
        <pc:sldMkLst>
          <pc:docMk/>
          <pc:sldMk cId="1888108222" sldId="260"/>
        </pc:sldMkLst>
      </pc:sldChg>
      <pc:sldChg chg="del">
        <pc:chgData name="Keeter, Lisa - Division of School Data Services" userId="13616914-6d5e-45d3-97bf-a0e9c56e728a" providerId="ADAL" clId="{F85CF757-E7A9-49A3-9187-A307EF7F6108}" dt="2025-08-11T13:59:50.455" v="0" actId="2696"/>
        <pc:sldMkLst>
          <pc:docMk/>
          <pc:sldMk cId="2390914064" sldId="261"/>
        </pc:sldMkLst>
      </pc:sldChg>
      <pc:sldChg chg="del">
        <pc:chgData name="Keeter, Lisa - Division of School Data Services" userId="13616914-6d5e-45d3-97bf-a0e9c56e728a" providerId="ADAL" clId="{F85CF757-E7A9-49A3-9187-A307EF7F6108}" dt="2025-08-11T13:59:50.455" v="0" actId="2696"/>
        <pc:sldMkLst>
          <pc:docMk/>
          <pc:sldMk cId="757168485" sldId="262"/>
        </pc:sldMkLst>
      </pc:sldChg>
      <pc:sldChg chg="del">
        <pc:chgData name="Keeter, Lisa - Division of School Data Services" userId="13616914-6d5e-45d3-97bf-a0e9c56e728a" providerId="ADAL" clId="{F85CF757-E7A9-49A3-9187-A307EF7F6108}" dt="2025-08-11T13:59:50.455" v="0" actId="2696"/>
        <pc:sldMkLst>
          <pc:docMk/>
          <pc:sldMk cId="3043756921" sldId="263"/>
        </pc:sldMkLst>
      </pc:sldChg>
      <pc:sldChg chg="del">
        <pc:chgData name="Keeter, Lisa - Division of School Data Services" userId="13616914-6d5e-45d3-97bf-a0e9c56e728a" providerId="ADAL" clId="{F85CF757-E7A9-49A3-9187-A307EF7F6108}" dt="2025-08-11T13:59:50.455" v="0" actId="2696"/>
        <pc:sldMkLst>
          <pc:docMk/>
          <pc:sldMk cId="3924532267" sldId="264"/>
        </pc:sldMkLst>
      </pc:sldChg>
      <pc:sldChg chg="del">
        <pc:chgData name="Keeter, Lisa - Division of School Data Services" userId="13616914-6d5e-45d3-97bf-a0e9c56e728a" providerId="ADAL" clId="{F85CF757-E7A9-49A3-9187-A307EF7F6108}" dt="2025-08-11T13:59:50.455" v="0" actId="2696"/>
        <pc:sldMkLst>
          <pc:docMk/>
          <pc:sldMk cId="2355309452" sldId="265"/>
        </pc:sldMkLst>
      </pc:sldChg>
      <pc:sldChg chg="del">
        <pc:chgData name="Keeter, Lisa - Division of School Data Services" userId="13616914-6d5e-45d3-97bf-a0e9c56e728a" providerId="ADAL" clId="{F85CF757-E7A9-49A3-9187-A307EF7F6108}" dt="2025-08-11T13:59:50.455" v="0" actId="2696"/>
        <pc:sldMkLst>
          <pc:docMk/>
          <pc:sldMk cId="845520050" sldId="266"/>
        </pc:sldMkLst>
      </pc:sldChg>
      <pc:sldChg chg="del">
        <pc:chgData name="Keeter, Lisa - Division of School Data Services" userId="13616914-6d5e-45d3-97bf-a0e9c56e728a" providerId="ADAL" clId="{F85CF757-E7A9-49A3-9187-A307EF7F6108}" dt="2025-08-11T13:59:50.455" v="0" actId="2696"/>
        <pc:sldMkLst>
          <pc:docMk/>
          <pc:sldMk cId="4179993969" sldId="267"/>
        </pc:sldMkLst>
      </pc:sldChg>
      <pc:sldChg chg="del">
        <pc:chgData name="Keeter, Lisa - Division of School Data Services" userId="13616914-6d5e-45d3-97bf-a0e9c56e728a" providerId="ADAL" clId="{F85CF757-E7A9-49A3-9187-A307EF7F6108}" dt="2025-08-11T13:59:50.455" v="0" actId="2696"/>
        <pc:sldMkLst>
          <pc:docMk/>
          <pc:sldMk cId="2922627978" sldId="268"/>
        </pc:sldMkLst>
      </pc:sldChg>
      <pc:sldChg chg="del">
        <pc:chgData name="Keeter, Lisa - Division of School Data Services" userId="13616914-6d5e-45d3-97bf-a0e9c56e728a" providerId="ADAL" clId="{F85CF757-E7A9-49A3-9187-A307EF7F6108}" dt="2025-08-11T13:59:50.455" v="0" actId="2696"/>
        <pc:sldMkLst>
          <pc:docMk/>
          <pc:sldMk cId="811249123" sldId="269"/>
        </pc:sldMkLst>
      </pc:sldChg>
      <pc:sldChg chg="del">
        <pc:chgData name="Keeter, Lisa - Division of School Data Services" userId="13616914-6d5e-45d3-97bf-a0e9c56e728a" providerId="ADAL" clId="{F85CF757-E7A9-49A3-9187-A307EF7F6108}" dt="2025-08-11T14:00:41.269" v="7" actId="2696"/>
        <pc:sldMkLst>
          <pc:docMk/>
          <pc:sldMk cId="2652540090" sldId="270"/>
        </pc:sldMkLst>
      </pc:sldChg>
      <pc:sldChg chg="del">
        <pc:chgData name="Keeter, Lisa - Division of School Data Services" userId="13616914-6d5e-45d3-97bf-a0e9c56e728a" providerId="ADAL" clId="{F85CF757-E7A9-49A3-9187-A307EF7F6108}" dt="2025-08-11T13:59:50.455" v="0" actId="2696"/>
        <pc:sldMkLst>
          <pc:docMk/>
          <pc:sldMk cId="3231539966" sldId="271"/>
        </pc:sldMkLst>
      </pc:sldChg>
      <pc:sldChg chg="del">
        <pc:chgData name="Keeter, Lisa - Division of School Data Services" userId="13616914-6d5e-45d3-97bf-a0e9c56e728a" providerId="ADAL" clId="{F85CF757-E7A9-49A3-9187-A307EF7F6108}" dt="2025-08-11T13:59:50.455" v="0" actId="2696"/>
        <pc:sldMkLst>
          <pc:docMk/>
          <pc:sldMk cId="2831892898" sldId="272"/>
        </pc:sldMkLst>
      </pc:sldChg>
      <pc:sldChg chg="del">
        <pc:chgData name="Keeter, Lisa - Division of School Data Services" userId="13616914-6d5e-45d3-97bf-a0e9c56e728a" providerId="ADAL" clId="{F85CF757-E7A9-49A3-9187-A307EF7F6108}" dt="2025-08-11T14:00:41.269" v="7" actId="2696"/>
        <pc:sldMkLst>
          <pc:docMk/>
          <pc:sldMk cId="1916233606" sldId="273"/>
        </pc:sldMkLst>
      </pc:sldChg>
      <pc:sldChg chg="del">
        <pc:chgData name="Keeter, Lisa - Division of School Data Services" userId="13616914-6d5e-45d3-97bf-a0e9c56e728a" providerId="ADAL" clId="{F85CF757-E7A9-49A3-9187-A307EF7F6108}" dt="2025-08-11T13:59:50.455" v="0" actId="2696"/>
        <pc:sldMkLst>
          <pc:docMk/>
          <pc:sldMk cId="0" sldId="274"/>
        </pc:sldMkLst>
      </pc:sldChg>
      <pc:sldChg chg="del">
        <pc:chgData name="Keeter, Lisa - Division of School Data Services" userId="13616914-6d5e-45d3-97bf-a0e9c56e728a" providerId="ADAL" clId="{F85CF757-E7A9-49A3-9187-A307EF7F6108}" dt="2025-08-11T13:59:50.455" v="0" actId="2696"/>
        <pc:sldMkLst>
          <pc:docMk/>
          <pc:sldMk cId="968549428" sldId="275"/>
        </pc:sldMkLst>
      </pc:sldChg>
      <pc:sldChg chg="del">
        <pc:chgData name="Keeter, Lisa - Division of School Data Services" userId="13616914-6d5e-45d3-97bf-a0e9c56e728a" providerId="ADAL" clId="{F85CF757-E7A9-49A3-9187-A307EF7F6108}" dt="2025-08-11T14:00:41.269" v="7" actId="2696"/>
        <pc:sldMkLst>
          <pc:docMk/>
          <pc:sldMk cId="749841931" sldId="276"/>
        </pc:sldMkLst>
      </pc:sldChg>
      <pc:sldChg chg="del">
        <pc:chgData name="Keeter, Lisa - Division of School Data Services" userId="13616914-6d5e-45d3-97bf-a0e9c56e728a" providerId="ADAL" clId="{F85CF757-E7A9-49A3-9187-A307EF7F6108}" dt="2025-08-11T14:00:41.269" v="7" actId="2696"/>
        <pc:sldMkLst>
          <pc:docMk/>
          <pc:sldMk cId="1193724604" sldId="277"/>
        </pc:sldMkLst>
      </pc:sldChg>
      <pc:sldChg chg="del">
        <pc:chgData name="Keeter, Lisa - Division of School Data Services" userId="13616914-6d5e-45d3-97bf-a0e9c56e728a" providerId="ADAL" clId="{F85CF757-E7A9-49A3-9187-A307EF7F6108}" dt="2025-08-11T13:59:50.455" v="0" actId="2696"/>
        <pc:sldMkLst>
          <pc:docMk/>
          <pc:sldMk cId="0" sldId="278"/>
        </pc:sldMkLst>
      </pc:sldChg>
      <pc:sldChg chg="del">
        <pc:chgData name="Keeter, Lisa - Division of School Data Services" userId="13616914-6d5e-45d3-97bf-a0e9c56e728a" providerId="ADAL" clId="{F85CF757-E7A9-49A3-9187-A307EF7F6108}" dt="2025-08-11T13:59:50.455" v="0" actId="2696"/>
        <pc:sldMkLst>
          <pc:docMk/>
          <pc:sldMk cId="0" sldId="279"/>
        </pc:sldMkLst>
      </pc:sldChg>
      <pc:sldChg chg="del">
        <pc:chgData name="Keeter, Lisa - Division of School Data Services" userId="13616914-6d5e-45d3-97bf-a0e9c56e728a" providerId="ADAL" clId="{F85CF757-E7A9-49A3-9187-A307EF7F6108}" dt="2025-08-11T14:00:41.269" v="7" actId="2696"/>
        <pc:sldMkLst>
          <pc:docMk/>
          <pc:sldMk cId="1150118084" sldId="280"/>
        </pc:sldMkLst>
      </pc:sldChg>
      <pc:sldChg chg="del">
        <pc:chgData name="Keeter, Lisa - Division of School Data Services" userId="13616914-6d5e-45d3-97bf-a0e9c56e728a" providerId="ADAL" clId="{F85CF757-E7A9-49A3-9187-A307EF7F6108}" dt="2025-08-11T13:59:50.455" v="0" actId="2696"/>
        <pc:sldMkLst>
          <pc:docMk/>
          <pc:sldMk cId="0" sldId="281"/>
        </pc:sldMkLst>
      </pc:sldChg>
      <pc:sldChg chg="del">
        <pc:chgData name="Keeter, Lisa - Division of School Data Services" userId="13616914-6d5e-45d3-97bf-a0e9c56e728a" providerId="ADAL" clId="{F85CF757-E7A9-49A3-9187-A307EF7F6108}" dt="2025-08-11T14:00:41.269" v="7" actId="2696"/>
        <pc:sldMkLst>
          <pc:docMk/>
          <pc:sldMk cId="472467424" sldId="282"/>
        </pc:sldMkLst>
      </pc:sldChg>
      <pc:sldChg chg="del">
        <pc:chgData name="Keeter, Lisa - Division of School Data Services" userId="13616914-6d5e-45d3-97bf-a0e9c56e728a" providerId="ADAL" clId="{F85CF757-E7A9-49A3-9187-A307EF7F6108}" dt="2025-08-11T13:59:50.455" v="0" actId="2696"/>
        <pc:sldMkLst>
          <pc:docMk/>
          <pc:sldMk cId="0" sldId="283"/>
        </pc:sldMkLst>
      </pc:sldChg>
      <pc:sldChg chg="del">
        <pc:chgData name="Keeter, Lisa - Division of School Data Services" userId="13616914-6d5e-45d3-97bf-a0e9c56e728a" providerId="ADAL" clId="{F85CF757-E7A9-49A3-9187-A307EF7F6108}" dt="2025-08-11T13:59:50.455" v="0" actId="2696"/>
        <pc:sldMkLst>
          <pc:docMk/>
          <pc:sldMk cId="324192343" sldId="284"/>
        </pc:sldMkLst>
      </pc:sldChg>
      <pc:sldChg chg="del">
        <pc:chgData name="Keeter, Lisa - Division of School Data Services" userId="13616914-6d5e-45d3-97bf-a0e9c56e728a" providerId="ADAL" clId="{F85CF757-E7A9-49A3-9187-A307EF7F6108}" dt="2025-08-11T13:59:50.455" v="0" actId="2696"/>
        <pc:sldMkLst>
          <pc:docMk/>
          <pc:sldMk cId="447766643" sldId="285"/>
        </pc:sldMkLst>
      </pc:sldChg>
      <pc:sldChg chg="del">
        <pc:chgData name="Keeter, Lisa - Division of School Data Services" userId="13616914-6d5e-45d3-97bf-a0e9c56e728a" providerId="ADAL" clId="{F85CF757-E7A9-49A3-9187-A307EF7F6108}" dt="2025-08-11T13:59:50.455" v="0" actId="2696"/>
        <pc:sldMkLst>
          <pc:docMk/>
          <pc:sldMk cId="1321015008" sldId="286"/>
        </pc:sldMkLst>
      </pc:sldChg>
      <pc:sldChg chg="del">
        <pc:chgData name="Keeter, Lisa - Division of School Data Services" userId="13616914-6d5e-45d3-97bf-a0e9c56e728a" providerId="ADAL" clId="{F85CF757-E7A9-49A3-9187-A307EF7F6108}" dt="2025-08-11T13:59:50.455" v="0" actId="2696"/>
        <pc:sldMkLst>
          <pc:docMk/>
          <pc:sldMk cId="3149171793" sldId="287"/>
        </pc:sldMkLst>
      </pc:sldChg>
      <pc:sldChg chg="del">
        <pc:chgData name="Keeter, Lisa - Division of School Data Services" userId="13616914-6d5e-45d3-97bf-a0e9c56e728a" providerId="ADAL" clId="{F85CF757-E7A9-49A3-9187-A307EF7F6108}" dt="2025-08-11T13:59:50.455" v="0" actId="2696"/>
        <pc:sldMkLst>
          <pc:docMk/>
          <pc:sldMk cId="2700338158" sldId="288"/>
        </pc:sldMkLst>
      </pc:sldChg>
      <pc:sldChg chg="del">
        <pc:chgData name="Keeter, Lisa - Division of School Data Services" userId="13616914-6d5e-45d3-97bf-a0e9c56e728a" providerId="ADAL" clId="{F85CF757-E7A9-49A3-9187-A307EF7F6108}" dt="2025-08-11T13:59:50.455" v="0" actId="2696"/>
        <pc:sldMkLst>
          <pc:docMk/>
          <pc:sldMk cId="3469834500" sldId="289"/>
        </pc:sldMkLst>
      </pc:sldChg>
      <pc:sldChg chg="del">
        <pc:chgData name="Keeter, Lisa - Division of School Data Services" userId="13616914-6d5e-45d3-97bf-a0e9c56e728a" providerId="ADAL" clId="{F85CF757-E7A9-49A3-9187-A307EF7F6108}" dt="2025-08-11T13:59:50.455" v="0" actId="2696"/>
        <pc:sldMkLst>
          <pc:docMk/>
          <pc:sldMk cId="554215852" sldId="290"/>
        </pc:sldMkLst>
      </pc:sldChg>
      <pc:sldChg chg="del">
        <pc:chgData name="Keeter, Lisa - Division of School Data Services" userId="13616914-6d5e-45d3-97bf-a0e9c56e728a" providerId="ADAL" clId="{F85CF757-E7A9-49A3-9187-A307EF7F6108}" dt="2025-08-11T13:59:50.455" v="0" actId="2696"/>
        <pc:sldMkLst>
          <pc:docMk/>
          <pc:sldMk cId="3965864361" sldId="291"/>
        </pc:sldMkLst>
      </pc:sldChg>
      <pc:sldChg chg="del">
        <pc:chgData name="Keeter, Lisa - Division of School Data Services" userId="13616914-6d5e-45d3-97bf-a0e9c56e728a" providerId="ADAL" clId="{F85CF757-E7A9-49A3-9187-A307EF7F6108}" dt="2025-08-11T13:59:50.455" v="0" actId="2696"/>
        <pc:sldMkLst>
          <pc:docMk/>
          <pc:sldMk cId="331469870" sldId="292"/>
        </pc:sldMkLst>
      </pc:sldChg>
      <pc:sldChg chg="del">
        <pc:chgData name="Keeter, Lisa - Division of School Data Services" userId="13616914-6d5e-45d3-97bf-a0e9c56e728a" providerId="ADAL" clId="{F85CF757-E7A9-49A3-9187-A307EF7F6108}" dt="2025-08-11T13:59:50.455" v="0" actId="2696"/>
        <pc:sldMkLst>
          <pc:docMk/>
          <pc:sldMk cId="811093385" sldId="293"/>
        </pc:sldMkLst>
      </pc:sldChg>
      <pc:sldChg chg="del">
        <pc:chgData name="Keeter, Lisa - Division of School Data Services" userId="13616914-6d5e-45d3-97bf-a0e9c56e728a" providerId="ADAL" clId="{F85CF757-E7A9-49A3-9187-A307EF7F6108}" dt="2025-08-11T13:59:50.455" v="0" actId="2696"/>
        <pc:sldMkLst>
          <pc:docMk/>
          <pc:sldMk cId="2223568103" sldId="294"/>
        </pc:sldMkLst>
      </pc:sldChg>
      <pc:sldChg chg="del">
        <pc:chgData name="Keeter, Lisa - Division of School Data Services" userId="13616914-6d5e-45d3-97bf-a0e9c56e728a" providerId="ADAL" clId="{F85CF757-E7A9-49A3-9187-A307EF7F6108}" dt="2025-08-11T13:59:50.455" v="0" actId="2696"/>
        <pc:sldMkLst>
          <pc:docMk/>
          <pc:sldMk cId="2316227422" sldId="295"/>
        </pc:sldMkLst>
      </pc:sldChg>
      <pc:sldChg chg="del">
        <pc:chgData name="Keeter, Lisa - Division of School Data Services" userId="13616914-6d5e-45d3-97bf-a0e9c56e728a" providerId="ADAL" clId="{F85CF757-E7A9-49A3-9187-A307EF7F6108}" dt="2025-08-11T13:59:50.455" v="0" actId="2696"/>
        <pc:sldMkLst>
          <pc:docMk/>
          <pc:sldMk cId="406128755" sldId="296"/>
        </pc:sldMkLst>
      </pc:sldChg>
      <pc:sldChg chg="del">
        <pc:chgData name="Keeter, Lisa - Division of School Data Services" userId="13616914-6d5e-45d3-97bf-a0e9c56e728a" providerId="ADAL" clId="{F85CF757-E7A9-49A3-9187-A307EF7F6108}" dt="2025-08-11T13:59:50.455" v="0" actId="2696"/>
        <pc:sldMkLst>
          <pc:docMk/>
          <pc:sldMk cId="3525416633" sldId="297"/>
        </pc:sldMkLst>
      </pc:sldChg>
      <pc:sldChg chg="del">
        <pc:chgData name="Keeter, Lisa - Division of School Data Services" userId="13616914-6d5e-45d3-97bf-a0e9c56e728a" providerId="ADAL" clId="{F85CF757-E7A9-49A3-9187-A307EF7F6108}" dt="2025-08-11T13:59:50.455" v="0" actId="2696"/>
        <pc:sldMkLst>
          <pc:docMk/>
          <pc:sldMk cId="3023809566" sldId="298"/>
        </pc:sldMkLst>
      </pc:sldChg>
      <pc:sldChg chg="del">
        <pc:chgData name="Keeter, Lisa - Division of School Data Services" userId="13616914-6d5e-45d3-97bf-a0e9c56e728a" providerId="ADAL" clId="{F85CF757-E7A9-49A3-9187-A307EF7F6108}" dt="2025-08-11T13:59:50.455" v="0" actId="2696"/>
        <pc:sldMkLst>
          <pc:docMk/>
          <pc:sldMk cId="3706590087" sldId="338"/>
        </pc:sldMkLst>
      </pc:sldChg>
      <pc:sldChg chg="del">
        <pc:chgData name="Keeter, Lisa - Division of School Data Services" userId="13616914-6d5e-45d3-97bf-a0e9c56e728a" providerId="ADAL" clId="{F85CF757-E7A9-49A3-9187-A307EF7F6108}" dt="2025-08-11T13:59:50.455" v="0" actId="2696"/>
        <pc:sldMkLst>
          <pc:docMk/>
          <pc:sldMk cId="319998679" sldId="339"/>
        </pc:sldMkLst>
      </pc:sldChg>
      <pc:sldChg chg="del">
        <pc:chgData name="Keeter, Lisa - Division of School Data Services" userId="13616914-6d5e-45d3-97bf-a0e9c56e728a" providerId="ADAL" clId="{F85CF757-E7A9-49A3-9187-A307EF7F6108}" dt="2025-08-11T13:59:50.455" v="0" actId="2696"/>
        <pc:sldMkLst>
          <pc:docMk/>
          <pc:sldMk cId="893600308" sldId="340"/>
        </pc:sldMkLst>
      </pc:sldChg>
      <pc:sldChg chg="del">
        <pc:chgData name="Keeter, Lisa - Division of School Data Services" userId="13616914-6d5e-45d3-97bf-a0e9c56e728a" providerId="ADAL" clId="{F85CF757-E7A9-49A3-9187-A307EF7F6108}" dt="2025-08-11T13:59:50.455" v="0" actId="2696"/>
        <pc:sldMkLst>
          <pc:docMk/>
          <pc:sldMk cId="3526626913" sldId="342"/>
        </pc:sldMkLst>
      </pc:sldChg>
      <pc:sldChg chg="del">
        <pc:chgData name="Keeter, Lisa - Division of School Data Services" userId="13616914-6d5e-45d3-97bf-a0e9c56e728a" providerId="ADAL" clId="{F85CF757-E7A9-49A3-9187-A307EF7F6108}" dt="2025-08-11T13:59:50.455" v="0" actId="2696"/>
        <pc:sldMkLst>
          <pc:docMk/>
          <pc:sldMk cId="265582358" sldId="344"/>
        </pc:sldMkLst>
      </pc:sldChg>
      <pc:sldChg chg="del">
        <pc:chgData name="Keeter, Lisa - Division of School Data Services" userId="13616914-6d5e-45d3-97bf-a0e9c56e728a" providerId="ADAL" clId="{F85CF757-E7A9-49A3-9187-A307EF7F6108}" dt="2025-08-11T13:59:50.455" v="0" actId="2696"/>
        <pc:sldMkLst>
          <pc:docMk/>
          <pc:sldMk cId="2222907539" sldId="345"/>
        </pc:sldMkLst>
      </pc:sldChg>
      <pc:sldChg chg="del">
        <pc:chgData name="Keeter, Lisa - Division of School Data Services" userId="13616914-6d5e-45d3-97bf-a0e9c56e728a" providerId="ADAL" clId="{F85CF757-E7A9-49A3-9187-A307EF7F6108}" dt="2025-08-11T13:59:50.455" v="0" actId="2696"/>
        <pc:sldMkLst>
          <pc:docMk/>
          <pc:sldMk cId="3588722066" sldId="346"/>
        </pc:sldMkLst>
      </pc:sldChg>
      <pc:sldChg chg="del">
        <pc:chgData name="Keeter, Lisa - Division of School Data Services" userId="13616914-6d5e-45d3-97bf-a0e9c56e728a" providerId="ADAL" clId="{F85CF757-E7A9-49A3-9187-A307EF7F6108}" dt="2025-08-11T14:00:51.753" v="9" actId="2696"/>
        <pc:sldMkLst>
          <pc:docMk/>
          <pc:sldMk cId="3546850875" sldId="347"/>
        </pc:sldMkLst>
      </pc:sldChg>
      <pc:sldChg chg="del">
        <pc:chgData name="Keeter, Lisa - Division of School Data Services" userId="13616914-6d5e-45d3-97bf-a0e9c56e728a" providerId="ADAL" clId="{F85CF757-E7A9-49A3-9187-A307EF7F6108}" dt="2025-08-11T13:59:50.455" v="0" actId="2696"/>
        <pc:sldMkLst>
          <pc:docMk/>
          <pc:sldMk cId="1181027973" sldId="348"/>
        </pc:sldMkLst>
      </pc:sldChg>
      <pc:sldChg chg="del">
        <pc:chgData name="Keeter, Lisa - Division of School Data Services" userId="13616914-6d5e-45d3-97bf-a0e9c56e728a" providerId="ADAL" clId="{F85CF757-E7A9-49A3-9187-A307EF7F6108}" dt="2025-08-11T13:59:50.455" v="0" actId="2696"/>
        <pc:sldMkLst>
          <pc:docMk/>
          <pc:sldMk cId="3083489363" sldId="349"/>
        </pc:sldMkLst>
      </pc:sldChg>
      <pc:sldChg chg="del">
        <pc:chgData name="Keeter, Lisa - Division of School Data Services" userId="13616914-6d5e-45d3-97bf-a0e9c56e728a" providerId="ADAL" clId="{F85CF757-E7A9-49A3-9187-A307EF7F6108}" dt="2025-08-11T13:59:50.455" v="0" actId="2696"/>
        <pc:sldMkLst>
          <pc:docMk/>
          <pc:sldMk cId="4216988234" sldId="350"/>
        </pc:sldMkLst>
      </pc:sldChg>
      <pc:sldChg chg="del">
        <pc:chgData name="Keeter, Lisa - Division of School Data Services" userId="13616914-6d5e-45d3-97bf-a0e9c56e728a" providerId="ADAL" clId="{F85CF757-E7A9-49A3-9187-A307EF7F6108}" dt="2025-08-11T13:59:50.455" v="0" actId="2696"/>
        <pc:sldMkLst>
          <pc:docMk/>
          <pc:sldMk cId="1327783274" sldId="351"/>
        </pc:sldMkLst>
      </pc:sldChg>
      <pc:sldChg chg="del">
        <pc:chgData name="Keeter, Lisa - Division of School Data Services" userId="13616914-6d5e-45d3-97bf-a0e9c56e728a" providerId="ADAL" clId="{F85CF757-E7A9-49A3-9187-A307EF7F6108}" dt="2025-08-11T13:59:50.455" v="0" actId="2696"/>
        <pc:sldMkLst>
          <pc:docMk/>
          <pc:sldMk cId="4079570851" sldId="352"/>
        </pc:sldMkLst>
      </pc:sldChg>
      <pc:sldChg chg="del">
        <pc:chgData name="Keeter, Lisa - Division of School Data Services" userId="13616914-6d5e-45d3-97bf-a0e9c56e728a" providerId="ADAL" clId="{F85CF757-E7A9-49A3-9187-A307EF7F6108}" dt="2025-08-11T13:59:50.455" v="0" actId="2696"/>
        <pc:sldMkLst>
          <pc:docMk/>
          <pc:sldMk cId="3689552262" sldId="353"/>
        </pc:sldMkLst>
      </pc:sldChg>
      <pc:sldChg chg="del">
        <pc:chgData name="Keeter, Lisa - Division of School Data Services" userId="13616914-6d5e-45d3-97bf-a0e9c56e728a" providerId="ADAL" clId="{F85CF757-E7A9-49A3-9187-A307EF7F6108}" dt="2025-08-11T13:59:50.455" v="0" actId="2696"/>
        <pc:sldMkLst>
          <pc:docMk/>
          <pc:sldMk cId="4045933618" sldId="355"/>
        </pc:sldMkLst>
      </pc:sldChg>
      <pc:sldChg chg="del">
        <pc:chgData name="Keeter, Lisa - Division of School Data Services" userId="13616914-6d5e-45d3-97bf-a0e9c56e728a" providerId="ADAL" clId="{F85CF757-E7A9-49A3-9187-A307EF7F6108}" dt="2025-08-11T13:59:50.455" v="0" actId="2696"/>
        <pc:sldMkLst>
          <pc:docMk/>
          <pc:sldMk cId="2616092168" sldId="356"/>
        </pc:sldMkLst>
      </pc:sldChg>
      <pc:sldChg chg="del">
        <pc:chgData name="Keeter, Lisa - Division of School Data Services" userId="13616914-6d5e-45d3-97bf-a0e9c56e728a" providerId="ADAL" clId="{F85CF757-E7A9-49A3-9187-A307EF7F6108}" dt="2025-08-11T13:59:50.455" v="0" actId="2696"/>
        <pc:sldMkLst>
          <pc:docMk/>
          <pc:sldMk cId="4238032097" sldId="359"/>
        </pc:sldMkLst>
      </pc:sldChg>
      <pc:sldChg chg="del">
        <pc:chgData name="Keeter, Lisa - Division of School Data Services" userId="13616914-6d5e-45d3-97bf-a0e9c56e728a" providerId="ADAL" clId="{F85CF757-E7A9-49A3-9187-A307EF7F6108}" dt="2025-08-11T13:59:50.455" v="0" actId="2696"/>
        <pc:sldMkLst>
          <pc:docMk/>
          <pc:sldMk cId="2269777161" sldId="360"/>
        </pc:sldMkLst>
      </pc:sldChg>
      <pc:sldChg chg="del">
        <pc:chgData name="Keeter, Lisa - Division of School Data Services" userId="13616914-6d5e-45d3-97bf-a0e9c56e728a" providerId="ADAL" clId="{F85CF757-E7A9-49A3-9187-A307EF7F6108}" dt="2025-08-11T13:59:50.455" v="0" actId="2696"/>
        <pc:sldMkLst>
          <pc:docMk/>
          <pc:sldMk cId="2523237532" sldId="361"/>
        </pc:sldMkLst>
      </pc:sldChg>
      <pc:sldChg chg="del">
        <pc:chgData name="Keeter, Lisa - Division of School Data Services" userId="13616914-6d5e-45d3-97bf-a0e9c56e728a" providerId="ADAL" clId="{F85CF757-E7A9-49A3-9187-A307EF7F6108}" dt="2025-08-11T13:59:50.455" v="0" actId="2696"/>
        <pc:sldMkLst>
          <pc:docMk/>
          <pc:sldMk cId="1080374979" sldId="362"/>
        </pc:sldMkLst>
      </pc:sldChg>
      <pc:sldChg chg="del">
        <pc:chgData name="Keeter, Lisa - Division of School Data Services" userId="13616914-6d5e-45d3-97bf-a0e9c56e728a" providerId="ADAL" clId="{F85CF757-E7A9-49A3-9187-A307EF7F6108}" dt="2025-08-11T13:59:50.455" v="0" actId="2696"/>
        <pc:sldMkLst>
          <pc:docMk/>
          <pc:sldMk cId="1735704595" sldId="363"/>
        </pc:sldMkLst>
      </pc:sldChg>
      <pc:sldChg chg="del">
        <pc:chgData name="Keeter, Lisa - Division of School Data Services" userId="13616914-6d5e-45d3-97bf-a0e9c56e728a" providerId="ADAL" clId="{F85CF757-E7A9-49A3-9187-A307EF7F6108}" dt="2025-08-11T13:59:50.455" v="0" actId="2696"/>
        <pc:sldMkLst>
          <pc:docMk/>
          <pc:sldMk cId="1069924979" sldId="364"/>
        </pc:sldMkLst>
      </pc:sldChg>
      <pc:sldChg chg="del">
        <pc:chgData name="Keeter, Lisa - Division of School Data Services" userId="13616914-6d5e-45d3-97bf-a0e9c56e728a" providerId="ADAL" clId="{F85CF757-E7A9-49A3-9187-A307EF7F6108}" dt="2025-08-11T13:59:50.455" v="0" actId="2696"/>
        <pc:sldMkLst>
          <pc:docMk/>
          <pc:sldMk cId="1804896476" sldId="365"/>
        </pc:sldMkLst>
      </pc:sldChg>
      <pc:sldChg chg="del">
        <pc:chgData name="Keeter, Lisa - Division of School Data Services" userId="13616914-6d5e-45d3-97bf-a0e9c56e728a" providerId="ADAL" clId="{F85CF757-E7A9-49A3-9187-A307EF7F6108}" dt="2025-08-11T13:59:50.455" v="0" actId="2696"/>
        <pc:sldMkLst>
          <pc:docMk/>
          <pc:sldMk cId="2865899756" sldId="427"/>
        </pc:sldMkLst>
      </pc:sldChg>
      <pc:sldChg chg="del">
        <pc:chgData name="Keeter, Lisa - Division of School Data Services" userId="13616914-6d5e-45d3-97bf-a0e9c56e728a" providerId="ADAL" clId="{F85CF757-E7A9-49A3-9187-A307EF7F6108}" dt="2025-08-11T13:59:50.455" v="0" actId="2696"/>
        <pc:sldMkLst>
          <pc:docMk/>
          <pc:sldMk cId="20529745" sldId="467"/>
        </pc:sldMkLst>
      </pc:sldChg>
      <pc:sldChg chg="del">
        <pc:chgData name="Keeter, Lisa - Division of School Data Services" userId="13616914-6d5e-45d3-97bf-a0e9c56e728a" providerId="ADAL" clId="{F85CF757-E7A9-49A3-9187-A307EF7F6108}" dt="2025-08-11T13:59:50.455" v="0" actId="2696"/>
        <pc:sldMkLst>
          <pc:docMk/>
          <pc:sldMk cId="1230724382" sldId="468"/>
        </pc:sldMkLst>
      </pc:sldChg>
      <pc:sldChg chg="del">
        <pc:chgData name="Keeter, Lisa - Division of School Data Services" userId="13616914-6d5e-45d3-97bf-a0e9c56e728a" providerId="ADAL" clId="{F85CF757-E7A9-49A3-9187-A307EF7F6108}" dt="2025-08-11T13:59:50.455" v="0" actId="2696"/>
        <pc:sldMkLst>
          <pc:docMk/>
          <pc:sldMk cId="3062278763" sldId="469"/>
        </pc:sldMkLst>
      </pc:sldChg>
      <pc:sldChg chg="del">
        <pc:chgData name="Keeter, Lisa - Division of School Data Services" userId="13616914-6d5e-45d3-97bf-a0e9c56e728a" providerId="ADAL" clId="{F85CF757-E7A9-49A3-9187-A307EF7F6108}" dt="2025-08-11T13:59:50.455" v="0" actId="2696"/>
        <pc:sldMkLst>
          <pc:docMk/>
          <pc:sldMk cId="1308367432" sldId="470"/>
        </pc:sldMkLst>
      </pc:sldChg>
      <pc:sldChg chg="del">
        <pc:chgData name="Keeter, Lisa - Division of School Data Services" userId="13616914-6d5e-45d3-97bf-a0e9c56e728a" providerId="ADAL" clId="{F85CF757-E7A9-49A3-9187-A307EF7F6108}" dt="2025-08-11T13:59:50.455" v="0" actId="2696"/>
        <pc:sldMkLst>
          <pc:docMk/>
          <pc:sldMk cId="973239486" sldId="471"/>
        </pc:sldMkLst>
      </pc:sldChg>
      <pc:sldChg chg="del">
        <pc:chgData name="Keeter, Lisa - Division of School Data Services" userId="13616914-6d5e-45d3-97bf-a0e9c56e728a" providerId="ADAL" clId="{F85CF757-E7A9-49A3-9187-A307EF7F6108}" dt="2025-08-11T13:59:50.455" v="0" actId="2696"/>
        <pc:sldMkLst>
          <pc:docMk/>
          <pc:sldMk cId="3395438176" sldId="472"/>
        </pc:sldMkLst>
      </pc:sldChg>
      <pc:sldChg chg="del">
        <pc:chgData name="Keeter, Lisa - Division of School Data Services" userId="13616914-6d5e-45d3-97bf-a0e9c56e728a" providerId="ADAL" clId="{F85CF757-E7A9-49A3-9187-A307EF7F6108}" dt="2025-08-11T13:59:50.455" v="0" actId="2696"/>
        <pc:sldMkLst>
          <pc:docMk/>
          <pc:sldMk cId="539283741" sldId="473"/>
        </pc:sldMkLst>
      </pc:sldChg>
      <pc:sldChg chg="del">
        <pc:chgData name="Keeter, Lisa - Division of School Data Services" userId="13616914-6d5e-45d3-97bf-a0e9c56e728a" providerId="ADAL" clId="{F85CF757-E7A9-49A3-9187-A307EF7F6108}" dt="2025-08-11T13:59:50.455" v="0" actId="2696"/>
        <pc:sldMkLst>
          <pc:docMk/>
          <pc:sldMk cId="1007527802" sldId="474"/>
        </pc:sldMkLst>
      </pc:sldChg>
      <pc:sldChg chg="del">
        <pc:chgData name="Keeter, Lisa - Division of School Data Services" userId="13616914-6d5e-45d3-97bf-a0e9c56e728a" providerId="ADAL" clId="{F85CF757-E7A9-49A3-9187-A307EF7F6108}" dt="2025-08-11T13:59:50.455" v="0" actId="2696"/>
        <pc:sldMkLst>
          <pc:docMk/>
          <pc:sldMk cId="1808546137" sldId="475"/>
        </pc:sldMkLst>
      </pc:sldChg>
      <pc:sldChg chg="del">
        <pc:chgData name="Keeter, Lisa - Division of School Data Services" userId="13616914-6d5e-45d3-97bf-a0e9c56e728a" providerId="ADAL" clId="{F85CF757-E7A9-49A3-9187-A307EF7F6108}" dt="2025-08-11T13:59:50.455" v="0" actId="2696"/>
        <pc:sldMkLst>
          <pc:docMk/>
          <pc:sldMk cId="1323142479" sldId="476"/>
        </pc:sldMkLst>
      </pc:sldChg>
      <pc:sldChg chg="del">
        <pc:chgData name="Keeter, Lisa - Division of School Data Services" userId="13616914-6d5e-45d3-97bf-a0e9c56e728a" providerId="ADAL" clId="{F85CF757-E7A9-49A3-9187-A307EF7F6108}" dt="2025-08-11T13:59:50.455" v="0" actId="2696"/>
        <pc:sldMkLst>
          <pc:docMk/>
          <pc:sldMk cId="1080756737" sldId="477"/>
        </pc:sldMkLst>
      </pc:sldChg>
      <pc:sldChg chg="del">
        <pc:chgData name="Keeter, Lisa - Division of School Data Services" userId="13616914-6d5e-45d3-97bf-a0e9c56e728a" providerId="ADAL" clId="{F85CF757-E7A9-49A3-9187-A307EF7F6108}" dt="2025-08-11T13:59:50.455" v="0" actId="2696"/>
        <pc:sldMkLst>
          <pc:docMk/>
          <pc:sldMk cId="3089493675" sldId="478"/>
        </pc:sldMkLst>
      </pc:sldChg>
      <pc:sldChg chg="del">
        <pc:chgData name="Keeter, Lisa - Division of School Data Services" userId="13616914-6d5e-45d3-97bf-a0e9c56e728a" providerId="ADAL" clId="{F85CF757-E7A9-49A3-9187-A307EF7F6108}" dt="2025-08-11T13:59:50.455" v="0" actId="2696"/>
        <pc:sldMkLst>
          <pc:docMk/>
          <pc:sldMk cId="1143648028" sldId="479"/>
        </pc:sldMkLst>
      </pc:sldChg>
      <pc:sldChg chg="del">
        <pc:chgData name="Keeter, Lisa - Division of School Data Services" userId="13616914-6d5e-45d3-97bf-a0e9c56e728a" providerId="ADAL" clId="{F85CF757-E7A9-49A3-9187-A307EF7F6108}" dt="2025-08-11T13:59:50.455" v="0" actId="2696"/>
        <pc:sldMkLst>
          <pc:docMk/>
          <pc:sldMk cId="2923035443" sldId="480"/>
        </pc:sldMkLst>
      </pc:sldChg>
      <pc:sldChg chg="del">
        <pc:chgData name="Keeter, Lisa - Division of School Data Services" userId="13616914-6d5e-45d3-97bf-a0e9c56e728a" providerId="ADAL" clId="{F85CF757-E7A9-49A3-9187-A307EF7F6108}" dt="2025-08-11T13:59:50.455" v="0" actId="2696"/>
        <pc:sldMkLst>
          <pc:docMk/>
          <pc:sldMk cId="4019961897" sldId="487"/>
        </pc:sldMkLst>
      </pc:sldChg>
      <pc:sldChg chg="del">
        <pc:chgData name="Keeter, Lisa - Division of School Data Services" userId="13616914-6d5e-45d3-97bf-a0e9c56e728a" providerId="ADAL" clId="{F85CF757-E7A9-49A3-9187-A307EF7F6108}" dt="2025-08-11T13:59:50.455" v="0" actId="2696"/>
        <pc:sldMkLst>
          <pc:docMk/>
          <pc:sldMk cId="1377086480" sldId="488"/>
        </pc:sldMkLst>
      </pc:sldChg>
      <pc:sldChg chg="del">
        <pc:chgData name="Keeter, Lisa - Division of School Data Services" userId="13616914-6d5e-45d3-97bf-a0e9c56e728a" providerId="ADAL" clId="{F85CF757-E7A9-49A3-9187-A307EF7F6108}" dt="2025-08-11T13:59:50.455" v="0" actId="2696"/>
        <pc:sldMkLst>
          <pc:docMk/>
          <pc:sldMk cId="438295364" sldId="489"/>
        </pc:sldMkLst>
      </pc:sldChg>
      <pc:sldChg chg="del">
        <pc:chgData name="Keeter, Lisa - Division of School Data Services" userId="13616914-6d5e-45d3-97bf-a0e9c56e728a" providerId="ADAL" clId="{F85CF757-E7A9-49A3-9187-A307EF7F6108}" dt="2025-08-11T13:59:50.455" v="0" actId="2696"/>
        <pc:sldMkLst>
          <pc:docMk/>
          <pc:sldMk cId="3593578324" sldId="490"/>
        </pc:sldMkLst>
      </pc:sldChg>
      <pc:sldChg chg="del">
        <pc:chgData name="Keeter, Lisa - Division of School Data Services" userId="13616914-6d5e-45d3-97bf-a0e9c56e728a" providerId="ADAL" clId="{F85CF757-E7A9-49A3-9187-A307EF7F6108}" dt="2025-08-11T13:59:50.455" v="0" actId="2696"/>
        <pc:sldMkLst>
          <pc:docMk/>
          <pc:sldMk cId="382793136" sldId="491"/>
        </pc:sldMkLst>
      </pc:sldChg>
      <pc:sldChg chg="del">
        <pc:chgData name="Keeter, Lisa - Division of School Data Services" userId="13616914-6d5e-45d3-97bf-a0e9c56e728a" providerId="ADAL" clId="{F85CF757-E7A9-49A3-9187-A307EF7F6108}" dt="2025-08-11T13:59:50.455" v="0" actId="2696"/>
        <pc:sldMkLst>
          <pc:docMk/>
          <pc:sldMk cId="3950629980" sldId="522"/>
        </pc:sldMkLst>
      </pc:sldChg>
      <pc:sldChg chg="del">
        <pc:chgData name="Keeter, Lisa - Division of School Data Services" userId="13616914-6d5e-45d3-97bf-a0e9c56e728a" providerId="ADAL" clId="{F85CF757-E7A9-49A3-9187-A307EF7F6108}" dt="2025-08-11T13:59:50.455" v="0" actId="2696"/>
        <pc:sldMkLst>
          <pc:docMk/>
          <pc:sldMk cId="2769880641" sldId="523"/>
        </pc:sldMkLst>
      </pc:sldChg>
      <pc:sldChg chg="del">
        <pc:chgData name="Keeter, Lisa - Division of School Data Services" userId="13616914-6d5e-45d3-97bf-a0e9c56e728a" providerId="ADAL" clId="{F85CF757-E7A9-49A3-9187-A307EF7F6108}" dt="2025-08-11T13:59:50.455" v="0" actId="2696"/>
        <pc:sldMkLst>
          <pc:docMk/>
          <pc:sldMk cId="4248691080" sldId="527"/>
        </pc:sldMkLst>
      </pc:sldChg>
      <pc:sldChg chg="del">
        <pc:chgData name="Keeter, Lisa - Division of School Data Services" userId="13616914-6d5e-45d3-97bf-a0e9c56e728a" providerId="ADAL" clId="{F85CF757-E7A9-49A3-9187-A307EF7F6108}" dt="2025-08-11T13:59:50.455" v="0" actId="2696"/>
        <pc:sldMkLst>
          <pc:docMk/>
          <pc:sldMk cId="257486381" sldId="528"/>
        </pc:sldMkLst>
      </pc:sldChg>
      <pc:sldChg chg="del">
        <pc:chgData name="Keeter, Lisa - Division of School Data Services" userId="13616914-6d5e-45d3-97bf-a0e9c56e728a" providerId="ADAL" clId="{F85CF757-E7A9-49A3-9187-A307EF7F6108}" dt="2025-08-11T13:59:50.455" v="0" actId="2696"/>
        <pc:sldMkLst>
          <pc:docMk/>
          <pc:sldMk cId="73627145" sldId="820"/>
        </pc:sldMkLst>
      </pc:sldChg>
      <pc:sldChg chg="del">
        <pc:chgData name="Keeter, Lisa - Division of School Data Services" userId="13616914-6d5e-45d3-97bf-a0e9c56e728a" providerId="ADAL" clId="{F85CF757-E7A9-49A3-9187-A307EF7F6108}" dt="2025-08-11T13:59:50.455" v="0" actId="2696"/>
        <pc:sldMkLst>
          <pc:docMk/>
          <pc:sldMk cId="3602298646" sldId="955"/>
        </pc:sldMkLst>
      </pc:sldChg>
      <pc:sldChg chg="del">
        <pc:chgData name="Keeter, Lisa - Division of School Data Services" userId="13616914-6d5e-45d3-97bf-a0e9c56e728a" providerId="ADAL" clId="{F85CF757-E7A9-49A3-9187-A307EF7F6108}" dt="2025-08-11T13:59:50.455" v="0" actId="2696"/>
        <pc:sldMkLst>
          <pc:docMk/>
          <pc:sldMk cId="1415792382" sldId="977"/>
        </pc:sldMkLst>
      </pc:sldChg>
      <pc:sldChg chg="del">
        <pc:chgData name="Keeter, Lisa - Division of School Data Services" userId="13616914-6d5e-45d3-97bf-a0e9c56e728a" providerId="ADAL" clId="{F85CF757-E7A9-49A3-9187-A307EF7F6108}" dt="2025-08-11T13:59:50.455" v="0" actId="2696"/>
        <pc:sldMkLst>
          <pc:docMk/>
          <pc:sldMk cId="1236229799" sldId="979"/>
        </pc:sldMkLst>
      </pc:sldChg>
      <pc:sldChg chg="del">
        <pc:chgData name="Keeter, Lisa - Division of School Data Services" userId="13616914-6d5e-45d3-97bf-a0e9c56e728a" providerId="ADAL" clId="{F85CF757-E7A9-49A3-9187-A307EF7F6108}" dt="2025-08-11T13:59:50.455" v="0" actId="2696"/>
        <pc:sldMkLst>
          <pc:docMk/>
          <pc:sldMk cId="581447273" sldId="981"/>
        </pc:sldMkLst>
      </pc:sldChg>
      <pc:sldChg chg="del">
        <pc:chgData name="Keeter, Lisa - Division of School Data Services" userId="13616914-6d5e-45d3-97bf-a0e9c56e728a" providerId="ADAL" clId="{F85CF757-E7A9-49A3-9187-A307EF7F6108}" dt="2025-08-11T13:59:50.455" v="0" actId="2696"/>
        <pc:sldMkLst>
          <pc:docMk/>
          <pc:sldMk cId="2729611785" sldId="982"/>
        </pc:sldMkLst>
      </pc:sldChg>
      <pc:sldChg chg="del">
        <pc:chgData name="Keeter, Lisa - Division of School Data Services" userId="13616914-6d5e-45d3-97bf-a0e9c56e728a" providerId="ADAL" clId="{F85CF757-E7A9-49A3-9187-A307EF7F6108}" dt="2025-08-11T13:59:50.455" v="0" actId="2696"/>
        <pc:sldMkLst>
          <pc:docMk/>
          <pc:sldMk cId="4121544486" sldId="1106"/>
        </pc:sldMkLst>
      </pc:sldChg>
      <pc:sldChg chg="del">
        <pc:chgData name="Keeter, Lisa - Division of School Data Services" userId="13616914-6d5e-45d3-97bf-a0e9c56e728a" providerId="ADAL" clId="{F85CF757-E7A9-49A3-9187-A307EF7F6108}" dt="2025-08-11T13:59:50.455" v="0" actId="2696"/>
        <pc:sldMkLst>
          <pc:docMk/>
          <pc:sldMk cId="3130288453" sldId="1107"/>
        </pc:sldMkLst>
      </pc:sldChg>
      <pc:sldChg chg="del">
        <pc:chgData name="Keeter, Lisa - Division of School Data Services" userId="13616914-6d5e-45d3-97bf-a0e9c56e728a" providerId="ADAL" clId="{F85CF757-E7A9-49A3-9187-A307EF7F6108}" dt="2025-08-11T13:59:50.455" v="0" actId="2696"/>
        <pc:sldMkLst>
          <pc:docMk/>
          <pc:sldMk cId="2292333423" sldId="1108"/>
        </pc:sldMkLst>
      </pc:sldChg>
      <pc:sldChg chg="del">
        <pc:chgData name="Keeter, Lisa - Division of School Data Services" userId="13616914-6d5e-45d3-97bf-a0e9c56e728a" providerId="ADAL" clId="{F85CF757-E7A9-49A3-9187-A307EF7F6108}" dt="2025-08-11T13:59:50.455" v="0" actId="2696"/>
        <pc:sldMkLst>
          <pc:docMk/>
          <pc:sldMk cId="2973165622" sldId="1109"/>
        </pc:sldMkLst>
      </pc:sldChg>
      <pc:sldChg chg="del">
        <pc:chgData name="Keeter, Lisa - Division of School Data Services" userId="13616914-6d5e-45d3-97bf-a0e9c56e728a" providerId="ADAL" clId="{F85CF757-E7A9-49A3-9187-A307EF7F6108}" dt="2025-08-11T13:59:50.455" v="0" actId="2696"/>
        <pc:sldMkLst>
          <pc:docMk/>
          <pc:sldMk cId="3668136375" sldId="1111"/>
        </pc:sldMkLst>
      </pc:sldChg>
      <pc:sldChg chg="del">
        <pc:chgData name="Keeter, Lisa - Division of School Data Services" userId="13616914-6d5e-45d3-97bf-a0e9c56e728a" providerId="ADAL" clId="{F85CF757-E7A9-49A3-9187-A307EF7F6108}" dt="2025-08-11T13:59:50.455" v="0" actId="2696"/>
        <pc:sldMkLst>
          <pc:docMk/>
          <pc:sldMk cId="428835219" sldId="1112"/>
        </pc:sldMkLst>
      </pc:sldChg>
      <pc:sldChg chg="del">
        <pc:chgData name="Keeter, Lisa - Division of School Data Services" userId="13616914-6d5e-45d3-97bf-a0e9c56e728a" providerId="ADAL" clId="{F85CF757-E7A9-49A3-9187-A307EF7F6108}" dt="2025-08-11T13:59:50.455" v="0" actId="2696"/>
        <pc:sldMkLst>
          <pc:docMk/>
          <pc:sldMk cId="2782819177" sldId="1113"/>
        </pc:sldMkLst>
      </pc:sldChg>
      <pc:sldChg chg="del">
        <pc:chgData name="Keeter, Lisa - Division of School Data Services" userId="13616914-6d5e-45d3-97bf-a0e9c56e728a" providerId="ADAL" clId="{F85CF757-E7A9-49A3-9187-A307EF7F6108}" dt="2025-08-11T13:59:50.455" v="0" actId="2696"/>
        <pc:sldMkLst>
          <pc:docMk/>
          <pc:sldMk cId="3086424387" sldId="1114"/>
        </pc:sldMkLst>
      </pc:sldChg>
      <pc:sldChg chg="del">
        <pc:chgData name="Keeter, Lisa - Division of School Data Services" userId="13616914-6d5e-45d3-97bf-a0e9c56e728a" providerId="ADAL" clId="{F85CF757-E7A9-49A3-9187-A307EF7F6108}" dt="2025-08-11T13:59:50.455" v="0" actId="2696"/>
        <pc:sldMkLst>
          <pc:docMk/>
          <pc:sldMk cId="631616847" sldId="1115"/>
        </pc:sldMkLst>
      </pc:sldChg>
      <pc:sldChg chg="del">
        <pc:chgData name="Keeter, Lisa - Division of School Data Services" userId="13616914-6d5e-45d3-97bf-a0e9c56e728a" providerId="ADAL" clId="{F85CF757-E7A9-49A3-9187-A307EF7F6108}" dt="2025-08-11T14:00:41.269" v="7" actId="2696"/>
        <pc:sldMkLst>
          <pc:docMk/>
          <pc:sldMk cId="2512350661" sldId="1141"/>
        </pc:sldMkLst>
      </pc:sldChg>
      <pc:sldChg chg="del">
        <pc:chgData name="Keeter, Lisa - Division of School Data Services" userId="13616914-6d5e-45d3-97bf-a0e9c56e728a" providerId="ADAL" clId="{F85CF757-E7A9-49A3-9187-A307EF7F6108}" dt="2025-08-11T14:00:41.269" v="7" actId="2696"/>
        <pc:sldMkLst>
          <pc:docMk/>
          <pc:sldMk cId="726217670" sldId="1292"/>
        </pc:sldMkLst>
      </pc:sldChg>
      <pc:sldChg chg="del">
        <pc:chgData name="Keeter, Lisa - Division of School Data Services" userId="13616914-6d5e-45d3-97bf-a0e9c56e728a" providerId="ADAL" clId="{F85CF757-E7A9-49A3-9187-A307EF7F6108}" dt="2025-08-11T14:00:41.269" v="7" actId="2696"/>
        <pc:sldMkLst>
          <pc:docMk/>
          <pc:sldMk cId="1140576593" sldId="1293"/>
        </pc:sldMkLst>
      </pc:sldChg>
      <pc:sldChg chg="del">
        <pc:chgData name="Keeter, Lisa - Division of School Data Services" userId="13616914-6d5e-45d3-97bf-a0e9c56e728a" providerId="ADAL" clId="{F85CF757-E7A9-49A3-9187-A307EF7F6108}" dt="2025-08-11T14:00:41.269" v="7" actId="2696"/>
        <pc:sldMkLst>
          <pc:docMk/>
          <pc:sldMk cId="1971160819" sldId="1299"/>
        </pc:sldMkLst>
      </pc:sldChg>
      <pc:sldChg chg="del">
        <pc:chgData name="Keeter, Lisa - Division of School Data Services" userId="13616914-6d5e-45d3-97bf-a0e9c56e728a" providerId="ADAL" clId="{F85CF757-E7A9-49A3-9187-A307EF7F6108}" dt="2025-08-11T14:00:41.269" v="7" actId="2696"/>
        <pc:sldMkLst>
          <pc:docMk/>
          <pc:sldMk cId="1205532947" sldId="1300"/>
        </pc:sldMkLst>
      </pc:sldChg>
      <pc:sldChg chg="del">
        <pc:chgData name="Keeter, Lisa - Division of School Data Services" userId="13616914-6d5e-45d3-97bf-a0e9c56e728a" providerId="ADAL" clId="{F85CF757-E7A9-49A3-9187-A307EF7F6108}" dt="2025-08-11T14:00:41.269" v="7" actId="2696"/>
        <pc:sldMkLst>
          <pc:docMk/>
          <pc:sldMk cId="81107740" sldId="1301"/>
        </pc:sldMkLst>
      </pc:sldChg>
      <pc:sldChg chg="del">
        <pc:chgData name="Keeter, Lisa - Division of School Data Services" userId="13616914-6d5e-45d3-97bf-a0e9c56e728a" providerId="ADAL" clId="{F85CF757-E7A9-49A3-9187-A307EF7F6108}" dt="2025-08-11T14:00:41.269" v="7" actId="2696"/>
        <pc:sldMkLst>
          <pc:docMk/>
          <pc:sldMk cId="2193125528" sldId="1303"/>
        </pc:sldMkLst>
      </pc:sldChg>
      <pc:sldChg chg="del">
        <pc:chgData name="Keeter, Lisa - Division of School Data Services" userId="13616914-6d5e-45d3-97bf-a0e9c56e728a" providerId="ADAL" clId="{F85CF757-E7A9-49A3-9187-A307EF7F6108}" dt="2025-08-11T14:00:41.269" v="7" actId="2696"/>
        <pc:sldMkLst>
          <pc:docMk/>
          <pc:sldMk cId="1446338793" sldId="1305"/>
        </pc:sldMkLst>
      </pc:sldChg>
      <pc:sldChg chg="del">
        <pc:chgData name="Keeter, Lisa - Division of School Data Services" userId="13616914-6d5e-45d3-97bf-a0e9c56e728a" providerId="ADAL" clId="{F85CF757-E7A9-49A3-9187-A307EF7F6108}" dt="2025-08-11T14:00:41.269" v="7" actId="2696"/>
        <pc:sldMkLst>
          <pc:docMk/>
          <pc:sldMk cId="2364722598" sldId="1308"/>
        </pc:sldMkLst>
      </pc:sldChg>
      <pc:sldChg chg="del">
        <pc:chgData name="Keeter, Lisa - Division of School Data Services" userId="13616914-6d5e-45d3-97bf-a0e9c56e728a" providerId="ADAL" clId="{F85CF757-E7A9-49A3-9187-A307EF7F6108}" dt="2025-08-11T14:00:41.269" v="7" actId="2696"/>
        <pc:sldMkLst>
          <pc:docMk/>
          <pc:sldMk cId="23564454" sldId="1316"/>
        </pc:sldMkLst>
      </pc:sldChg>
      <pc:sldChg chg="del">
        <pc:chgData name="Keeter, Lisa - Division of School Data Services" userId="13616914-6d5e-45d3-97bf-a0e9c56e728a" providerId="ADAL" clId="{F85CF757-E7A9-49A3-9187-A307EF7F6108}" dt="2025-08-11T14:00:41.269" v="7" actId="2696"/>
        <pc:sldMkLst>
          <pc:docMk/>
          <pc:sldMk cId="1493700187" sldId="1317"/>
        </pc:sldMkLst>
      </pc:sldChg>
      <pc:sldChg chg="del">
        <pc:chgData name="Keeter, Lisa - Division of School Data Services" userId="13616914-6d5e-45d3-97bf-a0e9c56e728a" providerId="ADAL" clId="{F85CF757-E7A9-49A3-9187-A307EF7F6108}" dt="2025-08-11T14:00:41.269" v="7" actId="2696"/>
        <pc:sldMkLst>
          <pc:docMk/>
          <pc:sldMk cId="1289843981" sldId="1320"/>
        </pc:sldMkLst>
      </pc:sldChg>
      <pc:sldChg chg="del">
        <pc:chgData name="Keeter, Lisa - Division of School Data Services" userId="13616914-6d5e-45d3-97bf-a0e9c56e728a" providerId="ADAL" clId="{F85CF757-E7A9-49A3-9187-A307EF7F6108}" dt="2025-08-11T14:00:48.598" v="8" actId="2696"/>
        <pc:sldMkLst>
          <pc:docMk/>
          <pc:sldMk cId="1884836994" sldId="1335"/>
        </pc:sldMkLst>
      </pc:sldChg>
      <pc:sldChg chg="del">
        <pc:chgData name="Keeter, Lisa - Division of School Data Services" userId="13616914-6d5e-45d3-97bf-a0e9c56e728a" providerId="ADAL" clId="{F85CF757-E7A9-49A3-9187-A307EF7F6108}" dt="2025-08-11T13:59:50.455" v="0" actId="2696"/>
        <pc:sldMkLst>
          <pc:docMk/>
          <pc:sldMk cId="4016353413" sldId="1345"/>
        </pc:sldMkLst>
      </pc:sldChg>
      <pc:sldChg chg="del">
        <pc:chgData name="Keeter, Lisa - Division of School Data Services" userId="13616914-6d5e-45d3-97bf-a0e9c56e728a" providerId="ADAL" clId="{F85CF757-E7A9-49A3-9187-A307EF7F6108}" dt="2025-08-11T13:59:50.455" v="0" actId="2696"/>
        <pc:sldMkLst>
          <pc:docMk/>
          <pc:sldMk cId="1744281231" sldId="1346"/>
        </pc:sldMkLst>
      </pc:sldChg>
      <pc:sldChg chg="del">
        <pc:chgData name="Keeter, Lisa - Division of School Data Services" userId="13616914-6d5e-45d3-97bf-a0e9c56e728a" providerId="ADAL" clId="{F85CF757-E7A9-49A3-9187-A307EF7F6108}" dt="2025-08-11T14:00:41.269" v="7" actId="2696"/>
        <pc:sldMkLst>
          <pc:docMk/>
          <pc:sldMk cId="1729965376" sldId="1347"/>
        </pc:sldMkLst>
      </pc:sldChg>
      <pc:sldChg chg="del">
        <pc:chgData name="Keeter, Lisa - Division of School Data Services" userId="13616914-6d5e-45d3-97bf-a0e9c56e728a" providerId="ADAL" clId="{F85CF757-E7A9-49A3-9187-A307EF7F6108}" dt="2025-08-11T14:00:41.269" v="7" actId="2696"/>
        <pc:sldMkLst>
          <pc:docMk/>
          <pc:sldMk cId="913394071" sldId="1349"/>
        </pc:sldMkLst>
      </pc:sldChg>
      <pc:sldChg chg="del">
        <pc:chgData name="Keeter, Lisa - Division of School Data Services" userId="13616914-6d5e-45d3-97bf-a0e9c56e728a" providerId="ADAL" clId="{F85CF757-E7A9-49A3-9187-A307EF7F6108}" dt="2025-08-11T13:59:50.455" v="0" actId="2696"/>
        <pc:sldMkLst>
          <pc:docMk/>
          <pc:sldMk cId="3630990819" sldId="1350"/>
        </pc:sldMkLst>
      </pc:sldChg>
      <pc:sldChg chg="del">
        <pc:chgData name="Keeter, Lisa - Division of School Data Services" userId="13616914-6d5e-45d3-97bf-a0e9c56e728a" providerId="ADAL" clId="{F85CF757-E7A9-49A3-9187-A307EF7F6108}" dt="2025-08-11T13:59:50.455" v="0" actId="2696"/>
        <pc:sldMkLst>
          <pc:docMk/>
          <pc:sldMk cId="2636755320" sldId="1351"/>
        </pc:sldMkLst>
      </pc:sldChg>
      <pc:sldChg chg="del">
        <pc:chgData name="Keeter, Lisa - Division of School Data Services" userId="13616914-6d5e-45d3-97bf-a0e9c56e728a" providerId="ADAL" clId="{F85CF757-E7A9-49A3-9187-A307EF7F6108}" dt="2025-08-11T13:59:50.455" v="0" actId="2696"/>
        <pc:sldMkLst>
          <pc:docMk/>
          <pc:sldMk cId="2753322289" sldId="1366"/>
        </pc:sldMkLst>
      </pc:sldChg>
      <pc:sldChg chg="del">
        <pc:chgData name="Keeter, Lisa - Division of School Data Services" userId="13616914-6d5e-45d3-97bf-a0e9c56e728a" providerId="ADAL" clId="{F85CF757-E7A9-49A3-9187-A307EF7F6108}" dt="2025-08-11T13:59:50.455" v="0" actId="2696"/>
        <pc:sldMkLst>
          <pc:docMk/>
          <pc:sldMk cId="779979819" sldId="1367"/>
        </pc:sldMkLst>
      </pc:sldChg>
      <pc:sldChg chg="del">
        <pc:chgData name="Keeter, Lisa - Division of School Data Services" userId="13616914-6d5e-45d3-97bf-a0e9c56e728a" providerId="ADAL" clId="{F85CF757-E7A9-49A3-9187-A307EF7F6108}" dt="2025-08-11T13:59:50.455" v="0" actId="2696"/>
        <pc:sldMkLst>
          <pc:docMk/>
          <pc:sldMk cId="3027456398" sldId="1368"/>
        </pc:sldMkLst>
      </pc:sldChg>
      <pc:sldChg chg="del">
        <pc:chgData name="Keeter, Lisa - Division of School Data Services" userId="13616914-6d5e-45d3-97bf-a0e9c56e728a" providerId="ADAL" clId="{F85CF757-E7A9-49A3-9187-A307EF7F6108}" dt="2025-08-11T13:59:50.455" v="0" actId="2696"/>
        <pc:sldMkLst>
          <pc:docMk/>
          <pc:sldMk cId="2444338221" sldId="1371"/>
        </pc:sldMkLst>
      </pc:sldChg>
      <pc:sldChg chg="del">
        <pc:chgData name="Keeter, Lisa - Division of School Data Services" userId="13616914-6d5e-45d3-97bf-a0e9c56e728a" providerId="ADAL" clId="{F85CF757-E7A9-49A3-9187-A307EF7F6108}" dt="2025-08-11T13:59:50.455" v="0" actId="2696"/>
        <pc:sldMkLst>
          <pc:docMk/>
          <pc:sldMk cId="3627772975" sldId="1372"/>
        </pc:sldMkLst>
      </pc:sldChg>
      <pc:sldChg chg="del">
        <pc:chgData name="Keeter, Lisa - Division of School Data Services" userId="13616914-6d5e-45d3-97bf-a0e9c56e728a" providerId="ADAL" clId="{F85CF757-E7A9-49A3-9187-A307EF7F6108}" dt="2025-08-11T13:59:50.455" v="0" actId="2696"/>
        <pc:sldMkLst>
          <pc:docMk/>
          <pc:sldMk cId="0" sldId="1373"/>
        </pc:sldMkLst>
      </pc:sldChg>
      <pc:sldChg chg="del">
        <pc:chgData name="Keeter, Lisa - Division of School Data Services" userId="13616914-6d5e-45d3-97bf-a0e9c56e728a" providerId="ADAL" clId="{F85CF757-E7A9-49A3-9187-A307EF7F6108}" dt="2025-08-11T13:59:50.455" v="0" actId="2696"/>
        <pc:sldMkLst>
          <pc:docMk/>
          <pc:sldMk cId="0" sldId="1374"/>
        </pc:sldMkLst>
      </pc:sldChg>
      <pc:sldChg chg="del">
        <pc:chgData name="Keeter, Lisa - Division of School Data Services" userId="13616914-6d5e-45d3-97bf-a0e9c56e728a" providerId="ADAL" clId="{F85CF757-E7A9-49A3-9187-A307EF7F6108}" dt="2025-08-11T13:59:50.455" v="0" actId="2696"/>
        <pc:sldMkLst>
          <pc:docMk/>
          <pc:sldMk cId="0" sldId="1375"/>
        </pc:sldMkLst>
      </pc:sldChg>
      <pc:sldChg chg="del">
        <pc:chgData name="Keeter, Lisa - Division of School Data Services" userId="13616914-6d5e-45d3-97bf-a0e9c56e728a" providerId="ADAL" clId="{F85CF757-E7A9-49A3-9187-A307EF7F6108}" dt="2025-08-11T13:59:50.455" v="0" actId="2696"/>
        <pc:sldMkLst>
          <pc:docMk/>
          <pc:sldMk cId="0" sldId="1376"/>
        </pc:sldMkLst>
      </pc:sldChg>
      <pc:sldChg chg="del">
        <pc:chgData name="Keeter, Lisa - Division of School Data Services" userId="13616914-6d5e-45d3-97bf-a0e9c56e728a" providerId="ADAL" clId="{F85CF757-E7A9-49A3-9187-A307EF7F6108}" dt="2025-08-11T13:59:50.455" v="0" actId="2696"/>
        <pc:sldMkLst>
          <pc:docMk/>
          <pc:sldMk cId="0" sldId="1377"/>
        </pc:sldMkLst>
      </pc:sldChg>
      <pc:sldChg chg="del">
        <pc:chgData name="Keeter, Lisa - Division of School Data Services" userId="13616914-6d5e-45d3-97bf-a0e9c56e728a" providerId="ADAL" clId="{F85CF757-E7A9-49A3-9187-A307EF7F6108}" dt="2025-08-11T13:59:50.455" v="0" actId="2696"/>
        <pc:sldMkLst>
          <pc:docMk/>
          <pc:sldMk cId="0" sldId="1378"/>
        </pc:sldMkLst>
      </pc:sldChg>
      <pc:sldChg chg="del">
        <pc:chgData name="Keeter, Lisa - Division of School Data Services" userId="13616914-6d5e-45d3-97bf-a0e9c56e728a" providerId="ADAL" clId="{F85CF757-E7A9-49A3-9187-A307EF7F6108}" dt="2025-08-11T13:59:50.455" v="0" actId="2696"/>
        <pc:sldMkLst>
          <pc:docMk/>
          <pc:sldMk cId="0" sldId="1379"/>
        </pc:sldMkLst>
      </pc:sldChg>
      <pc:sldChg chg="del">
        <pc:chgData name="Keeter, Lisa - Division of School Data Services" userId="13616914-6d5e-45d3-97bf-a0e9c56e728a" providerId="ADAL" clId="{F85CF757-E7A9-49A3-9187-A307EF7F6108}" dt="2025-08-11T13:59:50.455" v="0" actId="2696"/>
        <pc:sldMkLst>
          <pc:docMk/>
          <pc:sldMk cId="0" sldId="1380"/>
        </pc:sldMkLst>
      </pc:sldChg>
      <pc:sldChg chg="del">
        <pc:chgData name="Keeter, Lisa - Division of School Data Services" userId="13616914-6d5e-45d3-97bf-a0e9c56e728a" providerId="ADAL" clId="{F85CF757-E7A9-49A3-9187-A307EF7F6108}" dt="2025-08-11T13:59:50.455" v="0" actId="2696"/>
        <pc:sldMkLst>
          <pc:docMk/>
          <pc:sldMk cId="0" sldId="1381"/>
        </pc:sldMkLst>
      </pc:sldChg>
      <pc:sldChg chg="del">
        <pc:chgData name="Keeter, Lisa - Division of School Data Services" userId="13616914-6d5e-45d3-97bf-a0e9c56e728a" providerId="ADAL" clId="{F85CF757-E7A9-49A3-9187-A307EF7F6108}" dt="2025-08-11T13:59:50.455" v="0" actId="2696"/>
        <pc:sldMkLst>
          <pc:docMk/>
          <pc:sldMk cId="3032495373" sldId="1382"/>
        </pc:sldMkLst>
      </pc:sldChg>
      <pc:sldChg chg="del">
        <pc:chgData name="Keeter, Lisa - Division of School Data Services" userId="13616914-6d5e-45d3-97bf-a0e9c56e728a" providerId="ADAL" clId="{F85CF757-E7A9-49A3-9187-A307EF7F6108}" dt="2025-08-11T14:00:41.269" v="7" actId="2696"/>
        <pc:sldMkLst>
          <pc:docMk/>
          <pc:sldMk cId="569985388" sldId="1384"/>
        </pc:sldMkLst>
      </pc:sldChg>
      <pc:sldChg chg="del">
        <pc:chgData name="Keeter, Lisa - Division of School Data Services" userId="13616914-6d5e-45d3-97bf-a0e9c56e728a" providerId="ADAL" clId="{F85CF757-E7A9-49A3-9187-A307EF7F6108}" dt="2025-08-11T14:00:41.269" v="7" actId="2696"/>
        <pc:sldMkLst>
          <pc:docMk/>
          <pc:sldMk cId="1290269590" sldId="1385"/>
        </pc:sldMkLst>
      </pc:sldChg>
      <pc:sldChg chg="del">
        <pc:chgData name="Keeter, Lisa - Division of School Data Services" userId="13616914-6d5e-45d3-97bf-a0e9c56e728a" providerId="ADAL" clId="{F85CF757-E7A9-49A3-9187-A307EF7F6108}" dt="2025-08-11T14:00:41.269" v="7" actId="2696"/>
        <pc:sldMkLst>
          <pc:docMk/>
          <pc:sldMk cId="1676383153" sldId="1386"/>
        </pc:sldMkLst>
      </pc:sldChg>
      <pc:sldChg chg="del">
        <pc:chgData name="Keeter, Lisa - Division of School Data Services" userId="13616914-6d5e-45d3-97bf-a0e9c56e728a" providerId="ADAL" clId="{F85CF757-E7A9-49A3-9187-A307EF7F6108}" dt="2025-08-11T14:00:41.269" v="7" actId="2696"/>
        <pc:sldMkLst>
          <pc:docMk/>
          <pc:sldMk cId="3031916726" sldId="1387"/>
        </pc:sldMkLst>
      </pc:sldChg>
      <pc:sldChg chg="del">
        <pc:chgData name="Keeter, Lisa - Division of School Data Services" userId="13616914-6d5e-45d3-97bf-a0e9c56e728a" providerId="ADAL" clId="{F85CF757-E7A9-49A3-9187-A307EF7F6108}" dt="2025-08-11T14:00:41.269" v="7" actId="2696"/>
        <pc:sldMkLst>
          <pc:docMk/>
          <pc:sldMk cId="847945950" sldId="1388"/>
        </pc:sldMkLst>
      </pc:sldChg>
      <pc:sldChg chg="del">
        <pc:chgData name="Keeter, Lisa - Division of School Data Services" userId="13616914-6d5e-45d3-97bf-a0e9c56e728a" providerId="ADAL" clId="{F85CF757-E7A9-49A3-9187-A307EF7F6108}" dt="2025-08-11T14:00:41.269" v="7" actId="2696"/>
        <pc:sldMkLst>
          <pc:docMk/>
          <pc:sldMk cId="2580990492" sldId="1389"/>
        </pc:sldMkLst>
      </pc:sldChg>
      <pc:sldChg chg="del">
        <pc:chgData name="Keeter, Lisa - Division of School Data Services" userId="13616914-6d5e-45d3-97bf-a0e9c56e728a" providerId="ADAL" clId="{F85CF757-E7A9-49A3-9187-A307EF7F6108}" dt="2025-08-11T14:00:41.269" v="7" actId="2696"/>
        <pc:sldMkLst>
          <pc:docMk/>
          <pc:sldMk cId="1135423369" sldId="1390"/>
        </pc:sldMkLst>
      </pc:sldChg>
      <pc:sldChg chg="del">
        <pc:chgData name="Keeter, Lisa - Division of School Data Services" userId="13616914-6d5e-45d3-97bf-a0e9c56e728a" providerId="ADAL" clId="{F85CF757-E7A9-49A3-9187-A307EF7F6108}" dt="2025-08-11T14:00:41.269" v="7" actId="2696"/>
        <pc:sldMkLst>
          <pc:docMk/>
          <pc:sldMk cId="1520844671" sldId="1391"/>
        </pc:sldMkLst>
      </pc:sldChg>
      <pc:sldChg chg="del">
        <pc:chgData name="Keeter, Lisa - Division of School Data Services" userId="13616914-6d5e-45d3-97bf-a0e9c56e728a" providerId="ADAL" clId="{F85CF757-E7A9-49A3-9187-A307EF7F6108}" dt="2025-08-11T14:00:41.269" v="7" actId="2696"/>
        <pc:sldMkLst>
          <pc:docMk/>
          <pc:sldMk cId="3596552492" sldId="1392"/>
        </pc:sldMkLst>
      </pc:sldChg>
      <pc:sldChg chg="del">
        <pc:chgData name="Keeter, Lisa - Division of School Data Services" userId="13616914-6d5e-45d3-97bf-a0e9c56e728a" providerId="ADAL" clId="{F85CF757-E7A9-49A3-9187-A307EF7F6108}" dt="2025-08-11T14:00:41.269" v="7" actId="2696"/>
        <pc:sldMkLst>
          <pc:docMk/>
          <pc:sldMk cId="2762371568" sldId="1393"/>
        </pc:sldMkLst>
      </pc:sldChg>
      <pc:sldChg chg="del">
        <pc:chgData name="Keeter, Lisa - Division of School Data Services" userId="13616914-6d5e-45d3-97bf-a0e9c56e728a" providerId="ADAL" clId="{F85CF757-E7A9-49A3-9187-A307EF7F6108}" dt="2025-08-11T14:00:41.269" v="7" actId="2696"/>
        <pc:sldMkLst>
          <pc:docMk/>
          <pc:sldMk cId="1600466240" sldId="1394"/>
        </pc:sldMkLst>
      </pc:sldChg>
      <pc:sldChg chg="del">
        <pc:chgData name="Keeter, Lisa - Division of School Data Services" userId="13616914-6d5e-45d3-97bf-a0e9c56e728a" providerId="ADAL" clId="{F85CF757-E7A9-49A3-9187-A307EF7F6108}" dt="2025-08-11T14:00:41.269" v="7" actId="2696"/>
        <pc:sldMkLst>
          <pc:docMk/>
          <pc:sldMk cId="666743369" sldId="1395"/>
        </pc:sldMkLst>
      </pc:sldChg>
      <pc:sldChg chg="del">
        <pc:chgData name="Keeter, Lisa - Division of School Data Services" userId="13616914-6d5e-45d3-97bf-a0e9c56e728a" providerId="ADAL" clId="{F85CF757-E7A9-49A3-9187-A307EF7F6108}" dt="2025-08-11T14:00:41.269" v="7" actId="2696"/>
        <pc:sldMkLst>
          <pc:docMk/>
          <pc:sldMk cId="88315093" sldId="1396"/>
        </pc:sldMkLst>
      </pc:sldChg>
      <pc:sldChg chg="del">
        <pc:chgData name="Keeter, Lisa - Division of School Data Services" userId="13616914-6d5e-45d3-97bf-a0e9c56e728a" providerId="ADAL" clId="{F85CF757-E7A9-49A3-9187-A307EF7F6108}" dt="2025-08-11T14:00:41.269" v="7" actId="2696"/>
        <pc:sldMkLst>
          <pc:docMk/>
          <pc:sldMk cId="2234409924" sldId="1397"/>
        </pc:sldMkLst>
      </pc:sldChg>
      <pc:sldChg chg="del">
        <pc:chgData name="Keeter, Lisa - Division of School Data Services" userId="13616914-6d5e-45d3-97bf-a0e9c56e728a" providerId="ADAL" clId="{F85CF757-E7A9-49A3-9187-A307EF7F6108}" dt="2025-08-11T14:00:41.269" v="7" actId="2696"/>
        <pc:sldMkLst>
          <pc:docMk/>
          <pc:sldMk cId="121724241" sldId="1398"/>
        </pc:sldMkLst>
      </pc:sldChg>
      <pc:sldChg chg="del">
        <pc:chgData name="Keeter, Lisa - Division of School Data Services" userId="13616914-6d5e-45d3-97bf-a0e9c56e728a" providerId="ADAL" clId="{F85CF757-E7A9-49A3-9187-A307EF7F6108}" dt="2025-08-11T14:00:41.269" v="7" actId="2696"/>
        <pc:sldMkLst>
          <pc:docMk/>
          <pc:sldMk cId="2555412610" sldId="1399"/>
        </pc:sldMkLst>
      </pc:sldChg>
      <pc:sldChg chg="del">
        <pc:chgData name="Keeter, Lisa - Division of School Data Services" userId="13616914-6d5e-45d3-97bf-a0e9c56e728a" providerId="ADAL" clId="{F85CF757-E7A9-49A3-9187-A307EF7F6108}" dt="2025-08-11T14:00:41.269" v="7" actId="2696"/>
        <pc:sldMkLst>
          <pc:docMk/>
          <pc:sldMk cId="2779735127" sldId="1400"/>
        </pc:sldMkLst>
      </pc:sldChg>
      <pc:sldChg chg="del">
        <pc:chgData name="Keeter, Lisa - Division of School Data Services" userId="13616914-6d5e-45d3-97bf-a0e9c56e728a" providerId="ADAL" clId="{F85CF757-E7A9-49A3-9187-A307EF7F6108}" dt="2025-08-11T14:00:41.269" v="7" actId="2696"/>
        <pc:sldMkLst>
          <pc:docMk/>
          <pc:sldMk cId="596022136" sldId="1401"/>
        </pc:sldMkLst>
      </pc:sldChg>
      <pc:sldChg chg="del">
        <pc:chgData name="Keeter, Lisa - Division of School Data Services" userId="13616914-6d5e-45d3-97bf-a0e9c56e728a" providerId="ADAL" clId="{F85CF757-E7A9-49A3-9187-A307EF7F6108}" dt="2025-08-11T14:00:41.269" v="7" actId="2696"/>
        <pc:sldMkLst>
          <pc:docMk/>
          <pc:sldMk cId="3584612334" sldId="1402"/>
        </pc:sldMkLst>
      </pc:sldChg>
      <pc:sldChg chg="del">
        <pc:chgData name="Keeter, Lisa - Division of School Data Services" userId="13616914-6d5e-45d3-97bf-a0e9c56e728a" providerId="ADAL" clId="{F85CF757-E7A9-49A3-9187-A307EF7F6108}" dt="2025-08-11T14:00:41.269" v="7" actId="2696"/>
        <pc:sldMkLst>
          <pc:docMk/>
          <pc:sldMk cId="662961547" sldId="1403"/>
        </pc:sldMkLst>
      </pc:sldChg>
      <pc:sldChg chg="del">
        <pc:chgData name="Keeter, Lisa - Division of School Data Services" userId="13616914-6d5e-45d3-97bf-a0e9c56e728a" providerId="ADAL" clId="{F85CF757-E7A9-49A3-9187-A307EF7F6108}" dt="2025-08-11T14:00:41.269" v="7" actId="2696"/>
        <pc:sldMkLst>
          <pc:docMk/>
          <pc:sldMk cId="2217721547" sldId="1404"/>
        </pc:sldMkLst>
      </pc:sldChg>
      <pc:sldChg chg="del">
        <pc:chgData name="Keeter, Lisa - Division of School Data Services" userId="13616914-6d5e-45d3-97bf-a0e9c56e728a" providerId="ADAL" clId="{F85CF757-E7A9-49A3-9187-A307EF7F6108}" dt="2025-08-11T14:00:41.269" v="7" actId="2696"/>
        <pc:sldMkLst>
          <pc:docMk/>
          <pc:sldMk cId="2572988776" sldId="1405"/>
        </pc:sldMkLst>
      </pc:sldChg>
      <pc:sldChg chg="del">
        <pc:chgData name="Keeter, Lisa - Division of School Data Services" userId="13616914-6d5e-45d3-97bf-a0e9c56e728a" providerId="ADAL" clId="{F85CF757-E7A9-49A3-9187-A307EF7F6108}" dt="2025-08-11T14:00:41.269" v="7" actId="2696"/>
        <pc:sldMkLst>
          <pc:docMk/>
          <pc:sldMk cId="1069998143" sldId="1406"/>
        </pc:sldMkLst>
      </pc:sldChg>
      <pc:sldChg chg="del">
        <pc:chgData name="Keeter, Lisa - Division of School Data Services" userId="13616914-6d5e-45d3-97bf-a0e9c56e728a" providerId="ADAL" clId="{F85CF757-E7A9-49A3-9187-A307EF7F6108}" dt="2025-08-11T14:00:41.269" v="7" actId="2696"/>
        <pc:sldMkLst>
          <pc:docMk/>
          <pc:sldMk cId="3226557300" sldId="1407"/>
        </pc:sldMkLst>
      </pc:sldChg>
      <pc:sldChg chg="del">
        <pc:chgData name="Keeter, Lisa - Division of School Data Services" userId="13616914-6d5e-45d3-97bf-a0e9c56e728a" providerId="ADAL" clId="{F85CF757-E7A9-49A3-9187-A307EF7F6108}" dt="2025-08-11T14:00:41.269" v="7" actId="2696"/>
        <pc:sldMkLst>
          <pc:docMk/>
          <pc:sldMk cId="519009217" sldId="1408"/>
        </pc:sldMkLst>
      </pc:sldChg>
      <pc:sldChg chg="del">
        <pc:chgData name="Keeter, Lisa - Division of School Data Services" userId="13616914-6d5e-45d3-97bf-a0e9c56e728a" providerId="ADAL" clId="{F85CF757-E7A9-49A3-9187-A307EF7F6108}" dt="2025-08-11T14:00:41.269" v="7" actId="2696"/>
        <pc:sldMkLst>
          <pc:docMk/>
          <pc:sldMk cId="1644162879" sldId="1409"/>
        </pc:sldMkLst>
      </pc:sldChg>
      <pc:sldChg chg="del">
        <pc:chgData name="Keeter, Lisa - Division of School Data Services" userId="13616914-6d5e-45d3-97bf-a0e9c56e728a" providerId="ADAL" clId="{F85CF757-E7A9-49A3-9187-A307EF7F6108}" dt="2025-08-11T14:00:41.269" v="7" actId="2696"/>
        <pc:sldMkLst>
          <pc:docMk/>
          <pc:sldMk cId="1766849770" sldId="1410"/>
        </pc:sldMkLst>
      </pc:sldChg>
      <pc:sldChg chg="del">
        <pc:chgData name="Keeter, Lisa - Division of School Data Services" userId="13616914-6d5e-45d3-97bf-a0e9c56e728a" providerId="ADAL" clId="{F85CF757-E7A9-49A3-9187-A307EF7F6108}" dt="2025-08-11T14:00:41.269" v="7" actId="2696"/>
        <pc:sldMkLst>
          <pc:docMk/>
          <pc:sldMk cId="2647291534" sldId="1411"/>
        </pc:sldMkLst>
      </pc:sldChg>
      <pc:sldChg chg="del">
        <pc:chgData name="Keeter, Lisa - Division of School Data Services" userId="13616914-6d5e-45d3-97bf-a0e9c56e728a" providerId="ADAL" clId="{F85CF757-E7A9-49A3-9187-A307EF7F6108}" dt="2025-08-11T14:00:41.269" v="7" actId="2696"/>
        <pc:sldMkLst>
          <pc:docMk/>
          <pc:sldMk cId="40568280" sldId="1412"/>
        </pc:sldMkLst>
      </pc:sldChg>
      <pc:sldChg chg="del">
        <pc:chgData name="Keeter, Lisa - Division of School Data Services" userId="13616914-6d5e-45d3-97bf-a0e9c56e728a" providerId="ADAL" clId="{F85CF757-E7A9-49A3-9187-A307EF7F6108}" dt="2025-08-11T14:00:41.269" v="7" actId="2696"/>
        <pc:sldMkLst>
          <pc:docMk/>
          <pc:sldMk cId="2846717497" sldId="1413"/>
        </pc:sldMkLst>
      </pc:sldChg>
      <pc:sldChg chg="del">
        <pc:chgData name="Keeter, Lisa - Division of School Data Services" userId="13616914-6d5e-45d3-97bf-a0e9c56e728a" providerId="ADAL" clId="{F85CF757-E7A9-49A3-9187-A307EF7F6108}" dt="2025-08-11T14:00:41.269" v="7" actId="2696"/>
        <pc:sldMkLst>
          <pc:docMk/>
          <pc:sldMk cId="4132031228" sldId="1414"/>
        </pc:sldMkLst>
      </pc:sldChg>
      <pc:sldChg chg="del">
        <pc:chgData name="Keeter, Lisa - Division of School Data Services" userId="13616914-6d5e-45d3-97bf-a0e9c56e728a" providerId="ADAL" clId="{F85CF757-E7A9-49A3-9187-A307EF7F6108}" dt="2025-08-11T14:00:41.269" v="7" actId="2696"/>
        <pc:sldMkLst>
          <pc:docMk/>
          <pc:sldMk cId="3824306604" sldId="1415"/>
        </pc:sldMkLst>
      </pc:sldChg>
      <pc:sldChg chg="del">
        <pc:chgData name="Keeter, Lisa - Division of School Data Services" userId="13616914-6d5e-45d3-97bf-a0e9c56e728a" providerId="ADAL" clId="{F85CF757-E7A9-49A3-9187-A307EF7F6108}" dt="2025-08-11T14:00:41.269" v="7" actId="2696"/>
        <pc:sldMkLst>
          <pc:docMk/>
          <pc:sldMk cId="3585130765" sldId="1416"/>
        </pc:sldMkLst>
      </pc:sldChg>
      <pc:sldChg chg="del">
        <pc:chgData name="Keeter, Lisa - Division of School Data Services" userId="13616914-6d5e-45d3-97bf-a0e9c56e728a" providerId="ADAL" clId="{F85CF757-E7A9-49A3-9187-A307EF7F6108}" dt="2025-08-11T14:00:41.269" v="7" actId="2696"/>
        <pc:sldMkLst>
          <pc:docMk/>
          <pc:sldMk cId="719103034" sldId="1417"/>
        </pc:sldMkLst>
      </pc:sldChg>
      <pc:sldChg chg="del">
        <pc:chgData name="Keeter, Lisa - Division of School Data Services" userId="13616914-6d5e-45d3-97bf-a0e9c56e728a" providerId="ADAL" clId="{F85CF757-E7A9-49A3-9187-A307EF7F6108}" dt="2025-08-11T14:00:41.269" v="7" actId="2696"/>
        <pc:sldMkLst>
          <pc:docMk/>
          <pc:sldMk cId="2613323655" sldId="1418"/>
        </pc:sldMkLst>
      </pc:sldChg>
      <pc:sldChg chg="del">
        <pc:chgData name="Keeter, Lisa - Division of School Data Services" userId="13616914-6d5e-45d3-97bf-a0e9c56e728a" providerId="ADAL" clId="{F85CF757-E7A9-49A3-9187-A307EF7F6108}" dt="2025-08-11T14:00:41.269" v="7" actId="2696"/>
        <pc:sldMkLst>
          <pc:docMk/>
          <pc:sldMk cId="1023352612" sldId="1419"/>
        </pc:sldMkLst>
      </pc:sldChg>
      <pc:sldChg chg="del">
        <pc:chgData name="Keeter, Lisa - Division of School Data Services" userId="13616914-6d5e-45d3-97bf-a0e9c56e728a" providerId="ADAL" clId="{F85CF757-E7A9-49A3-9187-A307EF7F6108}" dt="2025-08-11T13:59:50.455" v="0" actId="2696"/>
        <pc:sldMkLst>
          <pc:docMk/>
          <pc:sldMk cId="3375115275" sldId="1421"/>
        </pc:sldMkLst>
      </pc:sldChg>
      <pc:sldChg chg="del">
        <pc:chgData name="Keeter, Lisa - Division of School Data Services" userId="13616914-6d5e-45d3-97bf-a0e9c56e728a" providerId="ADAL" clId="{F85CF757-E7A9-49A3-9187-A307EF7F6108}" dt="2025-08-11T13:59:50.455" v="0" actId="2696"/>
        <pc:sldMkLst>
          <pc:docMk/>
          <pc:sldMk cId="3802263820" sldId="1422"/>
        </pc:sldMkLst>
      </pc:sldChg>
      <pc:sldChg chg="del">
        <pc:chgData name="Keeter, Lisa - Division of School Data Services" userId="13616914-6d5e-45d3-97bf-a0e9c56e728a" providerId="ADAL" clId="{F85CF757-E7A9-49A3-9187-A307EF7F6108}" dt="2025-08-11T13:59:50.455" v="0" actId="2696"/>
        <pc:sldMkLst>
          <pc:docMk/>
          <pc:sldMk cId="2962147641" sldId="1423"/>
        </pc:sldMkLst>
      </pc:sldChg>
      <pc:sldChg chg="del">
        <pc:chgData name="Keeter, Lisa - Division of School Data Services" userId="13616914-6d5e-45d3-97bf-a0e9c56e728a" providerId="ADAL" clId="{F85CF757-E7A9-49A3-9187-A307EF7F6108}" dt="2025-08-11T13:59:50.455" v="0" actId="2696"/>
        <pc:sldMkLst>
          <pc:docMk/>
          <pc:sldMk cId="1018494759" sldId="1424"/>
        </pc:sldMkLst>
      </pc:sldChg>
      <pc:sldChg chg="del">
        <pc:chgData name="Keeter, Lisa - Division of School Data Services" userId="13616914-6d5e-45d3-97bf-a0e9c56e728a" providerId="ADAL" clId="{F85CF757-E7A9-49A3-9187-A307EF7F6108}" dt="2025-08-11T13:59:50.455" v="0" actId="2696"/>
        <pc:sldMkLst>
          <pc:docMk/>
          <pc:sldMk cId="1520714296" sldId="1425"/>
        </pc:sldMkLst>
      </pc:sldChg>
      <pc:sldChg chg="del">
        <pc:chgData name="Keeter, Lisa - Division of School Data Services" userId="13616914-6d5e-45d3-97bf-a0e9c56e728a" providerId="ADAL" clId="{F85CF757-E7A9-49A3-9187-A307EF7F6108}" dt="2025-08-11T13:59:50.455" v="0" actId="2696"/>
        <pc:sldMkLst>
          <pc:docMk/>
          <pc:sldMk cId="614534065" sldId="1426"/>
        </pc:sldMkLst>
      </pc:sldChg>
      <pc:sldChg chg="del">
        <pc:chgData name="Keeter, Lisa - Division of School Data Services" userId="13616914-6d5e-45d3-97bf-a0e9c56e728a" providerId="ADAL" clId="{F85CF757-E7A9-49A3-9187-A307EF7F6108}" dt="2025-08-11T13:59:50.455" v="0" actId="2696"/>
        <pc:sldMkLst>
          <pc:docMk/>
          <pc:sldMk cId="3003328803" sldId="1427"/>
        </pc:sldMkLst>
      </pc:sldChg>
      <pc:sldChg chg="del">
        <pc:chgData name="Keeter, Lisa - Division of School Data Services" userId="13616914-6d5e-45d3-97bf-a0e9c56e728a" providerId="ADAL" clId="{F85CF757-E7A9-49A3-9187-A307EF7F6108}" dt="2025-08-11T13:59:50.455" v="0" actId="2696"/>
        <pc:sldMkLst>
          <pc:docMk/>
          <pc:sldMk cId="2044931129" sldId="1428"/>
        </pc:sldMkLst>
      </pc:sldChg>
      <pc:sldChg chg="del">
        <pc:chgData name="Keeter, Lisa - Division of School Data Services" userId="13616914-6d5e-45d3-97bf-a0e9c56e728a" providerId="ADAL" clId="{F85CF757-E7A9-49A3-9187-A307EF7F6108}" dt="2025-08-11T13:59:50.455" v="0" actId="2696"/>
        <pc:sldMkLst>
          <pc:docMk/>
          <pc:sldMk cId="1772404384" sldId="1429"/>
        </pc:sldMkLst>
      </pc:sldChg>
      <pc:sldChg chg="del">
        <pc:chgData name="Keeter, Lisa - Division of School Data Services" userId="13616914-6d5e-45d3-97bf-a0e9c56e728a" providerId="ADAL" clId="{F85CF757-E7A9-49A3-9187-A307EF7F6108}" dt="2025-08-11T13:59:50.455" v="0" actId="2696"/>
        <pc:sldMkLst>
          <pc:docMk/>
          <pc:sldMk cId="1499382497" sldId="1430"/>
        </pc:sldMkLst>
      </pc:sldChg>
      <pc:sldChg chg="del">
        <pc:chgData name="Keeter, Lisa - Division of School Data Services" userId="13616914-6d5e-45d3-97bf-a0e9c56e728a" providerId="ADAL" clId="{F85CF757-E7A9-49A3-9187-A307EF7F6108}" dt="2025-08-11T13:59:50.455" v="0" actId="2696"/>
        <pc:sldMkLst>
          <pc:docMk/>
          <pc:sldMk cId="386462008" sldId="1431"/>
        </pc:sldMkLst>
      </pc:sldChg>
      <pc:sldChg chg="del">
        <pc:chgData name="Keeter, Lisa - Division of School Data Services" userId="13616914-6d5e-45d3-97bf-a0e9c56e728a" providerId="ADAL" clId="{F85CF757-E7A9-49A3-9187-A307EF7F6108}" dt="2025-08-11T13:59:50.455" v="0" actId="2696"/>
        <pc:sldMkLst>
          <pc:docMk/>
          <pc:sldMk cId="3625073315" sldId="1432"/>
        </pc:sldMkLst>
      </pc:sldChg>
      <pc:sldChg chg="del">
        <pc:chgData name="Keeter, Lisa - Division of School Data Services" userId="13616914-6d5e-45d3-97bf-a0e9c56e728a" providerId="ADAL" clId="{F85CF757-E7A9-49A3-9187-A307EF7F6108}" dt="2025-08-11T13:59:50.455" v="0" actId="2696"/>
        <pc:sldMkLst>
          <pc:docMk/>
          <pc:sldMk cId="642440396" sldId="1433"/>
        </pc:sldMkLst>
      </pc:sldChg>
      <pc:sldChg chg="del">
        <pc:chgData name="Keeter, Lisa - Division of School Data Services" userId="13616914-6d5e-45d3-97bf-a0e9c56e728a" providerId="ADAL" clId="{F85CF757-E7A9-49A3-9187-A307EF7F6108}" dt="2025-08-11T13:59:50.455" v="0" actId="2696"/>
        <pc:sldMkLst>
          <pc:docMk/>
          <pc:sldMk cId="876928046" sldId="1434"/>
        </pc:sldMkLst>
      </pc:sldChg>
      <pc:sldChg chg="del">
        <pc:chgData name="Keeter, Lisa - Division of School Data Services" userId="13616914-6d5e-45d3-97bf-a0e9c56e728a" providerId="ADAL" clId="{F85CF757-E7A9-49A3-9187-A307EF7F6108}" dt="2025-08-11T13:59:50.455" v="0" actId="2696"/>
        <pc:sldMkLst>
          <pc:docMk/>
          <pc:sldMk cId="538570785" sldId="1435"/>
        </pc:sldMkLst>
      </pc:sldChg>
      <pc:sldChg chg="del">
        <pc:chgData name="Keeter, Lisa - Division of School Data Services" userId="13616914-6d5e-45d3-97bf-a0e9c56e728a" providerId="ADAL" clId="{F85CF757-E7A9-49A3-9187-A307EF7F6108}" dt="2025-08-11T13:59:50.455" v="0" actId="2696"/>
        <pc:sldMkLst>
          <pc:docMk/>
          <pc:sldMk cId="1744218285" sldId="1436"/>
        </pc:sldMkLst>
      </pc:sldChg>
      <pc:sldChg chg="del">
        <pc:chgData name="Keeter, Lisa - Division of School Data Services" userId="13616914-6d5e-45d3-97bf-a0e9c56e728a" providerId="ADAL" clId="{F85CF757-E7A9-49A3-9187-A307EF7F6108}" dt="2025-08-11T13:59:50.455" v="0" actId="2696"/>
        <pc:sldMkLst>
          <pc:docMk/>
          <pc:sldMk cId="1116175305" sldId="1437"/>
        </pc:sldMkLst>
      </pc:sldChg>
      <pc:sldChg chg="del">
        <pc:chgData name="Keeter, Lisa - Division of School Data Services" userId="13616914-6d5e-45d3-97bf-a0e9c56e728a" providerId="ADAL" clId="{F85CF757-E7A9-49A3-9187-A307EF7F6108}" dt="2025-08-11T13:59:50.455" v="0" actId="2696"/>
        <pc:sldMkLst>
          <pc:docMk/>
          <pc:sldMk cId="1057485133" sldId="1438"/>
        </pc:sldMkLst>
      </pc:sldChg>
      <pc:sldChg chg="del">
        <pc:chgData name="Keeter, Lisa - Division of School Data Services" userId="13616914-6d5e-45d3-97bf-a0e9c56e728a" providerId="ADAL" clId="{F85CF757-E7A9-49A3-9187-A307EF7F6108}" dt="2025-08-11T13:59:50.455" v="0" actId="2696"/>
        <pc:sldMkLst>
          <pc:docMk/>
          <pc:sldMk cId="970959950" sldId="1439"/>
        </pc:sldMkLst>
      </pc:sldChg>
      <pc:sldChg chg="del">
        <pc:chgData name="Keeter, Lisa - Division of School Data Services" userId="13616914-6d5e-45d3-97bf-a0e9c56e728a" providerId="ADAL" clId="{F85CF757-E7A9-49A3-9187-A307EF7F6108}" dt="2025-08-11T13:59:50.455" v="0" actId="2696"/>
        <pc:sldMkLst>
          <pc:docMk/>
          <pc:sldMk cId="7473070" sldId="1440"/>
        </pc:sldMkLst>
      </pc:sldChg>
      <pc:sldChg chg="del">
        <pc:chgData name="Keeter, Lisa - Division of School Data Services" userId="13616914-6d5e-45d3-97bf-a0e9c56e728a" providerId="ADAL" clId="{F85CF757-E7A9-49A3-9187-A307EF7F6108}" dt="2025-08-11T13:59:50.455" v="0" actId="2696"/>
        <pc:sldMkLst>
          <pc:docMk/>
          <pc:sldMk cId="83661803" sldId="1441"/>
        </pc:sldMkLst>
      </pc:sldChg>
      <pc:sldChg chg="del">
        <pc:chgData name="Keeter, Lisa - Division of School Data Services" userId="13616914-6d5e-45d3-97bf-a0e9c56e728a" providerId="ADAL" clId="{F85CF757-E7A9-49A3-9187-A307EF7F6108}" dt="2025-08-11T13:59:50.455" v="0" actId="2696"/>
        <pc:sldMkLst>
          <pc:docMk/>
          <pc:sldMk cId="407937796" sldId="1442"/>
        </pc:sldMkLst>
      </pc:sldChg>
      <pc:sldChg chg="del">
        <pc:chgData name="Keeter, Lisa - Division of School Data Services" userId="13616914-6d5e-45d3-97bf-a0e9c56e728a" providerId="ADAL" clId="{F85CF757-E7A9-49A3-9187-A307EF7F6108}" dt="2025-08-11T13:59:50.455" v="0" actId="2696"/>
        <pc:sldMkLst>
          <pc:docMk/>
          <pc:sldMk cId="2682388643" sldId="1443"/>
        </pc:sldMkLst>
      </pc:sldChg>
      <pc:sldChg chg="del">
        <pc:chgData name="Keeter, Lisa - Division of School Data Services" userId="13616914-6d5e-45d3-97bf-a0e9c56e728a" providerId="ADAL" clId="{F85CF757-E7A9-49A3-9187-A307EF7F6108}" dt="2025-08-11T13:59:50.455" v="0" actId="2696"/>
        <pc:sldMkLst>
          <pc:docMk/>
          <pc:sldMk cId="1486345733" sldId="1444"/>
        </pc:sldMkLst>
      </pc:sldChg>
      <pc:sldChg chg="del">
        <pc:chgData name="Keeter, Lisa - Division of School Data Services" userId="13616914-6d5e-45d3-97bf-a0e9c56e728a" providerId="ADAL" clId="{F85CF757-E7A9-49A3-9187-A307EF7F6108}" dt="2025-08-11T13:59:50.455" v="0" actId="2696"/>
        <pc:sldMkLst>
          <pc:docMk/>
          <pc:sldMk cId="1198767847" sldId="1445"/>
        </pc:sldMkLst>
      </pc:sldChg>
      <pc:sldChg chg="del">
        <pc:chgData name="Keeter, Lisa - Division of School Data Services" userId="13616914-6d5e-45d3-97bf-a0e9c56e728a" providerId="ADAL" clId="{F85CF757-E7A9-49A3-9187-A307EF7F6108}" dt="2025-08-11T13:59:50.455" v="0" actId="2696"/>
        <pc:sldMkLst>
          <pc:docMk/>
          <pc:sldMk cId="2601673526" sldId="1446"/>
        </pc:sldMkLst>
      </pc:sldChg>
      <pc:sldChg chg="del">
        <pc:chgData name="Keeter, Lisa - Division of School Data Services" userId="13616914-6d5e-45d3-97bf-a0e9c56e728a" providerId="ADAL" clId="{F85CF757-E7A9-49A3-9187-A307EF7F6108}" dt="2025-08-11T14:00:41.269" v="7" actId="2696"/>
        <pc:sldMkLst>
          <pc:docMk/>
          <pc:sldMk cId="3053705481" sldId="1447"/>
        </pc:sldMkLst>
      </pc:sldChg>
      <pc:sldChg chg="del">
        <pc:chgData name="Keeter, Lisa - Division of School Data Services" userId="13616914-6d5e-45d3-97bf-a0e9c56e728a" providerId="ADAL" clId="{F85CF757-E7A9-49A3-9187-A307EF7F6108}" dt="2025-08-11T14:00:41.269" v="7" actId="2696"/>
        <pc:sldMkLst>
          <pc:docMk/>
          <pc:sldMk cId="1510871005" sldId="3587"/>
        </pc:sldMkLst>
      </pc:sldChg>
      <pc:sldChg chg="del">
        <pc:chgData name="Keeter, Lisa - Division of School Data Services" userId="13616914-6d5e-45d3-97bf-a0e9c56e728a" providerId="ADAL" clId="{F85CF757-E7A9-49A3-9187-A307EF7F6108}" dt="2025-08-11T14:00:41.269" v="7" actId="2696"/>
        <pc:sldMkLst>
          <pc:docMk/>
          <pc:sldMk cId="266105503" sldId="3592"/>
        </pc:sldMkLst>
      </pc:sldChg>
      <pc:sldChg chg="del">
        <pc:chgData name="Keeter, Lisa - Division of School Data Services" userId="13616914-6d5e-45d3-97bf-a0e9c56e728a" providerId="ADAL" clId="{F85CF757-E7A9-49A3-9187-A307EF7F6108}" dt="2025-08-11T14:00:41.269" v="7" actId="2696"/>
        <pc:sldMkLst>
          <pc:docMk/>
          <pc:sldMk cId="4095845852" sldId="3594"/>
        </pc:sldMkLst>
      </pc:sldChg>
      <pc:sldChg chg="del">
        <pc:chgData name="Keeter, Lisa - Division of School Data Services" userId="13616914-6d5e-45d3-97bf-a0e9c56e728a" providerId="ADAL" clId="{F85CF757-E7A9-49A3-9187-A307EF7F6108}" dt="2025-08-11T14:00:41.269" v="7" actId="2696"/>
        <pc:sldMkLst>
          <pc:docMk/>
          <pc:sldMk cId="4044070123" sldId="3595"/>
        </pc:sldMkLst>
      </pc:sldChg>
      <pc:sldChg chg="del">
        <pc:chgData name="Keeter, Lisa - Division of School Data Services" userId="13616914-6d5e-45d3-97bf-a0e9c56e728a" providerId="ADAL" clId="{F85CF757-E7A9-49A3-9187-A307EF7F6108}" dt="2025-08-11T14:00:41.269" v="7" actId="2696"/>
        <pc:sldMkLst>
          <pc:docMk/>
          <pc:sldMk cId="3958749387" sldId="3596"/>
        </pc:sldMkLst>
      </pc:sldChg>
      <pc:sldChg chg="del">
        <pc:chgData name="Keeter, Lisa - Division of School Data Services" userId="13616914-6d5e-45d3-97bf-a0e9c56e728a" providerId="ADAL" clId="{F85CF757-E7A9-49A3-9187-A307EF7F6108}" dt="2025-08-11T14:00:41.269" v="7" actId="2696"/>
        <pc:sldMkLst>
          <pc:docMk/>
          <pc:sldMk cId="3124653440" sldId="3597"/>
        </pc:sldMkLst>
      </pc:sldChg>
      <pc:sldChg chg="del">
        <pc:chgData name="Keeter, Lisa - Division of School Data Services" userId="13616914-6d5e-45d3-97bf-a0e9c56e728a" providerId="ADAL" clId="{F85CF757-E7A9-49A3-9187-A307EF7F6108}" dt="2025-08-11T14:00:41.269" v="7" actId="2696"/>
        <pc:sldMkLst>
          <pc:docMk/>
          <pc:sldMk cId="4203968150" sldId="3598"/>
        </pc:sldMkLst>
      </pc:sldChg>
      <pc:sldChg chg="del">
        <pc:chgData name="Keeter, Lisa - Division of School Data Services" userId="13616914-6d5e-45d3-97bf-a0e9c56e728a" providerId="ADAL" clId="{F85CF757-E7A9-49A3-9187-A307EF7F6108}" dt="2025-08-11T14:00:41.269" v="7" actId="2696"/>
        <pc:sldMkLst>
          <pc:docMk/>
          <pc:sldMk cId="3695339073" sldId="3599"/>
        </pc:sldMkLst>
      </pc:sldChg>
      <pc:sldChg chg="del">
        <pc:chgData name="Keeter, Lisa - Division of School Data Services" userId="13616914-6d5e-45d3-97bf-a0e9c56e728a" providerId="ADAL" clId="{F85CF757-E7A9-49A3-9187-A307EF7F6108}" dt="2025-08-11T14:00:41.269" v="7" actId="2696"/>
        <pc:sldMkLst>
          <pc:docMk/>
          <pc:sldMk cId="1348848958" sldId="3600"/>
        </pc:sldMkLst>
      </pc:sldChg>
      <pc:sldChg chg="del">
        <pc:chgData name="Keeter, Lisa - Division of School Data Services" userId="13616914-6d5e-45d3-97bf-a0e9c56e728a" providerId="ADAL" clId="{F85CF757-E7A9-49A3-9187-A307EF7F6108}" dt="2025-08-11T14:00:41.269" v="7" actId="2696"/>
        <pc:sldMkLst>
          <pc:docMk/>
          <pc:sldMk cId="2105437042" sldId="3601"/>
        </pc:sldMkLst>
      </pc:sldChg>
      <pc:sldChg chg="del">
        <pc:chgData name="Keeter, Lisa - Division of School Data Services" userId="13616914-6d5e-45d3-97bf-a0e9c56e728a" providerId="ADAL" clId="{F85CF757-E7A9-49A3-9187-A307EF7F6108}" dt="2025-08-11T14:00:41.269" v="7" actId="2696"/>
        <pc:sldMkLst>
          <pc:docMk/>
          <pc:sldMk cId="218351694" sldId="3602"/>
        </pc:sldMkLst>
      </pc:sldChg>
      <pc:sldChg chg="del">
        <pc:chgData name="Keeter, Lisa - Division of School Data Services" userId="13616914-6d5e-45d3-97bf-a0e9c56e728a" providerId="ADAL" clId="{F85CF757-E7A9-49A3-9187-A307EF7F6108}" dt="2025-08-11T14:00:41.269" v="7" actId="2696"/>
        <pc:sldMkLst>
          <pc:docMk/>
          <pc:sldMk cId="2323117978" sldId="3603"/>
        </pc:sldMkLst>
      </pc:sldChg>
      <pc:sldChg chg="del">
        <pc:chgData name="Keeter, Lisa - Division of School Data Services" userId="13616914-6d5e-45d3-97bf-a0e9c56e728a" providerId="ADAL" clId="{F85CF757-E7A9-49A3-9187-A307EF7F6108}" dt="2025-08-11T14:00:41.269" v="7" actId="2696"/>
        <pc:sldMkLst>
          <pc:docMk/>
          <pc:sldMk cId="3450367776" sldId="3604"/>
        </pc:sldMkLst>
      </pc:sldChg>
      <pc:sldChg chg="del">
        <pc:chgData name="Keeter, Lisa - Division of School Data Services" userId="13616914-6d5e-45d3-97bf-a0e9c56e728a" providerId="ADAL" clId="{F85CF757-E7A9-49A3-9187-A307EF7F6108}" dt="2025-08-11T14:00:41.269" v="7" actId="2696"/>
        <pc:sldMkLst>
          <pc:docMk/>
          <pc:sldMk cId="2003222209" sldId="3605"/>
        </pc:sldMkLst>
      </pc:sldChg>
      <pc:sldChg chg="del">
        <pc:chgData name="Keeter, Lisa - Division of School Data Services" userId="13616914-6d5e-45d3-97bf-a0e9c56e728a" providerId="ADAL" clId="{F85CF757-E7A9-49A3-9187-A307EF7F6108}" dt="2025-08-11T14:00:41.269" v="7" actId="2696"/>
        <pc:sldMkLst>
          <pc:docMk/>
          <pc:sldMk cId="4025324146" sldId="3606"/>
        </pc:sldMkLst>
      </pc:sldChg>
      <pc:sldChg chg="del">
        <pc:chgData name="Keeter, Lisa - Division of School Data Services" userId="13616914-6d5e-45d3-97bf-a0e9c56e728a" providerId="ADAL" clId="{F85CF757-E7A9-49A3-9187-A307EF7F6108}" dt="2025-08-11T14:00:41.269" v="7" actId="2696"/>
        <pc:sldMkLst>
          <pc:docMk/>
          <pc:sldMk cId="3905408488" sldId="3607"/>
        </pc:sldMkLst>
      </pc:sldChg>
      <pc:sldChg chg="del">
        <pc:chgData name="Keeter, Lisa - Division of School Data Services" userId="13616914-6d5e-45d3-97bf-a0e9c56e728a" providerId="ADAL" clId="{F85CF757-E7A9-49A3-9187-A307EF7F6108}" dt="2025-08-11T14:00:41.269" v="7" actId="2696"/>
        <pc:sldMkLst>
          <pc:docMk/>
          <pc:sldMk cId="18192608" sldId="3608"/>
        </pc:sldMkLst>
      </pc:sldChg>
      <pc:sldChg chg="del">
        <pc:chgData name="Keeter, Lisa - Division of School Data Services" userId="13616914-6d5e-45d3-97bf-a0e9c56e728a" providerId="ADAL" clId="{F85CF757-E7A9-49A3-9187-A307EF7F6108}" dt="2025-08-11T14:00:41.269" v="7" actId="2696"/>
        <pc:sldMkLst>
          <pc:docMk/>
          <pc:sldMk cId="1024507963" sldId="3609"/>
        </pc:sldMkLst>
      </pc:sldChg>
      <pc:sldChg chg="del">
        <pc:chgData name="Keeter, Lisa - Division of School Data Services" userId="13616914-6d5e-45d3-97bf-a0e9c56e728a" providerId="ADAL" clId="{F85CF757-E7A9-49A3-9187-A307EF7F6108}" dt="2025-08-11T14:00:41.269" v="7" actId="2696"/>
        <pc:sldMkLst>
          <pc:docMk/>
          <pc:sldMk cId="3940644069" sldId="3610"/>
        </pc:sldMkLst>
      </pc:sldChg>
      <pc:sldChg chg="del">
        <pc:chgData name="Keeter, Lisa - Division of School Data Services" userId="13616914-6d5e-45d3-97bf-a0e9c56e728a" providerId="ADAL" clId="{F85CF757-E7A9-49A3-9187-A307EF7F6108}" dt="2025-08-11T14:00:41.269" v="7" actId="2696"/>
        <pc:sldMkLst>
          <pc:docMk/>
          <pc:sldMk cId="2322305357" sldId="3611"/>
        </pc:sldMkLst>
      </pc:sldChg>
      <pc:sldChg chg="del">
        <pc:chgData name="Keeter, Lisa - Division of School Data Services" userId="13616914-6d5e-45d3-97bf-a0e9c56e728a" providerId="ADAL" clId="{F85CF757-E7A9-49A3-9187-A307EF7F6108}" dt="2025-08-11T14:00:41.269" v="7" actId="2696"/>
        <pc:sldMkLst>
          <pc:docMk/>
          <pc:sldMk cId="3432098875" sldId="3612"/>
        </pc:sldMkLst>
      </pc:sldChg>
      <pc:sldChg chg="del">
        <pc:chgData name="Keeter, Lisa - Division of School Data Services" userId="13616914-6d5e-45d3-97bf-a0e9c56e728a" providerId="ADAL" clId="{F85CF757-E7A9-49A3-9187-A307EF7F6108}" dt="2025-08-11T14:00:41.269" v="7" actId="2696"/>
        <pc:sldMkLst>
          <pc:docMk/>
          <pc:sldMk cId="281987930" sldId="3613"/>
        </pc:sldMkLst>
      </pc:sldChg>
      <pc:sldChg chg="del">
        <pc:chgData name="Keeter, Lisa - Division of School Data Services" userId="13616914-6d5e-45d3-97bf-a0e9c56e728a" providerId="ADAL" clId="{F85CF757-E7A9-49A3-9187-A307EF7F6108}" dt="2025-08-11T14:00:41.269" v="7" actId="2696"/>
        <pc:sldMkLst>
          <pc:docMk/>
          <pc:sldMk cId="2549161918" sldId="3614"/>
        </pc:sldMkLst>
      </pc:sldChg>
      <pc:sldChg chg="del">
        <pc:chgData name="Keeter, Lisa - Division of School Data Services" userId="13616914-6d5e-45d3-97bf-a0e9c56e728a" providerId="ADAL" clId="{F85CF757-E7A9-49A3-9187-A307EF7F6108}" dt="2025-08-11T14:00:41.269" v="7" actId="2696"/>
        <pc:sldMkLst>
          <pc:docMk/>
          <pc:sldMk cId="3349325703" sldId="3615"/>
        </pc:sldMkLst>
      </pc:sldChg>
      <pc:sldChg chg="del">
        <pc:chgData name="Keeter, Lisa - Division of School Data Services" userId="13616914-6d5e-45d3-97bf-a0e9c56e728a" providerId="ADAL" clId="{F85CF757-E7A9-49A3-9187-A307EF7F6108}" dt="2025-08-11T14:00:41.269" v="7" actId="2696"/>
        <pc:sldMkLst>
          <pc:docMk/>
          <pc:sldMk cId="3801649557" sldId="3616"/>
        </pc:sldMkLst>
      </pc:sldChg>
      <pc:sldChg chg="del">
        <pc:chgData name="Keeter, Lisa - Division of School Data Services" userId="13616914-6d5e-45d3-97bf-a0e9c56e728a" providerId="ADAL" clId="{F85CF757-E7A9-49A3-9187-A307EF7F6108}" dt="2025-08-11T14:00:41.269" v="7" actId="2696"/>
        <pc:sldMkLst>
          <pc:docMk/>
          <pc:sldMk cId="144456020" sldId="3617"/>
        </pc:sldMkLst>
      </pc:sldChg>
      <pc:sldChg chg="del">
        <pc:chgData name="Keeter, Lisa - Division of School Data Services" userId="13616914-6d5e-45d3-97bf-a0e9c56e728a" providerId="ADAL" clId="{F85CF757-E7A9-49A3-9187-A307EF7F6108}" dt="2025-08-11T14:00:41.269" v="7" actId="2696"/>
        <pc:sldMkLst>
          <pc:docMk/>
          <pc:sldMk cId="3127664567" sldId="3618"/>
        </pc:sldMkLst>
      </pc:sldChg>
      <pc:sldChg chg="modSp mod">
        <pc:chgData name="Keeter, Lisa - Division of School Data Services" userId="13616914-6d5e-45d3-97bf-a0e9c56e728a" providerId="ADAL" clId="{F85CF757-E7A9-49A3-9187-A307EF7F6108}" dt="2025-08-11T14:02:00.331" v="11" actId="962"/>
        <pc:sldMkLst>
          <pc:docMk/>
          <pc:sldMk cId="1863948474" sldId="3620"/>
        </pc:sldMkLst>
        <pc:spChg chg="mod">
          <ac:chgData name="Keeter, Lisa - Division of School Data Services" userId="13616914-6d5e-45d3-97bf-a0e9c56e728a" providerId="ADAL" clId="{F85CF757-E7A9-49A3-9187-A307EF7F6108}" dt="2025-08-11T14:01:59.775" v="10" actId="962"/>
          <ac:spMkLst>
            <pc:docMk/>
            <pc:sldMk cId="1863948474" sldId="3620"/>
            <ac:spMk id="4" creationId="{5D8FE192-A658-1B4A-1507-42B16256E006}"/>
          </ac:spMkLst>
        </pc:spChg>
        <pc:spChg chg="mod">
          <ac:chgData name="Keeter, Lisa - Division of School Data Services" userId="13616914-6d5e-45d3-97bf-a0e9c56e728a" providerId="ADAL" clId="{F85CF757-E7A9-49A3-9187-A307EF7F6108}" dt="2025-08-11T14:02:00.331" v="11" actId="962"/>
          <ac:spMkLst>
            <pc:docMk/>
            <pc:sldMk cId="1863948474" sldId="3620"/>
            <ac:spMk id="5" creationId="{C99BEB47-1A7C-F801-794D-F7BC46BEBD9E}"/>
          </ac:spMkLst>
        </pc:spChg>
      </pc:sldChg>
      <pc:sldMasterChg chg="delSldLayout">
        <pc:chgData name="Keeter, Lisa - Division of School Data Services" userId="13616914-6d5e-45d3-97bf-a0e9c56e728a" providerId="ADAL" clId="{F85CF757-E7A9-49A3-9187-A307EF7F6108}" dt="2025-08-11T14:00:41.269" v="7" actId="2696"/>
        <pc:sldMasterMkLst>
          <pc:docMk/>
          <pc:sldMasterMk cId="2271339680" sldId="2147483648"/>
        </pc:sldMasterMkLst>
        <pc:sldLayoutChg chg="del">
          <pc:chgData name="Keeter, Lisa - Division of School Data Services" userId="13616914-6d5e-45d3-97bf-a0e9c56e728a" providerId="ADAL" clId="{F85CF757-E7A9-49A3-9187-A307EF7F6108}" dt="2025-08-11T14:00:41.269" v="7" actId="2696"/>
          <pc:sldLayoutMkLst>
            <pc:docMk/>
            <pc:sldMasterMk cId="2271339680" sldId="2147483648"/>
            <pc:sldLayoutMk cId="920661303" sldId="2147483660"/>
          </pc:sldLayoutMkLst>
        </pc:sldLayoutChg>
        <pc:sldLayoutChg chg="del">
          <pc:chgData name="Keeter, Lisa - Division of School Data Services" userId="13616914-6d5e-45d3-97bf-a0e9c56e728a" providerId="ADAL" clId="{F85CF757-E7A9-49A3-9187-A307EF7F6108}" dt="2025-08-11T13:59:50.455" v="0" actId="2696"/>
          <pc:sldLayoutMkLst>
            <pc:docMk/>
            <pc:sldMasterMk cId="2271339680" sldId="2147483648"/>
            <pc:sldLayoutMk cId="1092423096" sldId="2147483661"/>
          </pc:sldLayoutMkLst>
        </pc:sldLayoutChg>
        <pc:sldLayoutChg chg="del">
          <pc:chgData name="Keeter, Lisa - Division of School Data Services" userId="13616914-6d5e-45d3-97bf-a0e9c56e728a" providerId="ADAL" clId="{F85CF757-E7A9-49A3-9187-A307EF7F6108}" dt="2025-08-11T13:59:50.455" v="0" actId="2696"/>
          <pc:sldLayoutMkLst>
            <pc:docMk/>
            <pc:sldMasterMk cId="2271339680" sldId="2147483648"/>
            <pc:sldLayoutMk cId="1272890105" sldId="214748366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FD17A-F00B-4236-8D9A-7C3892783ECF}" type="doc">
      <dgm:prSet loTypeId="urn:microsoft.com/office/officeart/2005/8/layout/chevron2" loCatId="process" qsTypeId="urn:microsoft.com/office/officeart/2005/8/quickstyle/simple5" qsCatId="simple" csTypeId="urn:microsoft.com/office/officeart/2005/8/colors/accent6_4" csCatId="accent6" phldr="1"/>
      <dgm:spPr/>
      <dgm:t>
        <a:bodyPr/>
        <a:lstStyle/>
        <a:p>
          <a:endParaRPr lang="en-US"/>
        </a:p>
      </dgm:t>
    </dgm:pt>
    <dgm:pt modelId="{8235FC02-B836-4783-B947-C98F3EE95410}">
      <dgm:prSet phldrT="[Text]"/>
      <dgm:spPr>
        <a:solidFill>
          <a:srgbClr val="007780"/>
        </a:solidFill>
      </dgm:spPr>
      <dgm:t>
        <a:bodyPr/>
        <a:lstStyle/>
        <a:p>
          <a:r>
            <a:rPr lang="en-US"/>
            <a:t>New Student</a:t>
          </a:r>
        </a:p>
      </dgm:t>
      <dgm:extLst>
        <a:ext uri="{E40237B7-FDA0-4F09-8148-C483321AD2D9}">
          <dgm14:cNvPr xmlns:dgm14="http://schemas.microsoft.com/office/drawing/2010/diagram" id="0" name="" descr="Graphic showing the workflow of creating a new student in Campus by using student locator and creating an enrollment. Next, OneRoster sends the data to RapidIdentity to create credentential and an email address. Finally, the OneRoster Identity Automation option populates the student's email address in Campus which triggers Student Account Automation."/>
        </a:ext>
      </dgm:extLst>
    </dgm:pt>
    <dgm:pt modelId="{664EABB2-67A6-40F2-BD37-45D5A4CDFD99}" type="parTrans" cxnId="{BD5C39DA-3217-4331-AFC9-BEFE6FF9BBD8}">
      <dgm:prSet/>
      <dgm:spPr/>
      <dgm:t>
        <a:bodyPr/>
        <a:lstStyle/>
        <a:p>
          <a:endParaRPr lang="en-US"/>
        </a:p>
      </dgm:t>
    </dgm:pt>
    <dgm:pt modelId="{C55D726D-4F2D-4D9E-A770-029A8A6560AD}" type="sibTrans" cxnId="{BD5C39DA-3217-4331-AFC9-BEFE6FF9BBD8}">
      <dgm:prSet/>
      <dgm:spPr/>
      <dgm:t>
        <a:bodyPr/>
        <a:lstStyle/>
        <a:p>
          <a:endParaRPr lang="en-US"/>
        </a:p>
      </dgm:t>
    </dgm:pt>
    <dgm:pt modelId="{EF3A1DC8-07E7-4002-8AE5-B1840AAA66FB}">
      <dgm:prSet phldrT="[Text]"/>
      <dgm:spPr/>
      <dgm:t>
        <a:bodyPr/>
        <a:lstStyle/>
        <a:p>
          <a:r>
            <a:rPr lang="en-US"/>
            <a:t>Use Student Locator</a:t>
          </a:r>
        </a:p>
      </dgm:t>
      <dgm:extLst>
        <a:ext uri="{E40237B7-FDA0-4F09-8148-C483321AD2D9}">
          <dgm14:cNvPr xmlns:dgm14="http://schemas.microsoft.com/office/drawing/2010/diagram" id="0" name="" descr="Graphic showing the workflow of creating a new student in Campus by using student locator and creating an enrollment. Next, OneRoster sends the data to RapidIdentity to create credentential and an email address. Finally, the OneRoster Identity Automation option populates the student's email address in Campus which triggers Student Account Automation."/>
        </a:ext>
      </dgm:extLst>
    </dgm:pt>
    <dgm:pt modelId="{638117F8-AC97-48CC-A553-56D2CD0AAD50}" type="parTrans" cxnId="{40F90D44-FBEB-4008-BFF4-6C16CC3BEC8C}">
      <dgm:prSet/>
      <dgm:spPr/>
      <dgm:t>
        <a:bodyPr/>
        <a:lstStyle/>
        <a:p>
          <a:endParaRPr lang="en-US"/>
        </a:p>
      </dgm:t>
    </dgm:pt>
    <dgm:pt modelId="{381C2028-23B1-4011-AC93-FB7EB6538D4C}" type="sibTrans" cxnId="{40F90D44-FBEB-4008-BFF4-6C16CC3BEC8C}">
      <dgm:prSet/>
      <dgm:spPr/>
      <dgm:t>
        <a:bodyPr/>
        <a:lstStyle/>
        <a:p>
          <a:endParaRPr lang="en-US"/>
        </a:p>
      </dgm:t>
    </dgm:pt>
    <dgm:pt modelId="{15D9F663-A565-4F91-8052-55071C1FDF52}">
      <dgm:prSet phldrT="[Text]"/>
      <dgm:spPr/>
      <dgm:t>
        <a:bodyPr/>
        <a:lstStyle/>
        <a:p>
          <a:r>
            <a:rPr lang="en-US"/>
            <a:t>Create Enrollment</a:t>
          </a:r>
        </a:p>
      </dgm:t>
    </dgm:pt>
    <dgm:pt modelId="{8E5A4830-C14F-49B5-8807-49C59A8D46D9}" type="parTrans" cxnId="{46515637-B228-457C-B5BD-8E23F108D088}">
      <dgm:prSet/>
      <dgm:spPr/>
      <dgm:t>
        <a:bodyPr/>
        <a:lstStyle/>
        <a:p>
          <a:endParaRPr lang="en-US"/>
        </a:p>
      </dgm:t>
    </dgm:pt>
    <dgm:pt modelId="{0D650050-8650-4940-AF0A-936BCAF47599}" type="sibTrans" cxnId="{46515637-B228-457C-B5BD-8E23F108D088}">
      <dgm:prSet/>
      <dgm:spPr/>
      <dgm:t>
        <a:bodyPr/>
        <a:lstStyle/>
        <a:p>
          <a:endParaRPr lang="en-US"/>
        </a:p>
      </dgm:t>
    </dgm:pt>
    <dgm:pt modelId="{AB70CE53-F92A-4403-A46A-8F3159A830BD}">
      <dgm:prSet phldrT="[Text]"/>
      <dgm:spPr>
        <a:solidFill>
          <a:srgbClr val="007780">
            <a:alpha val="60000"/>
          </a:srgbClr>
        </a:solidFill>
      </dgm:spPr>
      <dgm:t>
        <a:bodyPr/>
        <a:lstStyle/>
        <a:p>
          <a:r>
            <a:rPr lang="en-US"/>
            <a:t>OneRoster to RapidIdentity</a:t>
          </a:r>
        </a:p>
      </dgm:t>
      <dgm:extLst>
        <a:ext uri="{E40237B7-FDA0-4F09-8148-C483321AD2D9}">
          <dgm14:cNvPr xmlns:dgm14="http://schemas.microsoft.com/office/drawing/2010/diagram" id="0" name="" descr="Graphic showing the workflow of creating a new student in Campus by using student locator and creating an enrollment. Next, OneRoster sends the data to RapidIdentity to create credentential and an email address. Finally, the OneRoster Identity Automation option populates the student's email address in Campus which triggers Student Account Automation."/>
        </a:ext>
      </dgm:extLst>
    </dgm:pt>
    <dgm:pt modelId="{08DA2237-915D-47AD-90FB-55F67C8EAC9F}" type="parTrans" cxnId="{ED421D95-F7B6-4A93-BE47-C945B61F9F2C}">
      <dgm:prSet/>
      <dgm:spPr/>
      <dgm:t>
        <a:bodyPr/>
        <a:lstStyle/>
        <a:p>
          <a:endParaRPr lang="en-US"/>
        </a:p>
      </dgm:t>
    </dgm:pt>
    <dgm:pt modelId="{8C96ADB7-DAD1-434D-8300-91DB16CE0CC6}" type="sibTrans" cxnId="{ED421D95-F7B6-4A93-BE47-C945B61F9F2C}">
      <dgm:prSet/>
      <dgm:spPr/>
      <dgm:t>
        <a:bodyPr/>
        <a:lstStyle/>
        <a:p>
          <a:endParaRPr lang="en-US"/>
        </a:p>
      </dgm:t>
    </dgm:pt>
    <dgm:pt modelId="{9A29646D-B1B9-4B70-9217-C1B9DB7C42F1}">
      <dgm:prSet phldrT="[Text]"/>
      <dgm:spPr/>
      <dgm:t>
        <a:bodyPr/>
        <a:lstStyle/>
        <a:p>
          <a:r>
            <a:rPr lang="en-US"/>
            <a:t>Create credentials and email address</a:t>
          </a:r>
        </a:p>
      </dgm:t>
      <dgm:extLst>
        <a:ext uri="{E40237B7-FDA0-4F09-8148-C483321AD2D9}">
          <dgm14:cNvPr xmlns:dgm14="http://schemas.microsoft.com/office/drawing/2010/diagram" id="0" name="" descr="Graphic showing the workflow of creating a new student in Campus by using student locator and creating an enrollment. Next, OneRoster sends the data to RapidIdentity to create credentential and an email address. Finally, the OneRoster Identity Automation option populates the student's email address in Campus which triggers Student Account Automation."/>
        </a:ext>
      </dgm:extLst>
    </dgm:pt>
    <dgm:pt modelId="{52240C25-1C3E-4153-B4D6-2CE7091F4E4C}" type="parTrans" cxnId="{61B7266E-30E7-4340-94E8-D6014D2A0CD8}">
      <dgm:prSet/>
      <dgm:spPr/>
      <dgm:t>
        <a:bodyPr/>
        <a:lstStyle/>
        <a:p>
          <a:endParaRPr lang="en-US"/>
        </a:p>
      </dgm:t>
    </dgm:pt>
    <dgm:pt modelId="{DE07E0B3-1540-4026-B822-6B02A57540D9}" type="sibTrans" cxnId="{61B7266E-30E7-4340-94E8-D6014D2A0CD8}">
      <dgm:prSet/>
      <dgm:spPr/>
      <dgm:t>
        <a:bodyPr/>
        <a:lstStyle/>
        <a:p>
          <a:endParaRPr lang="en-US"/>
        </a:p>
      </dgm:t>
    </dgm:pt>
    <dgm:pt modelId="{92096BF2-6762-4A87-9E5B-637880803C15}">
      <dgm:prSet phldrT="[Text]" custT="1"/>
      <dgm:spPr>
        <a:solidFill>
          <a:srgbClr val="007780">
            <a:alpha val="60000"/>
          </a:srgbClr>
        </a:solidFill>
      </dgm:spPr>
      <dgm:t>
        <a:bodyPr/>
        <a:lstStyle/>
        <a:p>
          <a:br>
            <a:rPr lang="en-US" sz="1800"/>
          </a:br>
          <a:r>
            <a:rPr lang="en-US" sz="1800"/>
            <a:t>OneRoster Identity Management</a:t>
          </a:r>
        </a:p>
      </dgm:t>
      <dgm:extLst>
        <a:ext uri="{E40237B7-FDA0-4F09-8148-C483321AD2D9}">
          <dgm14:cNvPr xmlns:dgm14="http://schemas.microsoft.com/office/drawing/2010/diagram" id="0" name="" descr="Graphic showing the workflow of creating a new student in Campus by using student locator and creating an enrollment. Next, OneRoster sends the data to RapidIdentity to create credentential and an email address. Finally, the OneRoster Identity Automation option populates the student's email address in Campus which triggers Student Account Automation."/>
        </a:ext>
      </dgm:extLst>
    </dgm:pt>
    <dgm:pt modelId="{3395EA2E-A581-4658-96A9-05ADB4F14248}" type="parTrans" cxnId="{6718976E-7B0C-4939-8E11-645A8950B825}">
      <dgm:prSet/>
      <dgm:spPr/>
      <dgm:t>
        <a:bodyPr/>
        <a:lstStyle/>
        <a:p>
          <a:endParaRPr lang="en-US"/>
        </a:p>
      </dgm:t>
    </dgm:pt>
    <dgm:pt modelId="{AC154045-D798-41EB-8A72-FB0BAFE96E09}" type="sibTrans" cxnId="{6718976E-7B0C-4939-8E11-645A8950B825}">
      <dgm:prSet/>
      <dgm:spPr/>
      <dgm:t>
        <a:bodyPr/>
        <a:lstStyle/>
        <a:p>
          <a:endParaRPr lang="en-US"/>
        </a:p>
      </dgm:t>
    </dgm:pt>
    <dgm:pt modelId="{FA738E4E-45D9-4842-BB4A-37CB134F8849}">
      <dgm:prSet phldrT="[Text]"/>
      <dgm:spPr/>
      <dgm:t>
        <a:bodyPr/>
        <a:lstStyle/>
        <a:p>
          <a:r>
            <a:rPr lang="en-US"/>
            <a:t>Populates Contact Email</a:t>
          </a:r>
        </a:p>
      </dgm:t>
      <dgm:extLst>
        <a:ext uri="{E40237B7-FDA0-4F09-8148-C483321AD2D9}">
          <dgm14:cNvPr xmlns:dgm14="http://schemas.microsoft.com/office/drawing/2010/diagram" id="0" name="" descr="Graphic showing the workflow of creating a new student in Campus by using student locator and creating an enrollment. Next, OneRoster sends the data to RapidIdentity to create credentential and an email address. Finally, the OneRoster Identity Automation option populates the student's email address in Campus which triggers Student Account Automation."/>
        </a:ext>
      </dgm:extLst>
    </dgm:pt>
    <dgm:pt modelId="{C039DCBE-9E41-429F-990C-26854BA83312}" type="parTrans" cxnId="{E87B5B3A-CFEA-4192-9DE9-E21EA3E364FC}">
      <dgm:prSet/>
      <dgm:spPr/>
      <dgm:t>
        <a:bodyPr/>
        <a:lstStyle/>
        <a:p>
          <a:endParaRPr lang="en-US"/>
        </a:p>
      </dgm:t>
    </dgm:pt>
    <dgm:pt modelId="{DD44C355-746B-4C53-9288-B58B8AB69928}" type="sibTrans" cxnId="{E87B5B3A-CFEA-4192-9DE9-E21EA3E364FC}">
      <dgm:prSet/>
      <dgm:spPr/>
      <dgm:t>
        <a:bodyPr/>
        <a:lstStyle/>
        <a:p>
          <a:endParaRPr lang="en-US"/>
        </a:p>
      </dgm:t>
    </dgm:pt>
    <dgm:pt modelId="{59770EF9-DE78-4F23-80EC-36596089DC33}">
      <dgm:prSet phldrT="[Text]"/>
      <dgm:spPr/>
      <dgm:t>
        <a:bodyPr/>
        <a:lstStyle/>
        <a:p>
          <a:r>
            <a:rPr lang="en-US"/>
            <a:t>Triggers Student Account Automation</a:t>
          </a:r>
        </a:p>
      </dgm:t>
    </dgm:pt>
    <dgm:pt modelId="{0D33EE4F-0F96-46A8-9879-7CCC35F113AD}" type="parTrans" cxnId="{D33646E6-1262-4D3A-A991-D414BE159EEE}">
      <dgm:prSet/>
      <dgm:spPr/>
      <dgm:t>
        <a:bodyPr/>
        <a:lstStyle/>
        <a:p>
          <a:endParaRPr lang="en-US"/>
        </a:p>
      </dgm:t>
    </dgm:pt>
    <dgm:pt modelId="{65F292BE-EBDE-4DE1-9442-94F4FCEDF91D}" type="sibTrans" cxnId="{D33646E6-1262-4D3A-A991-D414BE159EEE}">
      <dgm:prSet/>
      <dgm:spPr/>
      <dgm:t>
        <a:bodyPr/>
        <a:lstStyle/>
        <a:p>
          <a:endParaRPr lang="en-US"/>
        </a:p>
      </dgm:t>
    </dgm:pt>
    <dgm:pt modelId="{C60C7BD3-1A8A-4297-A2AD-BD936F38C9B9}" type="pres">
      <dgm:prSet presAssocID="{DACFD17A-F00B-4236-8D9A-7C3892783ECF}" presName="linearFlow" presStyleCnt="0">
        <dgm:presLayoutVars>
          <dgm:dir/>
          <dgm:animLvl val="lvl"/>
          <dgm:resizeHandles val="exact"/>
        </dgm:presLayoutVars>
      </dgm:prSet>
      <dgm:spPr/>
    </dgm:pt>
    <dgm:pt modelId="{803CDACA-3674-4B59-94FE-51E6415A1166}" type="pres">
      <dgm:prSet presAssocID="{8235FC02-B836-4783-B947-C98F3EE95410}" presName="composite" presStyleCnt="0"/>
      <dgm:spPr/>
    </dgm:pt>
    <dgm:pt modelId="{13614A29-0FFF-4A99-A33F-826019462AA1}" type="pres">
      <dgm:prSet presAssocID="{8235FC02-B836-4783-B947-C98F3EE95410}" presName="parentText" presStyleLbl="alignNode1" presStyleIdx="0" presStyleCnt="3">
        <dgm:presLayoutVars>
          <dgm:chMax val="1"/>
          <dgm:bulletEnabled val="1"/>
        </dgm:presLayoutVars>
      </dgm:prSet>
      <dgm:spPr/>
    </dgm:pt>
    <dgm:pt modelId="{DD071F7B-FEB5-4232-B469-A1267E37F07D}" type="pres">
      <dgm:prSet presAssocID="{8235FC02-B836-4783-B947-C98F3EE95410}" presName="descendantText" presStyleLbl="alignAcc1" presStyleIdx="0" presStyleCnt="3">
        <dgm:presLayoutVars>
          <dgm:bulletEnabled val="1"/>
        </dgm:presLayoutVars>
      </dgm:prSet>
      <dgm:spPr/>
    </dgm:pt>
    <dgm:pt modelId="{5FAF7837-00E3-43FE-A289-202637D5F679}" type="pres">
      <dgm:prSet presAssocID="{C55D726D-4F2D-4D9E-A770-029A8A6560AD}" presName="sp" presStyleCnt="0"/>
      <dgm:spPr/>
    </dgm:pt>
    <dgm:pt modelId="{7E67BEA1-7F2C-4EBF-9F8A-48A2BF8D8D3B}" type="pres">
      <dgm:prSet presAssocID="{AB70CE53-F92A-4403-A46A-8F3159A830BD}" presName="composite" presStyleCnt="0"/>
      <dgm:spPr/>
    </dgm:pt>
    <dgm:pt modelId="{14A71D49-D594-48AD-8349-1E4B099A31A8}" type="pres">
      <dgm:prSet presAssocID="{AB70CE53-F92A-4403-A46A-8F3159A830BD}" presName="parentText" presStyleLbl="alignNode1" presStyleIdx="1" presStyleCnt="3">
        <dgm:presLayoutVars>
          <dgm:chMax val="1"/>
          <dgm:bulletEnabled val="1"/>
        </dgm:presLayoutVars>
      </dgm:prSet>
      <dgm:spPr/>
    </dgm:pt>
    <dgm:pt modelId="{F48F8F0B-7FF6-42EA-B352-5280C0EB5F78}" type="pres">
      <dgm:prSet presAssocID="{AB70CE53-F92A-4403-A46A-8F3159A830BD}" presName="descendantText" presStyleLbl="alignAcc1" presStyleIdx="1" presStyleCnt="3">
        <dgm:presLayoutVars>
          <dgm:bulletEnabled val="1"/>
        </dgm:presLayoutVars>
      </dgm:prSet>
      <dgm:spPr/>
    </dgm:pt>
    <dgm:pt modelId="{1AE3BEEC-D744-4908-BAB2-0FAF7B78DC45}" type="pres">
      <dgm:prSet presAssocID="{8C96ADB7-DAD1-434D-8300-91DB16CE0CC6}" presName="sp" presStyleCnt="0"/>
      <dgm:spPr/>
    </dgm:pt>
    <dgm:pt modelId="{212AB03D-C4FB-4A28-9973-E500C7BDEBC5}" type="pres">
      <dgm:prSet presAssocID="{92096BF2-6762-4A87-9E5B-637880803C15}" presName="composite" presStyleCnt="0"/>
      <dgm:spPr/>
    </dgm:pt>
    <dgm:pt modelId="{970F0216-84E3-4CF8-AA82-AA467B084B91}" type="pres">
      <dgm:prSet presAssocID="{92096BF2-6762-4A87-9E5B-637880803C15}" presName="parentText" presStyleLbl="alignNode1" presStyleIdx="2" presStyleCnt="3">
        <dgm:presLayoutVars>
          <dgm:chMax val="1"/>
          <dgm:bulletEnabled val="1"/>
        </dgm:presLayoutVars>
      </dgm:prSet>
      <dgm:spPr/>
    </dgm:pt>
    <dgm:pt modelId="{639F1AC2-3ABD-4508-8F77-40A15EAE498F}" type="pres">
      <dgm:prSet presAssocID="{92096BF2-6762-4A87-9E5B-637880803C15}" presName="descendantText" presStyleLbl="alignAcc1" presStyleIdx="2" presStyleCnt="3">
        <dgm:presLayoutVars>
          <dgm:bulletEnabled val="1"/>
        </dgm:presLayoutVars>
      </dgm:prSet>
      <dgm:spPr/>
    </dgm:pt>
  </dgm:ptLst>
  <dgm:cxnLst>
    <dgm:cxn modelId="{FB8E6C11-4F0D-4F3D-94DF-907B4151E866}" type="presOf" srcId="{AB70CE53-F92A-4403-A46A-8F3159A830BD}" destId="{14A71D49-D594-48AD-8349-1E4B099A31A8}" srcOrd="0" destOrd="0" presId="urn:microsoft.com/office/officeart/2005/8/layout/chevron2"/>
    <dgm:cxn modelId="{11F87516-2522-44BD-AD96-B10AED529330}" type="presOf" srcId="{EF3A1DC8-07E7-4002-8AE5-B1840AAA66FB}" destId="{DD071F7B-FEB5-4232-B469-A1267E37F07D}" srcOrd="0" destOrd="0" presId="urn:microsoft.com/office/officeart/2005/8/layout/chevron2"/>
    <dgm:cxn modelId="{CB314A28-EDB3-4191-A650-3189757B88AD}" type="presOf" srcId="{59770EF9-DE78-4F23-80EC-36596089DC33}" destId="{639F1AC2-3ABD-4508-8F77-40A15EAE498F}" srcOrd="0" destOrd="1" presId="urn:microsoft.com/office/officeart/2005/8/layout/chevron2"/>
    <dgm:cxn modelId="{8242DA2A-590E-4160-9A3F-B37D2B80106F}" type="presOf" srcId="{FA738E4E-45D9-4842-BB4A-37CB134F8849}" destId="{639F1AC2-3ABD-4508-8F77-40A15EAE498F}" srcOrd="0" destOrd="0" presId="urn:microsoft.com/office/officeart/2005/8/layout/chevron2"/>
    <dgm:cxn modelId="{E9C05130-5695-4E36-911C-BFC07167AF8F}" type="presOf" srcId="{DACFD17A-F00B-4236-8D9A-7C3892783ECF}" destId="{C60C7BD3-1A8A-4297-A2AD-BD936F38C9B9}" srcOrd="0" destOrd="0" presId="urn:microsoft.com/office/officeart/2005/8/layout/chevron2"/>
    <dgm:cxn modelId="{46515637-B228-457C-B5BD-8E23F108D088}" srcId="{8235FC02-B836-4783-B947-C98F3EE95410}" destId="{15D9F663-A565-4F91-8052-55071C1FDF52}" srcOrd="1" destOrd="0" parTransId="{8E5A4830-C14F-49B5-8807-49C59A8D46D9}" sibTransId="{0D650050-8650-4940-AF0A-936BCAF47599}"/>
    <dgm:cxn modelId="{E87B5B3A-CFEA-4192-9DE9-E21EA3E364FC}" srcId="{92096BF2-6762-4A87-9E5B-637880803C15}" destId="{FA738E4E-45D9-4842-BB4A-37CB134F8849}" srcOrd="0" destOrd="0" parTransId="{C039DCBE-9E41-429F-990C-26854BA83312}" sibTransId="{DD44C355-746B-4C53-9288-B58B8AB69928}"/>
    <dgm:cxn modelId="{2756D13F-4ED4-4D9C-9D40-38BB8B9B9B1B}" type="presOf" srcId="{15D9F663-A565-4F91-8052-55071C1FDF52}" destId="{DD071F7B-FEB5-4232-B469-A1267E37F07D}" srcOrd="0" destOrd="1" presId="urn:microsoft.com/office/officeart/2005/8/layout/chevron2"/>
    <dgm:cxn modelId="{40F90D44-FBEB-4008-BFF4-6C16CC3BEC8C}" srcId="{8235FC02-B836-4783-B947-C98F3EE95410}" destId="{EF3A1DC8-07E7-4002-8AE5-B1840AAA66FB}" srcOrd="0" destOrd="0" parTransId="{638117F8-AC97-48CC-A553-56D2CD0AAD50}" sibTransId="{381C2028-23B1-4011-AC93-FB7EB6538D4C}"/>
    <dgm:cxn modelId="{61B7266E-30E7-4340-94E8-D6014D2A0CD8}" srcId="{AB70CE53-F92A-4403-A46A-8F3159A830BD}" destId="{9A29646D-B1B9-4B70-9217-C1B9DB7C42F1}" srcOrd="0" destOrd="0" parTransId="{52240C25-1C3E-4153-B4D6-2CE7091F4E4C}" sibTransId="{DE07E0B3-1540-4026-B822-6B02A57540D9}"/>
    <dgm:cxn modelId="{6718976E-7B0C-4939-8E11-645A8950B825}" srcId="{DACFD17A-F00B-4236-8D9A-7C3892783ECF}" destId="{92096BF2-6762-4A87-9E5B-637880803C15}" srcOrd="2" destOrd="0" parTransId="{3395EA2E-A581-4658-96A9-05ADB4F14248}" sibTransId="{AC154045-D798-41EB-8A72-FB0BAFE96E09}"/>
    <dgm:cxn modelId="{925BBA8E-AAFE-4F1E-A8E4-0A5186EF9AC9}" type="presOf" srcId="{8235FC02-B836-4783-B947-C98F3EE95410}" destId="{13614A29-0FFF-4A99-A33F-826019462AA1}" srcOrd="0" destOrd="0" presId="urn:microsoft.com/office/officeart/2005/8/layout/chevron2"/>
    <dgm:cxn modelId="{ED421D95-F7B6-4A93-BE47-C945B61F9F2C}" srcId="{DACFD17A-F00B-4236-8D9A-7C3892783ECF}" destId="{AB70CE53-F92A-4403-A46A-8F3159A830BD}" srcOrd="1" destOrd="0" parTransId="{08DA2237-915D-47AD-90FB-55F67C8EAC9F}" sibTransId="{8C96ADB7-DAD1-434D-8300-91DB16CE0CC6}"/>
    <dgm:cxn modelId="{9E1BE29A-A0E3-44CE-A58A-422F6B478041}" type="presOf" srcId="{9A29646D-B1B9-4B70-9217-C1B9DB7C42F1}" destId="{F48F8F0B-7FF6-42EA-B352-5280C0EB5F78}" srcOrd="0" destOrd="0" presId="urn:microsoft.com/office/officeart/2005/8/layout/chevron2"/>
    <dgm:cxn modelId="{BD5C39DA-3217-4331-AFC9-BEFE6FF9BBD8}" srcId="{DACFD17A-F00B-4236-8D9A-7C3892783ECF}" destId="{8235FC02-B836-4783-B947-C98F3EE95410}" srcOrd="0" destOrd="0" parTransId="{664EABB2-67A6-40F2-BD37-45D5A4CDFD99}" sibTransId="{C55D726D-4F2D-4D9E-A770-029A8A6560AD}"/>
    <dgm:cxn modelId="{D33646E6-1262-4D3A-A991-D414BE159EEE}" srcId="{92096BF2-6762-4A87-9E5B-637880803C15}" destId="{59770EF9-DE78-4F23-80EC-36596089DC33}" srcOrd="1" destOrd="0" parTransId="{0D33EE4F-0F96-46A8-9879-7CCC35F113AD}" sibTransId="{65F292BE-EBDE-4DE1-9442-94F4FCEDF91D}"/>
    <dgm:cxn modelId="{14897FED-7517-4FD3-A8E3-1E008FC4AACD}" type="presOf" srcId="{92096BF2-6762-4A87-9E5B-637880803C15}" destId="{970F0216-84E3-4CF8-AA82-AA467B084B91}" srcOrd="0" destOrd="0" presId="urn:microsoft.com/office/officeart/2005/8/layout/chevron2"/>
    <dgm:cxn modelId="{1E7F1CF0-EE2B-423F-94A0-93DD920CE942}" type="presParOf" srcId="{C60C7BD3-1A8A-4297-A2AD-BD936F38C9B9}" destId="{803CDACA-3674-4B59-94FE-51E6415A1166}" srcOrd="0" destOrd="0" presId="urn:microsoft.com/office/officeart/2005/8/layout/chevron2"/>
    <dgm:cxn modelId="{09A83F51-1BAE-4499-BBFC-CBF36E8ED94F}" type="presParOf" srcId="{803CDACA-3674-4B59-94FE-51E6415A1166}" destId="{13614A29-0FFF-4A99-A33F-826019462AA1}" srcOrd="0" destOrd="0" presId="urn:microsoft.com/office/officeart/2005/8/layout/chevron2"/>
    <dgm:cxn modelId="{EA8C05C6-EEDB-4561-A787-928C1CECEC0B}" type="presParOf" srcId="{803CDACA-3674-4B59-94FE-51E6415A1166}" destId="{DD071F7B-FEB5-4232-B469-A1267E37F07D}" srcOrd="1" destOrd="0" presId="urn:microsoft.com/office/officeart/2005/8/layout/chevron2"/>
    <dgm:cxn modelId="{519715B3-7AA4-4DDE-8717-138179147FE7}" type="presParOf" srcId="{C60C7BD3-1A8A-4297-A2AD-BD936F38C9B9}" destId="{5FAF7837-00E3-43FE-A289-202637D5F679}" srcOrd="1" destOrd="0" presId="urn:microsoft.com/office/officeart/2005/8/layout/chevron2"/>
    <dgm:cxn modelId="{64095FA6-FA29-4974-AFFA-81165E61B547}" type="presParOf" srcId="{C60C7BD3-1A8A-4297-A2AD-BD936F38C9B9}" destId="{7E67BEA1-7F2C-4EBF-9F8A-48A2BF8D8D3B}" srcOrd="2" destOrd="0" presId="urn:microsoft.com/office/officeart/2005/8/layout/chevron2"/>
    <dgm:cxn modelId="{6A4E2D2F-45FF-49D7-8803-325AE6112672}" type="presParOf" srcId="{7E67BEA1-7F2C-4EBF-9F8A-48A2BF8D8D3B}" destId="{14A71D49-D594-48AD-8349-1E4B099A31A8}" srcOrd="0" destOrd="0" presId="urn:microsoft.com/office/officeart/2005/8/layout/chevron2"/>
    <dgm:cxn modelId="{C2E05B0C-311D-48E5-BC45-67714E186D27}" type="presParOf" srcId="{7E67BEA1-7F2C-4EBF-9F8A-48A2BF8D8D3B}" destId="{F48F8F0B-7FF6-42EA-B352-5280C0EB5F78}" srcOrd="1" destOrd="0" presId="urn:microsoft.com/office/officeart/2005/8/layout/chevron2"/>
    <dgm:cxn modelId="{79293303-E79E-445F-AC6E-202A2C67A5CC}" type="presParOf" srcId="{C60C7BD3-1A8A-4297-A2AD-BD936F38C9B9}" destId="{1AE3BEEC-D744-4908-BAB2-0FAF7B78DC45}" srcOrd="3" destOrd="0" presId="urn:microsoft.com/office/officeart/2005/8/layout/chevron2"/>
    <dgm:cxn modelId="{9B043539-826D-41E4-802F-93496ECB880F}" type="presParOf" srcId="{C60C7BD3-1A8A-4297-A2AD-BD936F38C9B9}" destId="{212AB03D-C4FB-4A28-9973-E500C7BDEBC5}" srcOrd="4" destOrd="0" presId="urn:microsoft.com/office/officeart/2005/8/layout/chevron2"/>
    <dgm:cxn modelId="{183807B1-AD90-4217-9594-EDA9C420B401}" type="presParOf" srcId="{212AB03D-C4FB-4A28-9973-E500C7BDEBC5}" destId="{970F0216-84E3-4CF8-AA82-AA467B084B91}" srcOrd="0" destOrd="0" presId="urn:microsoft.com/office/officeart/2005/8/layout/chevron2"/>
    <dgm:cxn modelId="{3A8B9174-3947-4061-94B0-099803CD8DFD}" type="presParOf" srcId="{212AB03D-C4FB-4A28-9973-E500C7BDEBC5}" destId="{639F1AC2-3ABD-4508-8F77-40A15EAE49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14A29-0FFF-4A99-A33F-826019462AA1}">
      <dsp:nvSpPr>
        <dsp:cNvPr id="0" name=""/>
        <dsp:cNvSpPr/>
      </dsp:nvSpPr>
      <dsp:spPr>
        <a:xfrm rot="5400000">
          <a:off x="-303996" y="307712"/>
          <a:ext cx="2026640" cy="1418648"/>
        </a:xfrm>
        <a:prstGeom prst="chevron">
          <a:avLst/>
        </a:prstGeom>
        <a:solidFill>
          <a:srgbClr val="007780"/>
        </a:solidFill>
        <a:ln w="6350" cap="flat" cmpd="sng" algn="ctr">
          <a:solidFill>
            <a:schemeClr val="accent6">
              <a:shade val="5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New Student</a:t>
          </a:r>
        </a:p>
      </dsp:txBody>
      <dsp:txXfrm rot="-5400000">
        <a:off x="0" y="713040"/>
        <a:ext cx="1418648" cy="607992"/>
      </dsp:txXfrm>
    </dsp:sp>
    <dsp:sp modelId="{DD071F7B-FEB5-4232-B469-A1267E37F07D}">
      <dsp:nvSpPr>
        <dsp:cNvPr id="0" name=""/>
        <dsp:cNvSpPr/>
      </dsp:nvSpPr>
      <dsp:spPr>
        <a:xfrm rot="5400000">
          <a:off x="4377967" y="-2955602"/>
          <a:ext cx="1317316" cy="7235954"/>
        </a:xfrm>
        <a:prstGeom prst="round2Same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a:t>Use Student Locator</a:t>
          </a:r>
        </a:p>
        <a:p>
          <a:pPr marL="285750" lvl="1" indent="-285750" algn="l" defTabSz="1466850">
            <a:lnSpc>
              <a:spcPct val="90000"/>
            </a:lnSpc>
            <a:spcBef>
              <a:spcPct val="0"/>
            </a:spcBef>
            <a:spcAft>
              <a:spcPct val="15000"/>
            </a:spcAft>
            <a:buChar char="•"/>
          </a:pPr>
          <a:r>
            <a:rPr lang="en-US" sz="3300" kern="1200"/>
            <a:t>Create Enrollment</a:t>
          </a:r>
        </a:p>
      </dsp:txBody>
      <dsp:txXfrm rot="-5400000">
        <a:off x="1418648" y="68023"/>
        <a:ext cx="7171648" cy="1188704"/>
      </dsp:txXfrm>
    </dsp:sp>
    <dsp:sp modelId="{14A71D49-D594-48AD-8349-1E4B099A31A8}">
      <dsp:nvSpPr>
        <dsp:cNvPr id="0" name=""/>
        <dsp:cNvSpPr/>
      </dsp:nvSpPr>
      <dsp:spPr>
        <a:xfrm rot="5400000">
          <a:off x="-303996" y="2144121"/>
          <a:ext cx="2026640" cy="1418648"/>
        </a:xfrm>
        <a:prstGeom prst="chevron">
          <a:avLst/>
        </a:prstGeom>
        <a:solidFill>
          <a:srgbClr val="007780">
            <a:alpha val="60000"/>
          </a:srgbClr>
        </a:solidFill>
        <a:ln w="6350" cap="flat" cmpd="sng" algn="ctr">
          <a:solidFill>
            <a:schemeClr val="accent6">
              <a:shade val="50000"/>
              <a:hueOff val="245616"/>
              <a:satOff val="-10737"/>
              <a:lumOff val="293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OneRoster to RapidIdentity</a:t>
          </a:r>
        </a:p>
      </dsp:txBody>
      <dsp:txXfrm rot="-5400000">
        <a:off x="0" y="2549449"/>
        <a:ext cx="1418648" cy="607992"/>
      </dsp:txXfrm>
    </dsp:sp>
    <dsp:sp modelId="{F48F8F0B-7FF6-42EA-B352-5280C0EB5F78}">
      <dsp:nvSpPr>
        <dsp:cNvPr id="0" name=""/>
        <dsp:cNvSpPr/>
      </dsp:nvSpPr>
      <dsp:spPr>
        <a:xfrm rot="5400000">
          <a:off x="4377967" y="-1119193"/>
          <a:ext cx="1317316" cy="7235954"/>
        </a:xfrm>
        <a:prstGeom prst="round2SameRect">
          <a:avLst/>
        </a:prstGeom>
        <a:solidFill>
          <a:schemeClr val="lt1">
            <a:alpha val="90000"/>
            <a:hueOff val="0"/>
            <a:satOff val="0"/>
            <a:lumOff val="0"/>
            <a:alphaOff val="0"/>
          </a:schemeClr>
        </a:soli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a:t>Create credentials and email address</a:t>
          </a:r>
        </a:p>
      </dsp:txBody>
      <dsp:txXfrm rot="-5400000">
        <a:off x="1418648" y="1904432"/>
        <a:ext cx="7171648" cy="1188704"/>
      </dsp:txXfrm>
    </dsp:sp>
    <dsp:sp modelId="{970F0216-84E3-4CF8-AA82-AA467B084B91}">
      <dsp:nvSpPr>
        <dsp:cNvPr id="0" name=""/>
        <dsp:cNvSpPr/>
      </dsp:nvSpPr>
      <dsp:spPr>
        <a:xfrm rot="5400000">
          <a:off x="-303996" y="3980530"/>
          <a:ext cx="2026640" cy="1418648"/>
        </a:xfrm>
        <a:prstGeom prst="chevron">
          <a:avLst/>
        </a:prstGeom>
        <a:solidFill>
          <a:srgbClr val="007780">
            <a:alpha val="60000"/>
          </a:srgbClr>
        </a:solidFill>
        <a:ln w="6350" cap="flat" cmpd="sng" algn="ctr">
          <a:solidFill>
            <a:schemeClr val="accent6">
              <a:shade val="50000"/>
              <a:hueOff val="245616"/>
              <a:satOff val="-10737"/>
              <a:lumOff val="2930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br>
            <a:rPr lang="en-US" sz="1800" kern="1200"/>
          </a:br>
          <a:r>
            <a:rPr lang="en-US" sz="1800" kern="1200"/>
            <a:t>OneRoster Identity Management</a:t>
          </a:r>
        </a:p>
      </dsp:txBody>
      <dsp:txXfrm rot="-5400000">
        <a:off x="0" y="4385858"/>
        <a:ext cx="1418648" cy="607992"/>
      </dsp:txXfrm>
    </dsp:sp>
    <dsp:sp modelId="{639F1AC2-3ABD-4508-8F77-40A15EAE498F}">
      <dsp:nvSpPr>
        <dsp:cNvPr id="0" name=""/>
        <dsp:cNvSpPr/>
      </dsp:nvSpPr>
      <dsp:spPr>
        <a:xfrm rot="5400000">
          <a:off x="4377621" y="717562"/>
          <a:ext cx="1318009" cy="7235954"/>
        </a:xfrm>
        <a:prstGeom prst="round2SameRect">
          <a:avLst/>
        </a:prstGeom>
        <a:solidFill>
          <a:schemeClr val="lt1">
            <a:alpha val="90000"/>
            <a:hueOff val="0"/>
            <a:satOff val="0"/>
            <a:lumOff val="0"/>
            <a:alphaOff val="0"/>
          </a:schemeClr>
        </a:solidFill>
        <a:ln w="6350" cap="flat" cmpd="sng" algn="ctr">
          <a:solidFill>
            <a:schemeClr val="accent6">
              <a:shade val="50000"/>
              <a:hueOff val="245616"/>
              <a:satOff val="-10737"/>
              <a:lumOff val="2930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US" sz="3300" kern="1200"/>
            <a:t>Populates Contact Email</a:t>
          </a:r>
        </a:p>
        <a:p>
          <a:pPr marL="285750" lvl="1" indent="-285750" algn="l" defTabSz="1466850">
            <a:lnSpc>
              <a:spcPct val="90000"/>
            </a:lnSpc>
            <a:spcBef>
              <a:spcPct val="0"/>
            </a:spcBef>
            <a:spcAft>
              <a:spcPct val="15000"/>
            </a:spcAft>
            <a:buChar char="•"/>
          </a:pPr>
          <a:r>
            <a:rPr lang="en-US" sz="3300" kern="1200"/>
            <a:t>Triggers Student Account Automation</a:t>
          </a:r>
        </a:p>
      </dsp:txBody>
      <dsp:txXfrm rot="-5400000">
        <a:off x="1418649" y="3740874"/>
        <a:ext cx="7171614" cy="11893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6E797-7139-40FF-AE10-29A6A28BBDB8}" type="datetimeFigureOut">
              <a:t>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506FA-04FB-493C-93A5-6CACE71F6E9B}" type="slidenum">
              <a:t>‹#›</a:t>
            </a:fld>
            <a:endParaRPr lang="en-US"/>
          </a:p>
        </p:txBody>
      </p:sp>
    </p:spTree>
    <p:extLst>
      <p:ext uri="{BB962C8B-B14F-4D97-AF65-F5344CB8AC3E}">
        <p14:creationId xmlns:p14="http://schemas.microsoft.com/office/powerpoint/2010/main" val="20547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b.infinitecampus.com/help/external-lms-exclude-digital-learning-applica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one has implemented the Identity Management option to populate contact email in production yet.</a:t>
            </a:r>
          </a:p>
        </p:txBody>
      </p:sp>
      <p:sp>
        <p:nvSpPr>
          <p:cNvPr id="4" name="Slide Number Placeholder 3"/>
          <p:cNvSpPr>
            <a:spLocks noGrp="1"/>
          </p:cNvSpPr>
          <p:nvPr>
            <p:ph type="sldNum" sz="quarter" idx="5"/>
          </p:nvPr>
        </p:nvSpPr>
        <p:spPr/>
        <p:txBody>
          <a:bodyPr/>
          <a:lstStyle/>
          <a:p>
            <a:fld id="{717A2622-83DA-40BB-BAD9-B65A2F2AE0CA}" type="slidenum">
              <a:rPr lang="en-US" smtClean="0"/>
              <a:t>2</a:t>
            </a:fld>
            <a:endParaRPr lang="en-US"/>
          </a:p>
        </p:txBody>
      </p:sp>
    </p:spTree>
    <p:extLst>
      <p:ext uri="{BB962C8B-B14F-4D97-AF65-F5344CB8AC3E}">
        <p14:creationId xmlns:p14="http://schemas.microsoft.com/office/powerpoint/2010/main" val="149810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07E24-8D0C-FBC0-AD76-481C935BC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B1714-A639-72F6-0F41-A15550DF5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EB9A83-3F8B-7427-5F85-313CA9111294}"/>
              </a:ext>
            </a:extLst>
          </p:cNvPr>
          <p:cNvSpPr>
            <a:spLocks noGrp="1"/>
          </p:cNvSpPr>
          <p:nvPr>
            <p:ph type="body" idx="1"/>
          </p:nvPr>
        </p:nvSpPr>
        <p:spPr/>
        <p:txBody>
          <a:bodyPr/>
          <a:lstStyle/>
          <a:p>
            <a:r>
              <a:rPr lang="en-US"/>
              <a:t>If you created a OneRoster connection for CUES before the supported Identity Automation tile was available in late June, a new application needs to be created. This application supports the writeback of email address for students and teachers.</a:t>
            </a:r>
          </a:p>
          <a:p>
            <a:endParaRPr lang="en-US"/>
          </a:p>
          <a:p>
            <a:r>
              <a:rPr lang="en-US"/>
              <a:t>Early adopters and Phase 1 districts were asked to create a SQL service account for Infinite Campus. This is no longer needed. Please request that the account be deleted.</a:t>
            </a:r>
          </a:p>
          <a:p>
            <a:endParaRPr lang="en-US"/>
          </a:p>
        </p:txBody>
      </p:sp>
      <p:sp>
        <p:nvSpPr>
          <p:cNvPr id="4" name="Slide Number Placeholder 3">
            <a:extLst>
              <a:ext uri="{FF2B5EF4-FFF2-40B4-BE49-F238E27FC236}">
                <a16:creationId xmlns:a16="http://schemas.microsoft.com/office/drawing/2014/main" id="{7CB41A51-8AEE-8EF4-B46F-FA5AE1BD1130}"/>
              </a:ext>
            </a:extLst>
          </p:cNvPr>
          <p:cNvSpPr>
            <a:spLocks noGrp="1"/>
          </p:cNvSpPr>
          <p:nvPr>
            <p:ph type="sldNum" sz="quarter" idx="5"/>
          </p:nvPr>
        </p:nvSpPr>
        <p:spPr/>
        <p:txBody>
          <a:bodyPr/>
          <a:lstStyle/>
          <a:p>
            <a:fld id="{717A2622-83DA-40BB-BAD9-B65A2F2AE0CA}" type="slidenum">
              <a:rPr lang="en-US" smtClean="0"/>
              <a:t>3</a:t>
            </a:fld>
            <a:endParaRPr lang="en-US"/>
          </a:p>
        </p:txBody>
      </p:sp>
    </p:spTree>
    <p:extLst>
      <p:ext uri="{BB962C8B-B14F-4D97-AF65-F5344CB8AC3E}">
        <p14:creationId xmlns:p14="http://schemas.microsoft.com/office/powerpoint/2010/main" val="150728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7A2622-83DA-40BB-BAD9-B65A2F2AE0CA}" type="slidenum">
              <a:rPr lang="en-US" smtClean="0"/>
              <a:t>4</a:t>
            </a:fld>
            <a:endParaRPr lang="en-US"/>
          </a:p>
        </p:txBody>
      </p:sp>
    </p:spTree>
    <p:extLst>
      <p:ext uri="{BB962C8B-B14F-4D97-AF65-F5344CB8AC3E}">
        <p14:creationId xmlns:p14="http://schemas.microsoft.com/office/powerpoint/2010/main" val="208343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272D3-B903-FFDC-9B2C-0955A339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1FA1F7-8F19-1283-111D-27ADB77D5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2A54D1-51D2-B72A-408E-73A79F269572}"/>
              </a:ext>
            </a:extLst>
          </p:cNvPr>
          <p:cNvSpPr>
            <a:spLocks noGrp="1"/>
          </p:cNvSpPr>
          <p:nvPr>
            <p:ph type="body" idx="1"/>
          </p:nvPr>
        </p:nvSpPr>
        <p:spPr/>
        <p:txBody>
          <a:bodyPr/>
          <a:lstStyle/>
          <a:p>
            <a:r>
              <a:rPr lang="en-US"/>
              <a:t>OneRoster 1.2 only includes staff with specific roles marked on District Assignment records for the active year.</a:t>
            </a:r>
          </a:p>
          <a:p>
            <a:endParaRPr lang="en-US"/>
          </a:p>
          <a:p>
            <a:r>
              <a:rPr lang="en-US"/>
              <a:t>Aide included persons if the role Special Ed, Program, Behavior Admin, Health, Behavior Response Approver, Response to Intervention, Advisor, Supervisor, Counselor, Foodservice, Self Service Approver, or FRAM Processor is checked. </a:t>
            </a:r>
          </a:p>
          <a:p>
            <a:endParaRPr lang="en-US"/>
          </a:p>
        </p:txBody>
      </p:sp>
      <p:sp>
        <p:nvSpPr>
          <p:cNvPr id="4" name="Slide Number Placeholder 3">
            <a:extLst>
              <a:ext uri="{FF2B5EF4-FFF2-40B4-BE49-F238E27FC236}">
                <a16:creationId xmlns:a16="http://schemas.microsoft.com/office/drawing/2014/main" id="{8C27E586-0099-51F4-3B8A-E46E555D1A51}"/>
              </a:ext>
            </a:extLst>
          </p:cNvPr>
          <p:cNvSpPr>
            <a:spLocks noGrp="1"/>
          </p:cNvSpPr>
          <p:nvPr>
            <p:ph type="sldNum" sz="quarter" idx="5"/>
          </p:nvPr>
        </p:nvSpPr>
        <p:spPr/>
        <p:txBody>
          <a:bodyPr/>
          <a:lstStyle/>
          <a:p>
            <a:fld id="{717A2622-83DA-40BB-BAD9-B65A2F2AE0CA}" type="slidenum">
              <a:rPr lang="en-US" smtClean="0"/>
              <a:t>5</a:t>
            </a:fld>
            <a:endParaRPr lang="en-US"/>
          </a:p>
        </p:txBody>
      </p:sp>
    </p:spTree>
    <p:extLst>
      <p:ext uri="{BB962C8B-B14F-4D97-AF65-F5344CB8AC3E}">
        <p14:creationId xmlns:p14="http://schemas.microsoft.com/office/powerpoint/2010/main" val="83348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the district has schools or calendars that should not be shared by OneRoster to any vendor, set the </a:t>
            </a:r>
            <a:r>
              <a:rPr lang="en-US" sz="1200" b="1" kern="1200">
                <a:solidFill>
                  <a:schemeClr val="tx1"/>
                </a:solidFill>
                <a:effectLst/>
                <a:latin typeface="+mn-lt"/>
                <a:ea typeface="+mn-ea"/>
                <a:cs typeface="+mn-cs"/>
              </a:rPr>
              <a:t>External LMS Exclude</a:t>
            </a:r>
            <a:r>
              <a:rPr lang="en-US" sz="1200" kern="1200">
                <a:solidFill>
                  <a:schemeClr val="tx1"/>
                </a:solidFill>
                <a:effectLst/>
                <a:latin typeface="+mn-lt"/>
                <a:ea typeface="+mn-ea"/>
                <a:cs typeface="+mn-cs"/>
              </a:rPr>
              <a:t> indicator at the highest applicable level as it applies to all records below it in the hierarchy.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example, if a school is used to track homeschool students setting </a:t>
            </a:r>
            <a:r>
              <a:rPr lang="en-US" sz="1200" b="1" kern="1200">
                <a:solidFill>
                  <a:schemeClr val="tx1"/>
                </a:solidFill>
                <a:effectLst/>
                <a:latin typeface="+mn-lt"/>
                <a:ea typeface="+mn-ea"/>
                <a:cs typeface="+mn-cs"/>
              </a:rPr>
              <a:t>External LMS Exclude</a:t>
            </a:r>
            <a:r>
              <a:rPr lang="en-US" sz="1200" kern="1200">
                <a:solidFill>
                  <a:schemeClr val="tx1"/>
                </a:solidFill>
                <a:effectLst/>
                <a:latin typeface="+mn-lt"/>
                <a:ea typeface="+mn-ea"/>
                <a:cs typeface="+mn-cs"/>
              </a:rPr>
              <a:t> on the school will prevent all calendars, courses and enrollments in that school from being sent via OneRoster API. See the </a:t>
            </a:r>
            <a:r>
              <a:rPr lang="en-US" sz="1200" u="sng" kern="1200">
                <a:solidFill>
                  <a:schemeClr val="tx1"/>
                </a:solidFill>
                <a:effectLst/>
                <a:latin typeface="+mn-lt"/>
                <a:ea typeface="+mn-ea"/>
                <a:cs typeface="+mn-cs"/>
                <a:hlinkClick r:id="rId3"/>
              </a:rPr>
              <a:t>External LMS Exclude (Digital Learning Applications) article</a:t>
            </a:r>
            <a:r>
              <a:rPr lang="en-US" sz="1200" kern="1200">
                <a:solidFill>
                  <a:schemeClr val="tx1"/>
                </a:solidFill>
                <a:effectLst/>
                <a:latin typeface="+mn-lt"/>
                <a:ea typeface="+mn-ea"/>
                <a:cs typeface="+mn-cs"/>
              </a:rPr>
              <a:t> for more information.</a:t>
            </a:r>
          </a:p>
          <a:p>
            <a:endParaRPr lang="en-US"/>
          </a:p>
        </p:txBody>
      </p:sp>
      <p:sp>
        <p:nvSpPr>
          <p:cNvPr id="4" name="Slide Number Placeholder 3"/>
          <p:cNvSpPr>
            <a:spLocks noGrp="1"/>
          </p:cNvSpPr>
          <p:nvPr>
            <p:ph type="sldNum" sz="quarter" idx="5"/>
          </p:nvPr>
        </p:nvSpPr>
        <p:spPr/>
        <p:txBody>
          <a:bodyPr/>
          <a:lstStyle/>
          <a:p>
            <a:fld id="{717A2622-83DA-40BB-BAD9-B65A2F2AE0CA}" type="slidenum">
              <a:rPr lang="en-US" smtClean="0"/>
              <a:t>6</a:t>
            </a:fld>
            <a:endParaRPr lang="en-US"/>
          </a:p>
        </p:txBody>
      </p:sp>
    </p:spTree>
    <p:extLst>
      <p:ext uri="{BB962C8B-B14F-4D97-AF65-F5344CB8AC3E}">
        <p14:creationId xmlns:p14="http://schemas.microsoft.com/office/powerpoint/2010/main" val="105724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active configurations exist for Microsoft or Google, there is no need to change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Please work with your RapidIdentity implementation engineer or RapidIdentity system administrator to assist with this process. An exchange of information is required.</a:t>
            </a:r>
          </a:p>
          <a:p>
            <a:endParaRPr lang="en-US"/>
          </a:p>
        </p:txBody>
      </p:sp>
      <p:sp>
        <p:nvSpPr>
          <p:cNvPr id="4" name="Slide Number Placeholder 3"/>
          <p:cNvSpPr>
            <a:spLocks noGrp="1"/>
          </p:cNvSpPr>
          <p:nvPr>
            <p:ph type="sldNum" sz="quarter" idx="5"/>
          </p:nvPr>
        </p:nvSpPr>
        <p:spPr/>
        <p:txBody>
          <a:bodyPr/>
          <a:lstStyle/>
          <a:p>
            <a:fld id="{717A2622-83DA-40BB-BAD9-B65A2F2AE0CA}" type="slidenum">
              <a:rPr lang="en-US" smtClean="0"/>
              <a:t>7</a:t>
            </a:fld>
            <a:endParaRPr lang="en-US"/>
          </a:p>
        </p:txBody>
      </p:sp>
    </p:spTree>
    <p:extLst>
      <p:ext uri="{BB962C8B-B14F-4D97-AF65-F5344CB8AC3E}">
        <p14:creationId xmlns:p14="http://schemas.microsoft.com/office/powerpoint/2010/main" val="134157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Campus functionality can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create user accounts for students that do not have one when the OneRoster Identity Management option populates the email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disable student and parent portal accounts after the student’s enrollment end date. The district selects the number of days.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17A2622-83DA-40BB-BAD9-B65A2F2AE0CA}" type="slidenum">
              <a:rPr lang="en-US" smtClean="0"/>
              <a:t>8</a:t>
            </a:fld>
            <a:endParaRPr lang="en-US"/>
          </a:p>
        </p:txBody>
      </p:sp>
    </p:spTree>
    <p:extLst>
      <p:ext uri="{BB962C8B-B14F-4D97-AF65-F5344CB8AC3E}">
        <p14:creationId xmlns:p14="http://schemas.microsoft.com/office/powerpoint/2010/main" val="288439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When the district CUES team determines it is time to use SSO to RapidIdentity, the User Account Type Wizard can change a subset of users from one authentication type to using various filter options to select the users. The wizard only returns active users.</a:t>
            </a:r>
            <a:br>
              <a:rPr lang="en-US" sz="1200" kern="1200">
                <a:solidFill>
                  <a:schemeClr val="tx1"/>
                </a:solidFill>
                <a:effectLst/>
                <a:latin typeface="+mn-lt"/>
                <a:ea typeface="+mn-ea"/>
                <a:cs typeface="+mn-cs"/>
              </a:rPr>
            </a:br>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A maximum of 9,000 results can be returned from a single search, and the wizard can process at most 9000 results. </a:t>
            </a:r>
            <a:r>
              <a:rPr lang="en-US" sz="1200" kern="1200" err="1">
                <a:solidFill>
                  <a:schemeClr val="tx1"/>
                </a:solidFill>
                <a:effectLst/>
                <a:latin typeface="+mn-lt"/>
                <a:ea typeface="+mn-ea"/>
                <a:cs typeface="+mn-cs"/>
              </a:rPr>
              <a:t>Adhoc</a:t>
            </a:r>
            <a:r>
              <a:rPr lang="en-US" sz="1200" kern="1200">
                <a:solidFill>
                  <a:schemeClr val="tx1"/>
                </a:solidFill>
                <a:effectLst/>
                <a:latin typeface="+mn-lt"/>
                <a:ea typeface="+mn-ea"/>
                <a:cs typeface="+mn-cs"/>
              </a:rPr>
              <a:t> filters can be used to limit the search as needed.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This process does not change the username to the email address. RapidIdentity is storing the existing Campus username so that Single Sign On with the email address will match to the Campus user account. </a:t>
            </a:r>
            <a:br>
              <a:rPr lang="en-US" sz="1200" kern="1200">
                <a:solidFill>
                  <a:schemeClr val="tx1"/>
                </a:solidFill>
                <a:effectLst/>
                <a:latin typeface="+mn-lt"/>
                <a:ea typeface="+mn-ea"/>
                <a:cs typeface="+mn-cs"/>
              </a:rPr>
            </a:br>
            <a:endParaRPr lang="en-US"/>
          </a:p>
        </p:txBody>
      </p:sp>
      <p:sp>
        <p:nvSpPr>
          <p:cNvPr id="4" name="Slide Number Placeholder 3"/>
          <p:cNvSpPr>
            <a:spLocks noGrp="1"/>
          </p:cNvSpPr>
          <p:nvPr>
            <p:ph type="sldNum" sz="quarter" idx="5"/>
          </p:nvPr>
        </p:nvSpPr>
        <p:spPr/>
        <p:txBody>
          <a:bodyPr/>
          <a:lstStyle/>
          <a:p>
            <a:fld id="{717A2622-83DA-40BB-BAD9-B65A2F2AE0CA}" type="slidenum">
              <a:rPr lang="en-US" smtClean="0"/>
              <a:t>9</a:t>
            </a:fld>
            <a:endParaRPr lang="en-US"/>
          </a:p>
        </p:txBody>
      </p:sp>
    </p:spTree>
    <p:extLst>
      <p:ext uri="{BB962C8B-B14F-4D97-AF65-F5344CB8AC3E}">
        <p14:creationId xmlns:p14="http://schemas.microsoft.com/office/powerpoint/2010/main" val="240860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Questions is we have time.</a:t>
            </a:r>
          </a:p>
        </p:txBody>
      </p:sp>
      <p:sp>
        <p:nvSpPr>
          <p:cNvPr id="4" name="Slide Number Placeholder 3"/>
          <p:cNvSpPr>
            <a:spLocks noGrp="1"/>
          </p:cNvSpPr>
          <p:nvPr>
            <p:ph type="sldNum" sz="quarter" idx="5"/>
          </p:nvPr>
        </p:nvSpPr>
        <p:spPr/>
        <p:txBody>
          <a:bodyPr/>
          <a:lstStyle/>
          <a:p>
            <a:fld id="{717A2622-83DA-40BB-BAD9-B65A2F2AE0CA}" type="slidenum">
              <a:rPr lang="en-US" smtClean="0"/>
              <a:t>11</a:t>
            </a:fld>
            <a:endParaRPr lang="en-US"/>
          </a:p>
        </p:txBody>
      </p:sp>
    </p:spTree>
    <p:extLst>
      <p:ext uri="{BB962C8B-B14F-4D97-AF65-F5344CB8AC3E}">
        <p14:creationId xmlns:p14="http://schemas.microsoft.com/office/powerpoint/2010/main" val="254822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8/11/2025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8/11/2025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8/11/2025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B507-3935-2ED6-0F9F-B544A6D35A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806CE4-8609-1FF2-6133-8D8EBCB7EAF1}"/>
              </a:ext>
            </a:extLst>
          </p:cNvPr>
          <p:cNvSpPr>
            <a:spLocks noGrp="1"/>
          </p:cNvSpPr>
          <p:nvPr>
            <p:ph type="dt" sz="half" idx="10"/>
          </p:nvPr>
        </p:nvSpPr>
        <p:spPr/>
        <p:txBody>
          <a:bodyPr/>
          <a:lstStyle/>
          <a:p>
            <a:fld id="{90F885B2-8894-8044-8FDE-175D50DC3849}" type="datetimeFigureOut">
              <a:rPr lang="en-US" smtClean="0"/>
              <a:pPr/>
              <a:t>8/11/2025</a:t>
            </a:fld>
            <a:endParaRPr lang="en-US"/>
          </a:p>
        </p:txBody>
      </p:sp>
      <p:sp>
        <p:nvSpPr>
          <p:cNvPr id="4" name="Footer Placeholder 3">
            <a:extLst>
              <a:ext uri="{FF2B5EF4-FFF2-40B4-BE49-F238E27FC236}">
                <a16:creationId xmlns:a16="http://schemas.microsoft.com/office/drawing/2014/main" id="{0B703D20-CAAE-1BFD-4F39-E84E4556687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58553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8/11/2025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8/11/2025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8/11/2025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8/11/2025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8/11/2025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8/11/2025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8/11/2025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8/11/2025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8/11/2025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ky.rapididentity.com/v1/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ky.rapididentity.com/docs/cues-infinite-campus-setup-oneroster-conne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identityautomation.jotform.com/25063727135195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kb.infinitecampus.com/help/external-lms-exclude-digital-learning-applica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kb.infinitecampus.com/help/user-account-type-wiz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066925" y="216913"/>
            <a:ext cx="9144000" cy="2387600"/>
          </a:xfrm>
        </p:spPr>
        <p:txBody>
          <a:bodyPr>
            <a:normAutofit/>
          </a:bodyPr>
          <a:lstStyle/>
          <a:p>
            <a:r>
              <a:rPr lang="en-US"/>
              <a:t>Infinite Campus and CUES </a:t>
            </a:r>
          </a:p>
        </p:txBody>
      </p:sp>
      <p:sp>
        <p:nvSpPr>
          <p:cNvPr id="3" name="Subtitle 2">
            <a:extLst>
              <a:ext uri="{FF2B5EF4-FFF2-40B4-BE49-F238E27FC236}">
                <a16:creationId xmlns:a16="http://schemas.microsoft.com/office/drawing/2014/main" id="{1C70B77A-1323-96CE-014F-D66B94B2C7E6}"/>
              </a:ext>
            </a:extLst>
          </p:cNvPr>
          <p:cNvSpPr>
            <a:spLocks noGrp="1"/>
          </p:cNvSpPr>
          <p:nvPr/>
        </p:nvSpPr>
        <p:spPr>
          <a:xfrm>
            <a:off x="2066925" y="3297405"/>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Lisa Keeter, KSIS Service Manager</a:t>
            </a:r>
          </a:p>
          <a:p>
            <a:r>
              <a:rPr lang="en-US"/>
              <a:t>Office of Education Technology</a:t>
            </a:r>
          </a:p>
        </p:txBody>
      </p:sp>
      <p:sp>
        <p:nvSpPr>
          <p:cNvPr id="4" name="Slide Number Placeholder 4">
            <a:extLst>
              <a:ext uri="{FF2B5EF4-FFF2-40B4-BE49-F238E27FC236}">
                <a16:creationId xmlns:a16="http://schemas.microsoft.com/office/drawing/2014/main" id="{93380D3F-055B-D71D-F7C3-9780C979352F}"/>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1</a:t>
            </a:fld>
            <a:endParaRPr lang="en-US" b="1">
              <a:solidFill>
                <a:schemeClr val="bg1"/>
              </a:solidFill>
            </a:endParaRPr>
          </a:p>
        </p:txBody>
      </p:sp>
    </p:spTree>
    <p:extLst>
      <p:ext uri="{BB962C8B-B14F-4D97-AF65-F5344CB8AC3E}">
        <p14:creationId xmlns:p14="http://schemas.microsoft.com/office/powerpoint/2010/main" val="328976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B929A-B425-7B6B-CED7-20FC2E6D5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FB773-5D40-DF49-5AA3-6EBC2225DE30}"/>
              </a:ext>
            </a:extLst>
          </p:cNvPr>
          <p:cNvSpPr>
            <a:spLocks noGrp="1"/>
          </p:cNvSpPr>
          <p:nvPr>
            <p:ph type="title"/>
          </p:nvPr>
        </p:nvSpPr>
        <p:spPr/>
        <p:txBody>
          <a:bodyPr/>
          <a:lstStyle/>
          <a:p>
            <a:r>
              <a:rPr lang="en-US"/>
              <a:t>What about staff?</a:t>
            </a:r>
          </a:p>
        </p:txBody>
      </p:sp>
      <p:sp>
        <p:nvSpPr>
          <p:cNvPr id="3" name="Content Placeholder 2">
            <a:extLst>
              <a:ext uri="{FF2B5EF4-FFF2-40B4-BE49-F238E27FC236}">
                <a16:creationId xmlns:a16="http://schemas.microsoft.com/office/drawing/2014/main" id="{ECD9BDF9-6FC7-2F34-2615-4A2D32BB8EB4}"/>
              </a:ext>
            </a:extLst>
          </p:cNvPr>
          <p:cNvSpPr>
            <a:spLocks noGrp="1"/>
          </p:cNvSpPr>
          <p:nvPr>
            <p:ph idx="1"/>
          </p:nvPr>
        </p:nvSpPr>
        <p:spPr/>
        <p:txBody>
          <a:bodyPr/>
          <a:lstStyle/>
          <a:p>
            <a:r>
              <a:rPr lang="en-US"/>
              <a:t>CUES is using Enterprise ERP (formerly Munis) as the data source for creating RapidIdentity credentials and email address for new staff.</a:t>
            </a:r>
          </a:p>
          <a:p>
            <a:r>
              <a:rPr lang="en-US"/>
              <a:t>OneRoster Identity Automation only populates the email address of students and teachers.</a:t>
            </a:r>
          </a:p>
          <a:p>
            <a:r>
              <a:rPr lang="en-US"/>
              <a:t>Campus is developing an API integration with Enterprise ERP. It may be a few years before it is available for Kentucky version.</a:t>
            </a:r>
          </a:p>
        </p:txBody>
      </p:sp>
      <p:sp>
        <p:nvSpPr>
          <p:cNvPr id="4" name="Slide Number Placeholder 4">
            <a:extLst>
              <a:ext uri="{FF2B5EF4-FFF2-40B4-BE49-F238E27FC236}">
                <a16:creationId xmlns:a16="http://schemas.microsoft.com/office/drawing/2014/main" id="{D2859759-FDD7-D29D-A3E1-307245D6F853}"/>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10</a:t>
            </a:fld>
            <a:endParaRPr lang="en-US" b="1">
              <a:solidFill>
                <a:schemeClr val="bg1"/>
              </a:solidFill>
            </a:endParaRPr>
          </a:p>
        </p:txBody>
      </p:sp>
      <p:sp>
        <p:nvSpPr>
          <p:cNvPr id="5" name="Slide Number Placeholder 4">
            <a:extLst>
              <a:ext uri="{FF2B5EF4-FFF2-40B4-BE49-F238E27FC236}">
                <a16:creationId xmlns:a16="http://schemas.microsoft.com/office/drawing/2014/main" id="{924C16AF-DE58-F537-A706-36941563E706}"/>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Lisa Keeter</a:t>
            </a:r>
          </a:p>
        </p:txBody>
      </p:sp>
    </p:spTree>
    <p:extLst>
      <p:ext uri="{BB962C8B-B14F-4D97-AF65-F5344CB8AC3E}">
        <p14:creationId xmlns:p14="http://schemas.microsoft.com/office/powerpoint/2010/main" val="67107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2BD34-E803-0202-9772-79E994C448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AC5B4-F9FD-9F78-32B7-43B53EE822CF}"/>
              </a:ext>
            </a:extLst>
          </p:cNvPr>
          <p:cNvSpPr>
            <a:spLocks noGrp="1"/>
          </p:cNvSpPr>
          <p:nvPr>
            <p:ph type="title"/>
          </p:nvPr>
        </p:nvSpPr>
        <p:spPr/>
        <p:txBody>
          <a:bodyPr/>
          <a:lstStyle/>
          <a:p>
            <a:r>
              <a:rPr lang="en-US"/>
              <a:t>Dig Deeper	</a:t>
            </a:r>
          </a:p>
        </p:txBody>
      </p:sp>
      <p:sp>
        <p:nvSpPr>
          <p:cNvPr id="3" name="Content Placeholder 2">
            <a:extLst>
              <a:ext uri="{FF2B5EF4-FFF2-40B4-BE49-F238E27FC236}">
                <a16:creationId xmlns:a16="http://schemas.microsoft.com/office/drawing/2014/main" id="{8FEFA62C-CA9F-AA9E-FB62-368C95766875}"/>
              </a:ext>
            </a:extLst>
          </p:cNvPr>
          <p:cNvSpPr>
            <a:spLocks noGrp="1"/>
          </p:cNvSpPr>
          <p:nvPr>
            <p:ph idx="1"/>
          </p:nvPr>
        </p:nvSpPr>
        <p:spPr>
          <a:xfrm>
            <a:off x="838200" y="1825625"/>
            <a:ext cx="10515600" cy="4170061"/>
          </a:xfrm>
        </p:spPr>
        <p:txBody>
          <a:bodyPr/>
          <a:lstStyle/>
          <a:p>
            <a:r>
              <a:rPr lang="en-US"/>
              <a:t>Check with your district CIO to see what group your district is in.</a:t>
            </a:r>
          </a:p>
          <a:p>
            <a:r>
              <a:rPr lang="en-US"/>
              <a:t>All districts will implement RapidIdentity by June 2026.</a:t>
            </a:r>
          </a:p>
          <a:p>
            <a:r>
              <a:rPr lang="en-US"/>
              <a:t>Visit the </a:t>
            </a:r>
            <a:r>
              <a:rPr lang="en-US" b="1">
                <a:hlinkClick r:id="rId3"/>
              </a:rPr>
              <a:t>KETS CUES Resource Hub</a:t>
            </a:r>
            <a:r>
              <a:rPr lang="en-US" b="1"/>
              <a:t> </a:t>
            </a:r>
            <a:r>
              <a:rPr lang="en-US"/>
              <a:t>for additional information.</a:t>
            </a:r>
            <a:r>
              <a:rPr lang="en-US" b="1"/>
              <a:t> </a:t>
            </a:r>
          </a:p>
          <a:p>
            <a:endParaRPr lang="en-US"/>
          </a:p>
        </p:txBody>
      </p:sp>
      <p:sp>
        <p:nvSpPr>
          <p:cNvPr id="4" name="Slide Number Placeholder 4">
            <a:extLst>
              <a:ext uri="{FF2B5EF4-FFF2-40B4-BE49-F238E27FC236}">
                <a16:creationId xmlns:a16="http://schemas.microsoft.com/office/drawing/2014/main" id="{348651C9-8AE7-367F-909C-67AFF6B5723D}"/>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11</a:t>
            </a:fld>
            <a:endParaRPr lang="en-US" b="1">
              <a:solidFill>
                <a:schemeClr val="bg1"/>
              </a:solidFill>
            </a:endParaRPr>
          </a:p>
        </p:txBody>
      </p:sp>
      <p:sp>
        <p:nvSpPr>
          <p:cNvPr id="5" name="Slide Number Placeholder 4">
            <a:extLst>
              <a:ext uri="{FF2B5EF4-FFF2-40B4-BE49-F238E27FC236}">
                <a16:creationId xmlns:a16="http://schemas.microsoft.com/office/drawing/2014/main" id="{B92BE4EF-1430-433F-5808-BA841CE755B9}"/>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Lisa Keeter</a:t>
            </a:r>
          </a:p>
        </p:txBody>
      </p:sp>
    </p:spTree>
    <p:extLst>
      <p:ext uri="{BB962C8B-B14F-4D97-AF65-F5344CB8AC3E}">
        <p14:creationId xmlns:p14="http://schemas.microsoft.com/office/powerpoint/2010/main" val="410448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D33A-FB10-2E1D-7B22-C4A2F6A203A8}"/>
              </a:ext>
            </a:extLst>
          </p:cNvPr>
          <p:cNvSpPr>
            <a:spLocks noGrp="1"/>
          </p:cNvSpPr>
          <p:nvPr>
            <p:ph type="title"/>
          </p:nvPr>
        </p:nvSpPr>
        <p:spPr>
          <a:xfrm>
            <a:off x="179396" y="-4004"/>
            <a:ext cx="10036126" cy="900967"/>
          </a:xfrm>
        </p:spPr>
        <p:txBody>
          <a:bodyPr/>
          <a:lstStyle/>
          <a:p>
            <a:r>
              <a:rPr lang="en-US"/>
              <a:t>New Student Workflow</a:t>
            </a:r>
          </a:p>
        </p:txBody>
      </p:sp>
      <p:graphicFrame>
        <p:nvGraphicFramePr>
          <p:cNvPr id="3" name="Diagram 2" descr="Graphic showing the workflow of creating a new student in Campus by using student locator and creating an enrollment. Next, OneRoster sends the data to RapidIdentity to create credentential and an email address. Finally, the OneRoster Identity Automation option populates the student's email address in Campus which triggers Student Account Automation.">
            <a:extLst>
              <a:ext uri="{FF2B5EF4-FFF2-40B4-BE49-F238E27FC236}">
                <a16:creationId xmlns:a16="http://schemas.microsoft.com/office/drawing/2014/main" id="{D05447D1-6BDE-C49E-D79D-7962AA514180}"/>
              </a:ext>
            </a:extLst>
          </p:cNvPr>
          <p:cNvGraphicFramePr/>
          <p:nvPr/>
        </p:nvGraphicFramePr>
        <p:xfrm>
          <a:off x="2318196" y="1054518"/>
          <a:ext cx="8654603" cy="570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4">
            <a:extLst>
              <a:ext uri="{FF2B5EF4-FFF2-40B4-BE49-F238E27FC236}">
                <a16:creationId xmlns:a16="http://schemas.microsoft.com/office/drawing/2014/main" id="{5D8FE192-A658-1B4A-1507-42B16256E006}"/>
              </a:ext>
              <a:ext uri="{C183D7F6-B498-43B3-948B-1728B52AA6E4}">
                <adec:decorative xmlns:adec="http://schemas.microsoft.com/office/drawing/2017/decorative" val="1"/>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pPr/>
              <a:t>2</a:t>
            </a:fld>
            <a:endParaRPr lang="en-US" b="1"/>
          </a:p>
        </p:txBody>
      </p:sp>
      <p:sp>
        <p:nvSpPr>
          <p:cNvPr id="5" name="Slide Number Placeholder 4">
            <a:extLst>
              <a:ext uri="{FF2B5EF4-FFF2-40B4-BE49-F238E27FC236}">
                <a16:creationId xmlns:a16="http://schemas.microsoft.com/office/drawing/2014/main" id="{C99BEB47-1A7C-F801-794D-F7BC46BEBD9E}"/>
              </a:ext>
              <a:ext uri="{C183D7F6-B498-43B3-948B-1728B52AA6E4}">
                <adec:decorative xmlns:adec="http://schemas.microsoft.com/office/drawing/2017/decorative" val="1"/>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Lisa Keeter</a:t>
            </a:r>
          </a:p>
        </p:txBody>
      </p:sp>
    </p:spTree>
    <p:extLst>
      <p:ext uri="{BB962C8B-B14F-4D97-AF65-F5344CB8AC3E}">
        <p14:creationId xmlns:p14="http://schemas.microsoft.com/office/powerpoint/2010/main" val="186394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2B615-B952-26E7-0F3A-0AC04AAD0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B568A0-AC6D-4BAD-FDA6-3B5D701287EA}"/>
              </a:ext>
            </a:extLst>
          </p:cNvPr>
          <p:cNvSpPr>
            <a:spLocks noGrp="1"/>
          </p:cNvSpPr>
          <p:nvPr>
            <p:ph type="title"/>
          </p:nvPr>
        </p:nvSpPr>
        <p:spPr>
          <a:xfrm>
            <a:off x="143719" y="149778"/>
            <a:ext cx="10683240" cy="1325563"/>
          </a:xfrm>
        </p:spPr>
        <p:txBody>
          <a:bodyPr/>
          <a:lstStyle/>
          <a:p>
            <a:r>
              <a:rPr lang="en-US"/>
              <a:t>Supported Identity Automation Application</a:t>
            </a:r>
          </a:p>
        </p:txBody>
      </p:sp>
      <p:sp>
        <p:nvSpPr>
          <p:cNvPr id="3" name="Content Placeholder 2">
            <a:extLst>
              <a:ext uri="{FF2B5EF4-FFF2-40B4-BE49-F238E27FC236}">
                <a16:creationId xmlns:a16="http://schemas.microsoft.com/office/drawing/2014/main" id="{9F0D32A5-11AF-1108-6061-9B4029628C2F}"/>
              </a:ext>
            </a:extLst>
          </p:cNvPr>
          <p:cNvSpPr>
            <a:spLocks noGrp="1"/>
          </p:cNvSpPr>
          <p:nvPr>
            <p:ph idx="1"/>
          </p:nvPr>
        </p:nvSpPr>
        <p:spPr>
          <a:xfrm>
            <a:off x="415917" y="1475341"/>
            <a:ext cx="10515600" cy="4486275"/>
          </a:xfrm>
        </p:spPr>
        <p:txBody>
          <a:bodyPr>
            <a:normAutofit/>
          </a:bodyPr>
          <a:lstStyle/>
          <a:p>
            <a:r>
              <a:rPr lang="en-US" b="1"/>
              <a:t>Tool Search:</a:t>
            </a:r>
            <a:r>
              <a:rPr lang="en-US"/>
              <a:t> Digital Learning Applications Configuration </a:t>
            </a:r>
          </a:p>
          <a:p>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See </a:t>
            </a:r>
            <a:r>
              <a:rPr lang="en-US">
                <a:hlinkClick r:id="rId3"/>
              </a:rPr>
              <a:t>CUES Infinite Campus Setup OneRoster </a:t>
            </a:r>
            <a:br>
              <a:rPr lang="en-US">
                <a:hlinkClick r:id="rId3"/>
              </a:rPr>
            </a:br>
            <a:r>
              <a:rPr lang="en-US">
                <a:hlinkClick r:id="rId3"/>
              </a:rPr>
              <a:t>Connection</a:t>
            </a:r>
            <a:r>
              <a:rPr lang="en-US"/>
              <a:t> for </a:t>
            </a:r>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step-by-step directions.</a:t>
            </a:r>
          </a:p>
          <a:p>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Select the </a:t>
            </a:r>
            <a:r>
              <a:rPr lang="en-US" altLang="en-US" b="1">
                <a:solidFill>
                  <a:schemeClr val="tx1"/>
                </a:solidFill>
                <a:latin typeface="Calibri" panose="020F0502020204030204" pitchFamily="34" charset="0"/>
                <a:ea typeface="Arial" panose="020B0604020202020204" pitchFamily="34" charset="0"/>
                <a:cs typeface="Calibri" panose="020F0502020204030204" pitchFamily="34" charset="0"/>
              </a:rPr>
              <a:t>RapidIdentity </a:t>
            </a:r>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tile to create a </a:t>
            </a:r>
            <a:b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br>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connection that allows the writeback of email</a:t>
            </a:r>
            <a:b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br>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address for students and teachers.</a:t>
            </a:r>
          </a:p>
          <a:p>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Direct SQL access is no longer needed.</a:t>
            </a:r>
          </a:p>
          <a:p>
            <a:pPr lvl="1"/>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If created, submit a case to delete the service </a:t>
            </a:r>
            <a:b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br>
            <a:r>
              <a:rPr lang="en-US" altLang="en-US">
                <a:solidFill>
                  <a:schemeClr val="tx1"/>
                </a:solidFill>
                <a:latin typeface="Calibri" panose="020F0502020204030204" pitchFamily="34" charset="0"/>
                <a:ea typeface="Arial" panose="020B0604020202020204" pitchFamily="34" charset="0"/>
                <a:cs typeface="Calibri" panose="020F0502020204030204" pitchFamily="34" charset="0"/>
              </a:rPr>
              <a:t>account for Identity Automation.</a:t>
            </a:r>
          </a:p>
          <a:p>
            <a:endParaRPr lang="en-US"/>
          </a:p>
          <a:p>
            <a:endParaRPr lang="en-US"/>
          </a:p>
        </p:txBody>
      </p:sp>
      <p:pic>
        <p:nvPicPr>
          <p:cNvPr id="2049" name="Picture 1" descr="Screen capture of the available supported connections with Infinite Campus, with a highlighted area to the Search and RapidIdentity tile.">
            <a:extLst>
              <a:ext uri="{FF2B5EF4-FFF2-40B4-BE49-F238E27FC236}">
                <a16:creationId xmlns:a16="http://schemas.microsoft.com/office/drawing/2014/main" id="{7B897702-24A1-FE47-E738-4B5BD6C329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240" y="2177733"/>
            <a:ext cx="3505200" cy="339679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0849932-D139-2D37-83DC-3616AF48D9E0}"/>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3</a:t>
            </a:fld>
            <a:endParaRPr lang="en-US" b="1">
              <a:solidFill>
                <a:schemeClr val="bg1"/>
              </a:solidFill>
            </a:endParaRPr>
          </a:p>
        </p:txBody>
      </p:sp>
      <p:sp>
        <p:nvSpPr>
          <p:cNvPr id="6" name="Slide Number Placeholder 4">
            <a:extLst>
              <a:ext uri="{FF2B5EF4-FFF2-40B4-BE49-F238E27FC236}">
                <a16:creationId xmlns:a16="http://schemas.microsoft.com/office/drawing/2014/main" id="{E90DF3D3-B4B4-9432-877E-9FEF3565A9A6}"/>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Lisa Keeter</a:t>
            </a:r>
          </a:p>
        </p:txBody>
      </p:sp>
    </p:spTree>
    <p:extLst>
      <p:ext uri="{BB962C8B-B14F-4D97-AF65-F5344CB8AC3E}">
        <p14:creationId xmlns:p14="http://schemas.microsoft.com/office/powerpoint/2010/main" val="362685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5D1AC-3DAF-0070-31FA-022B720DD551}"/>
              </a:ext>
            </a:extLst>
          </p:cNvPr>
          <p:cNvSpPr>
            <a:spLocks noGrp="1"/>
          </p:cNvSpPr>
          <p:nvPr>
            <p:ph type="title"/>
          </p:nvPr>
        </p:nvSpPr>
        <p:spPr/>
        <p:txBody>
          <a:bodyPr/>
          <a:lstStyle/>
          <a:p>
            <a:r>
              <a:rPr lang="en-US"/>
              <a:t>Generate OneRoster 1.2 Connection</a:t>
            </a:r>
          </a:p>
        </p:txBody>
      </p:sp>
      <p:sp>
        <p:nvSpPr>
          <p:cNvPr id="3" name="Content Placeholder 2">
            <a:extLst>
              <a:ext uri="{FF2B5EF4-FFF2-40B4-BE49-F238E27FC236}">
                <a16:creationId xmlns:a16="http://schemas.microsoft.com/office/drawing/2014/main" id="{D9077347-105C-7015-A4C2-908CE29F6817}"/>
              </a:ext>
            </a:extLst>
          </p:cNvPr>
          <p:cNvSpPr>
            <a:spLocks noGrp="1"/>
          </p:cNvSpPr>
          <p:nvPr>
            <p:ph idx="1"/>
          </p:nvPr>
        </p:nvSpPr>
        <p:spPr>
          <a:xfrm>
            <a:off x="838200" y="1825625"/>
            <a:ext cx="6723185" cy="4351338"/>
          </a:xfrm>
        </p:spPr>
        <p:txBody>
          <a:bodyPr/>
          <a:lstStyle/>
          <a:p>
            <a:r>
              <a:rPr lang="en-US"/>
              <a:t>CUES requires OneRoster 1.2.</a:t>
            </a:r>
          </a:p>
          <a:p>
            <a:r>
              <a:rPr lang="en-US"/>
              <a:t>Enable Data to Share Demographics and Identity Management.</a:t>
            </a:r>
          </a:p>
          <a:p>
            <a:r>
              <a:rPr lang="en-US"/>
              <a:t>Share the connection information with RapidIdentity via </a:t>
            </a:r>
            <a:r>
              <a:rPr lang="fr-FR">
                <a:hlinkClick r:id="rId3"/>
              </a:rPr>
              <a:t>CUES Infinite Campus Information</a:t>
            </a:r>
            <a:r>
              <a:rPr lang="fr-FR"/>
              <a:t>.</a:t>
            </a:r>
          </a:p>
        </p:txBody>
      </p:sp>
      <p:pic>
        <p:nvPicPr>
          <p:cNvPr id="4" name="Picture 3" descr="Screen capture of Edit OneRoster Connection with the information to share with the Identity Automation.">
            <a:extLst>
              <a:ext uri="{FF2B5EF4-FFF2-40B4-BE49-F238E27FC236}">
                <a16:creationId xmlns:a16="http://schemas.microsoft.com/office/drawing/2014/main" id="{C1DEE6EB-44E2-9A0F-0B04-36C34303848D}"/>
              </a:ext>
            </a:extLst>
          </p:cNvPr>
          <p:cNvPicPr>
            <a:picLocks noChangeAspect="1"/>
          </p:cNvPicPr>
          <p:nvPr/>
        </p:nvPicPr>
        <p:blipFill>
          <a:blip r:embed="rId4">
            <a:extLst>
              <a:ext uri="{28A0092B-C50C-407E-A947-70E740481C1C}">
                <a14:useLocalDpi xmlns:a14="http://schemas.microsoft.com/office/drawing/2010/main" val="0"/>
              </a:ext>
            </a:extLst>
          </a:blip>
          <a:srcRect b="63259"/>
          <a:stretch>
            <a:fillRect/>
          </a:stretch>
        </p:blipFill>
        <p:spPr>
          <a:xfrm>
            <a:off x="7561385" y="2123049"/>
            <a:ext cx="4360245" cy="2611901"/>
          </a:xfrm>
          <a:prstGeom prst="rect">
            <a:avLst/>
          </a:prstGeom>
        </p:spPr>
      </p:pic>
      <p:sp>
        <p:nvSpPr>
          <p:cNvPr id="7" name="Slide Number Placeholder 4">
            <a:extLst>
              <a:ext uri="{FF2B5EF4-FFF2-40B4-BE49-F238E27FC236}">
                <a16:creationId xmlns:a16="http://schemas.microsoft.com/office/drawing/2014/main" id="{A9B38D55-048C-1157-EFE5-C2220B3BD280}"/>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4</a:t>
            </a:fld>
            <a:endParaRPr lang="en-US" b="1">
              <a:solidFill>
                <a:schemeClr val="bg1"/>
              </a:solidFill>
            </a:endParaRPr>
          </a:p>
        </p:txBody>
      </p:sp>
      <p:sp>
        <p:nvSpPr>
          <p:cNvPr id="8" name="Slide Number Placeholder 4">
            <a:extLst>
              <a:ext uri="{FF2B5EF4-FFF2-40B4-BE49-F238E27FC236}">
                <a16:creationId xmlns:a16="http://schemas.microsoft.com/office/drawing/2014/main" id="{E3C6B073-1EF0-CE25-3F5E-ECE9834F5443}"/>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Lisa Keeter</a:t>
            </a:r>
          </a:p>
        </p:txBody>
      </p:sp>
    </p:spTree>
    <p:extLst>
      <p:ext uri="{BB962C8B-B14F-4D97-AF65-F5344CB8AC3E}">
        <p14:creationId xmlns:p14="http://schemas.microsoft.com/office/powerpoint/2010/main" val="280072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DF88-57F0-1A68-D916-8F834A24A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84961C-CC82-84C6-0CB4-B18892129903}"/>
              </a:ext>
            </a:extLst>
          </p:cNvPr>
          <p:cNvSpPr>
            <a:spLocks noGrp="1"/>
          </p:cNvSpPr>
          <p:nvPr>
            <p:ph type="title"/>
          </p:nvPr>
        </p:nvSpPr>
        <p:spPr>
          <a:xfrm>
            <a:off x="838200" y="365125"/>
            <a:ext cx="10515600" cy="800413"/>
          </a:xfrm>
        </p:spPr>
        <p:txBody>
          <a:bodyPr/>
          <a:lstStyle/>
          <a:p>
            <a:r>
              <a:rPr lang="en-US"/>
              <a:t>OneRoster 1.2 Demographics Includes</a:t>
            </a:r>
          </a:p>
        </p:txBody>
      </p:sp>
      <p:sp>
        <p:nvSpPr>
          <p:cNvPr id="3" name="Content Placeholder 2">
            <a:extLst>
              <a:ext uri="{FF2B5EF4-FFF2-40B4-BE49-F238E27FC236}">
                <a16:creationId xmlns:a16="http://schemas.microsoft.com/office/drawing/2014/main" id="{D281A783-0364-56DB-CFC5-BF0232386FB7}"/>
              </a:ext>
            </a:extLst>
          </p:cNvPr>
          <p:cNvSpPr>
            <a:spLocks noGrp="1"/>
          </p:cNvSpPr>
          <p:nvPr>
            <p:ph idx="1"/>
          </p:nvPr>
        </p:nvSpPr>
        <p:spPr>
          <a:xfrm>
            <a:off x="442174" y="1233151"/>
            <a:ext cx="11307651" cy="4549463"/>
          </a:xfrm>
        </p:spPr>
        <p:txBody>
          <a:bodyPr>
            <a:normAutofit lnSpcReduction="10000"/>
          </a:bodyPr>
          <a:lstStyle/>
          <a:p>
            <a:pPr lvl="0"/>
            <a:r>
              <a:rPr lang="en-US" b="1"/>
              <a:t>Student</a:t>
            </a:r>
            <a:r>
              <a:rPr lang="en-US"/>
              <a:t>: A person with an Enrollment in the active year. Enrollments marked as No Show are not returned.</a:t>
            </a:r>
          </a:p>
          <a:p>
            <a:pPr lvl="0"/>
            <a:r>
              <a:rPr lang="en-US" b="1"/>
              <a:t>Teacher</a:t>
            </a:r>
            <a:r>
              <a:rPr lang="en-US"/>
              <a:t>: A person with a District Assignment in the active year with a role of Teacher marked.</a:t>
            </a:r>
          </a:p>
          <a:p>
            <a:r>
              <a:rPr lang="en-US" b="1"/>
              <a:t>Aide</a:t>
            </a:r>
            <a:r>
              <a:rPr lang="en-US"/>
              <a:t>: A person with a District Assignment in the active year with one of these roles marked.</a:t>
            </a:r>
            <a:br>
              <a:rPr lang="en-US"/>
            </a:br>
            <a:endParaRPr lang="en-US"/>
          </a:p>
          <a:p>
            <a:pPr marL="457200" lvl="1" indent="0">
              <a:buNone/>
            </a:pPr>
            <a:br>
              <a:rPr lang="en-US"/>
            </a:br>
            <a:br>
              <a:rPr lang="en-US"/>
            </a:br>
            <a:endParaRPr lang="en-US"/>
          </a:p>
          <a:p>
            <a:r>
              <a:rPr lang="en-US" b="1"/>
              <a:t>DistrictAdministrator</a:t>
            </a:r>
            <a:r>
              <a:rPr lang="en-US"/>
              <a:t>: A staff member with security clearance to create other staff members and perform system administrative duties.</a:t>
            </a:r>
          </a:p>
          <a:p>
            <a:endParaRPr lang="en-US"/>
          </a:p>
          <a:p>
            <a:pPr lvl="0"/>
            <a:endParaRPr lang="en-US"/>
          </a:p>
        </p:txBody>
      </p:sp>
      <p:pic>
        <p:nvPicPr>
          <p:cNvPr id="6" name="Picture 5" descr="Screenshot of the District Assignment Role options that include persons in OneRoster 1.2 Demographics.">
            <a:extLst>
              <a:ext uri="{FF2B5EF4-FFF2-40B4-BE49-F238E27FC236}">
                <a16:creationId xmlns:a16="http://schemas.microsoft.com/office/drawing/2014/main" id="{D5FC010D-EB46-9FAA-4771-7BE06B4C00EC}"/>
              </a:ext>
            </a:extLst>
          </p:cNvPr>
          <p:cNvPicPr>
            <a:picLocks noChangeAspect="1"/>
          </p:cNvPicPr>
          <p:nvPr/>
        </p:nvPicPr>
        <p:blipFill>
          <a:blip r:embed="rId3"/>
          <a:stretch>
            <a:fillRect/>
          </a:stretch>
        </p:blipFill>
        <p:spPr>
          <a:xfrm>
            <a:off x="2118756" y="3649550"/>
            <a:ext cx="7954485" cy="1286054"/>
          </a:xfrm>
          <a:prstGeom prst="rect">
            <a:avLst/>
          </a:prstGeom>
        </p:spPr>
      </p:pic>
      <p:sp>
        <p:nvSpPr>
          <p:cNvPr id="7" name="Rectangle 6">
            <a:extLst>
              <a:ext uri="{FF2B5EF4-FFF2-40B4-BE49-F238E27FC236}">
                <a16:creationId xmlns:a16="http://schemas.microsoft.com/office/drawing/2014/main" id="{187F5EB6-C795-ECC7-BC82-D0FA99520F13}"/>
              </a:ext>
              <a:ext uri="{C183D7F6-B498-43B3-948B-1728B52AA6E4}">
                <adec:decorative xmlns:adec="http://schemas.microsoft.com/office/drawing/2017/decorative" val="1"/>
              </a:ext>
            </a:extLst>
          </p:cNvPr>
          <p:cNvSpPr/>
          <p:nvPr/>
        </p:nvSpPr>
        <p:spPr>
          <a:xfrm>
            <a:off x="2150772" y="3670479"/>
            <a:ext cx="643943" cy="4636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Slide Number Placeholder 4">
            <a:extLst>
              <a:ext uri="{FF2B5EF4-FFF2-40B4-BE49-F238E27FC236}">
                <a16:creationId xmlns:a16="http://schemas.microsoft.com/office/drawing/2014/main" id="{79158ACB-1F13-BC63-7B53-8A7B722A4640}"/>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5</a:t>
            </a:fld>
            <a:endParaRPr lang="en-US" b="1">
              <a:solidFill>
                <a:schemeClr val="bg1"/>
              </a:solidFill>
            </a:endParaRPr>
          </a:p>
        </p:txBody>
      </p:sp>
      <p:sp>
        <p:nvSpPr>
          <p:cNvPr id="5" name="Slide Number Placeholder 4">
            <a:extLst>
              <a:ext uri="{FF2B5EF4-FFF2-40B4-BE49-F238E27FC236}">
                <a16:creationId xmlns:a16="http://schemas.microsoft.com/office/drawing/2014/main" id="{CE60AF94-B5B2-F1E9-7128-24EDDBD0A382}"/>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Lisa Keeter</a:t>
            </a:r>
          </a:p>
        </p:txBody>
      </p:sp>
    </p:spTree>
    <p:extLst>
      <p:ext uri="{BB962C8B-B14F-4D97-AF65-F5344CB8AC3E}">
        <p14:creationId xmlns:p14="http://schemas.microsoft.com/office/powerpoint/2010/main" val="277921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54B7-0AF1-DC40-5B12-D827C27C0AEF}"/>
              </a:ext>
            </a:extLst>
          </p:cNvPr>
          <p:cNvSpPr>
            <a:spLocks noGrp="1"/>
          </p:cNvSpPr>
          <p:nvPr>
            <p:ph type="title"/>
          </p:nvPr>
        </p:nvSpPr>
        <p:spPr>
          <a:xfrm>
            <a:off x="838200" y="212725"/>
            <a:ext cx="10515600" cy="1325563"/>
          </a:xfrm>
        </p:spPr>
        <p:txBody>
          <a:bodyPr/>
          <a:lstStyle/>
          <a:p>
            <a:r>
              <a:rPr lang="en-US"/>
              <a:t>Exclude data from OneRoster</a:t>
            </a:r>
          </a:p>
        </p:txBody>
      </p:sp>
      <p:sp>
        <p:nvSpPr>
          <p:cNvPr id="3" name="Content Placeholder 2">
            <a:extLst>
              <a:ext uri="{FF2B5EF4-FFF2-40B4-BE49-F238E27FC236}">
                <a16:creationId xmlns:a16="http://schemas.microsoft.com/office/drawing/2014/main" id="{B5A4A16C-0341-86C6-C363-6D17ED7B35F9}"/>
              </a:ext>
            </a:extLst>
          </p:cNvPr>
          <p:cNvSpPr>
            <a:spLocks noGrp="1"/>
          </p:cNvSpPr>
          <p:nvPr>
            <p:ph idx="1"/>
          </p:nvPr>
        </p:nvSpPr>
        <p:spPr>
          <a:xfrm>
            <a:off x="670774" y="4849812"/>
            <a:ext cx="10515600" cy="1105218"/>
          </a:xfrm>
        </p:spPr>
        <p:txBody>
          <a:bodyPr/>
          <a:lstStyle/>
          <a:p>
            <a:r>
              <a:rPr lang="en-US">
                <a:solidFill>
                  <a:schemeClr val="tx1"/>
                </a:solidFill>
              </a:rPr>
              <a:t>See the </a:t>
            </a:r>
            <a:r>
              <a:rPr lang="en-US" u="sng">
                <a:solidFill>
                  <a:schemeClr val="tx1"/>
                </a:solidFill>
                <a:hlinkClick r:id="rId3"/>
              </a:rPr>
              <a:t>External LMS Exclude (Digital Learning Applications) article</a:t>
            </a:r>
            <a:r>
              <a:rPr lang="en-US">
                <a:solidFill>
                  <a:schemeClr val="tx1"/>
                </a:solidFill>
              </a:rPr>
              <a:t> for details.</a:t>
            </a:r>
            <a:endParaRPr lang="en-US"/>
          </a:p>
        </p:txBody>
      </p:sp>
      <p:pic>
        <p:nvPicPr>
          <p:cNvPr id="6" name="Picture 5" descr="School Information record is shown with External LMS Exclude selected for the District Office. ">
            <a:extLst>
              <a:ext uri="{FF2B5EF4-FFF2-40B4-BE49-F238E27FC236}">
                <a16:creationId xmlns:a16="http://schemas.microsoft.com/office/drawing/2014/main" id="{09CE8D22-B429-6DF6-6D19-C1D42F3788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578" y="1291493"/>
            <a:ext cx="10371127" cy="3315494"/>
          </a:xfrm>
          <a:prstGeom prst="rect">
            <a:avLst/>
          </a:prstGeom>
        </p:spPr>
      </p:pic>
      <p:sp>
        <p:nvSpPr>
          <p:cNvPr id="4" name="Slide Number Placeholder 4">
            <a:extLst>
              <a:ext uri="{FF2B5EF4-FFF2-40B4-BE49-F238E27FC236}">
                <a16:creationId xmlns:a16="http://schemas.microsoft.com/office/drawing/2014/main" id="{1E0FEAB9-34EC-F413-4FDF-1F2F6C43F82A}"/>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6</a:t>
            </a:fld>
            <a:endParaRPr lang="en-US" b="1">
              <a:solidFill>
                <a:schemeClr val="bg1"/>
              </a:solidFill>
            </a:endParaRPr>
          </a:p>
        </p:txBody>
      </p:sp>
      <p:sp>
        <p:nvSpPr>
          <p:cNvPr id="5" name="Slide Number Placeholder 4">
            <a:extLst>
              <a:ext uri="{FF2B5EF4-FFF2-40B4-BE49-F238E27FC236}">
                <a16:creationId xmlns:a16="http://schemas.microsoft.com/office/drawing/2014/main" id="{9BDA32A7-4E70-089A-EAD2-ACEBF56F462B}"/>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Lisa Keeter</a:t>
            </a:r>
          </a:p>
        </p:txBody>
      </p:sp>
    </p:spTree>
    <p:extLst>
      <p:ext uri="{BB962C8B-B14F-4D97-AF65-F5344CB8AC3E}">
        <p14:creationId xmlns:p14="http://schemas.microsoft.com/office/powerpoint/2010/main" val="3587214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1414-1192-B776-B482-C618525E03AD}"/>
              </a:ext>
            </a:extLst>
          </p:cNvPr>
          <p:cNvSpPr>
            <a:spLocks noGrp="1"/>
          </p:cNvSpPr>
          <p:nvPr>
            <p:ph type="title"/>
          </p:nvPr>
        </p:nvSpPr>
        <p:spPr>
          <a:xfrm>
            <a:off x="838200" y="365125"/>
            <a:ext cx="10835640" cy="1325563"/>
          </a:xfrm>
        </p:spPr>
        <p:txBody>
          <a:bodyPr/>
          <a:lstStyle/>
          <a:p>
            <a:r>
              <a:rPr lang="en-US"/>
              <a:t>Create SAML - SSO Connection to RapidIdentity</a:t>
            </a:r>
          </a:p>
        </p:txBody>
      </p:sp>
      <p:sp>
        <p:nvSpPr>
          <p:cNvPr id="3" name="Content Placeholder 2">
            <a:extLst>
              <a:ext uri="{FF2B5EF4-FFF2-40B4-BE49-F238E27FC236}">
                <a16:creationId xmlns:a16="http://schemas.microsoft.com/office/drawing/2014/main" id="{55A21DD6-DA33-F826-8698-BBA39CDFD65A}"/>
              </a:ext>
            </a:extLst>
          </p:cNvPr>
          <p:cNvSpPr>
            <a:spLocks noGrp="1"/>
          </p:cNvSpPr>
          <p:nvPr>
            <p:ph idx="1"/>
          </p:nvPr>
        </p:nvSpPr>
        <p:spPr/>
        <p:txBody>
          <a:bodyPr/>
          <a:lstStyle/>
          <a:p>
            <a:r>
              <a:rPr lang="en-US"/>
              <a:t>Existing connection for Microsoft or Google may remain.</a:t>
            </a:r>
          </a:p>
          <a:p>
            <a:r>
              <a:rPr lang="en-US"/>
              <a:t>Create a connection to RapidIdentity for testing so it’s ready to use for new users and to switch local authentication users to SAML.</a:t>
            </a:r>
          </a:p>
          <a:p>
            <a:pPr lvl="1"/>
            <a:r>
              <a:rPr lang="en-US"/>
              <a:t>Create a test user account to use the RapidIdentity connection.</a:t>
            </a:r>
          </a:p>
          <a:p>
            <a:r>
              <a:rPr lang="en-US"/>
              <a:t>Switching Campus authentication to RapidIdentity should be planned with the RapidIdentity implementation engineer and the district CUES team.</a:t>
            </a:r>
          </a:p>
          <a:p>
            <a:pPr lvl="1"/>
            <a:r>
              <a:rPr lang="en-US"/>
              <a:t>Early Adopters have not done this yet.</a:t>
            </a:r>
          </a:p>
          <a:p>
            <a:pPr lvl="1"/>
            <a:endParaRPr lang="en-US"/>
          </a:p>
        </p:txBody>
      </p:sp>
      <p:sp>
        <p:nvSpPr>
          <p:cNvPr id="4" name="Slide Number Placeholder 4">
            <a:extLst>
              <a:ext uri="{FF2B5EF4-FFF2-40B4-BE49-F238E27FC236}">
                <a16:creationId xmlns:a16="http://schemas.microsoft.com/office/drawing/2014/main" id="{E93C4DD6-3CD9-00C5-F728-BCD64E676460}"/>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solidFill>
                  <a:schemeClr val="bg1"/>
                </a:solidFill>
              </a:rPr>
              <a:pPr/>
              <a:t>7</a:t>
            </a:fld>
            <a:endParaRPr lang="en-US" b="1">
              <a:solidFill>
                <a:schemeClr val="bg1"/>
              </a:solidFill>
            </a:endParaRPr>
          </a:p>
        </p:txBody>
      </p:sp>
      <p:sp>
        <p:nvSpPr>
          <p:cNvPr id="5" name="Slide Number Placeholder 4">
            <a:extLst>
              <a:ext uri="{FF2B5EF4-FFF2-40B4-BE49-F238E27FC236}">
                <a16:creationId xmlns:a16="http://schemas.microsoft.com/office/drawing/2014/main" id="{87018DE3-837E-C2EA-E8B9-4F0451CB22B2}"/>
              </a:ext>
            </a:extLst>
          </p:cNvPr>
          <p:cNvSpPr txBox="1">
            <a:spLocks/>
          </p:cNvSpPr>
          <p:nvPr/>
        </p:nvSpPr>
        <p:spPr>
          <a:xfrm>
            <a:off x="4879596" y="6246782"/>
            <a:ext cx="444568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bg1"/>
                </a:solidFill>
              </a:rPr>
              <a:t>Lisa Keeter</a:t>
            </a:r>
          </a:p>
        </p:txBody>
      </p:sp>
    </p:spTree>
    <p:extLst>
      <p:ext uri="{BB962C8B-B14F-4D97-AF65-F5344CB8AC3E}">
        <p14:creationId xmlns:p14="http://schemas.microsoft.com/office/powerpoint/2010/main" val="314240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3D41-66AA-3A32-79CA-D4679D14B820}"/>
              </a:ext>
            </a:extLst>
          </p:cNvPr>
          <p:cNvSpPr>
            <a:spLocks noGrp="1"/>
          </p:cNvSpPr>
          <p:nvPr>
            <p:ph type="title"/>
          </p:nvPr>
        </p:nvSpPr>
        <p:spPr>
          <a:xfrm>
            <a:off x="838200" y="365125"/>
            <a:ext cx="10515600" cy="647749"/>
          </a:xfrm>
        </p:spPr>
        <p:txBody>
          <a:bodyPr>
            <a:normAutofit fontScale="90000"/>
          </a:bodyPr>
          <a:lstStyle/>
          <a:p>
            <a:r>
              <a:rPr lang="en-US"/>
              <a:t>Enable Student Account Automation</a:t>
            </a:r>
          </a:p>
        </p:txBody>
      </p:sp>
      <p:pic>
        <p:nvPicPr>
          <p:cNvPr id="7" name="Picture 6" descr="A screenshot of Account Security Preferences. Student Account Automation, &quot;Enable automatic creation of student account&quot; is checked. Username setting is marked as census email, and authentication type is set to SAML - Single Sign-On. ">
            <a:extLst>
              <a:ext uri="{FF2B5EF4-FFF2-40B4-BE49-F238E27FC236}">
                <a16:creationId xmlns:a16="http://schemas.microsoft.com/office/drawing/2014/main" id="{5E4D668C-E9C7-FBCA-390F-8B827ECA269A}"/>
              </a:ext>
            </a:extLst>
          </p:cNvPr>
          <p:cNvPicPr>
            <a:picLocks noChangeAspect="1"/>
          </p:cNvPicPr>
          <p:nvPr/>
        </p:nvPicPr>
        <p:blipFill>
          <a:blip r:embed="rId3"/>
          <a:stretch>
            <a:fillRect/>
          </a:stretch>
        </p:blipFill>
        <p:spPr>
          <a:xfrm>
            <a:off x="1558133" y="1196159"/>
            <a:ext cx="9361633" cy="5415654"/>
          </a:xfrm>
          <a:prstGeom prst="rect">
            <a:avLst/>
          </a:prstGeom>
        </p:spPr>
      </p:pic>
      <p:sp>
        <p:nvSpPr>
          <p:cNvPr id="3" name="Slide Number Placeholder 4">
            <a:extLst>
              <a:ext uri="{FF2B5EF4-FFF2-40B4-BE49-F238E27FC236}">
                <a16:creationId xmlns:a16="http://schemas.microsoft.com/office/drawing/2014/main" id="{A14D4CB8-63BE-9AD5-C08E-793D181F6FAD}"/>
              </a:ext>
            </a:extLst>
          </p:cNvPr>
          <p:cNvSpPr txBox="1">
            <a:spLocks/>
          </p:cNvSpPr>
          <p:nvPr/>
        </p:nvSpPr>
        <p:spPr>
          <a:xfrm>
            <a:off x="272292" y="6246783"/>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pPr/>
              <a:t>8</a:t>
            </a:fld>
            <a:endParaRPr lang="en-US" b="1"/>
          </a:p>
        </p:txBody>
      </p:sp>
    </p:spTree>
    <p:extLst>
      <p:ext uri="{BB962C8B-B14F-4D97-AF65-F5344CB8AC3E}">
        <p14:creationId xmlns:p14="http://schemas.microsoft.com/office/powerpoint/2010/main" val="59632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49BF-5670-351B-C8C8-1E7193236FCC}"/>
              </a:ext>
            </a:extLst>
          </p:cNvPr>
          <p:cNvSpPr>
            <a:spLocks noGrp="1"/>
          </p:cNvSpPr>
          <p:nvPr>
            <p:ph type="title"/>
          </p:nvPr>
        </p:nvSpPr>
        <p:spPr>
          <a:xfrm>
            <a:off x="0" y="143343"/>
            <a:ext cx="5864668" cy="912725"/>
          </a:xfrm>
        </p:spPr>
        <p:txBody>
          <a:bodyPr>
            <a:normAutofit/>
          </a:bodyPr>
          <a:lstStyle/>
          <a:p>
            <a:r>
              <a:rPr lang="en-US" sz="4000"/>
              <a:t>User Account Type Wizard</a:t>
            </a:r>
          </a:p>
        </p:txBody>
      </p:sp>
      <p:pic>
        <p:nvPicPr>
          <p:cNvPr id="4" name="Picture 3" descr="A screenshot of User Account Type Wizard using Adhoc Filter, User Homepage and User Account Type.">
            <a:extLst>
              <a:ext uri="{FF2B5EF4-FFF2-40B4-BE49-F238E27FC236}">
                <a16:creationId xmlns:a16="http://schemas.microsoft.com/office/drawing/2014/main" id="{9991AB37-E7B6-F8EC-013C-9FC5A8B7FF7E}"/>
              </a:ext>
            </a:extLst>
          </p:cNvPr>
          <p:cNvPicPr>
            <a:picLocks noChangeAspect="1"/>
          </p:cNvPicPr>
          <p:nvPr/>
        </p:nvPicPr>
        <p:blipFill>
          <a:blip r:embed="rId3"/>
          <a:stretch>
            <a:fillRect/>
          </a:stretch>
        </p:blipFill>
        <p:spPr>
          <a:xfrm>
            <a:off x="5864668" y="0"/>
            <a:ext cx="5924819" cy="6858000"/>
          </a:xfrm>
          <a:prstGeom prst="rect">
            <a:avLst/>
          </a:prstGeom>
        </p:spPr>
      </p:pic>
      <p:sp>
        <p:nvSpPr>
          <p:cNvPr id="6" name="TextBox 5">
            <a:extLst>
              <a:ext uri="{FF2B5EF4-FFF2-40B4-BE49-F238E27FC236}">
                <a16:creationId xmlns:a16="http://schemas.microsoft.com/office/drawing/2014/main" id="{874EB2C7-3E01-ED8C-CC9E-144EB123CBE6}"/>
              </a:ext>
            </a:extLst>
          </p:cNvPr>
          <p:cNvSpPr txBox="1"/>
          <p:nvPr/>
        </p:nvSpPr>
        <p:spPr>
          <a:xfrm>
            <a:off x="180304" y="1199410"/>
            <a:ext cx="5363970" cy="5658590"/>
          </a:xfrm>
          <a:prstGeom prst="rect">
            <a:avLst/>
          </a:prstGeom>
          <a:noFill/>
        </p:spPr>
        <p:txBody>
          <a:bodyPr wrap="square" rtlCol="0">
            <a:normAutofit lnSpcReduction="10000"/>
          </a:bodyPr>
          <a:lstStyle/>
          <a:p>
            <a:pPr marL="285750" indent="-285750">
              <a:buFont typeface="Arial" panose="020B0604020202020204" pitchFamily="34" charset="0"/>
              <a:buChar char="•"/>
            </a:pPr>
            <a:r>
              <a:rPr lang="en-US" sz="2800"/>
              <a:t>Change the authentication type of multiple active users </a:t>
            </a:r>
          </a:p>
          <a:p>
            <a:pPr marL="285750" indent="-285750">
              <a:buFont typeface="Arial" panose="020B0604020202020204" pitchFamily="34" charset="0"/>
              <a:buChar char="•"/>
            </a:pPr>
            <a:r>
              <a:rPr lang="en-US" sz="2800"/>
              <a:t>Filter by </a:t>
            </a:r>
          </a:p>
          <a:p>
            <a:pPr marL="742950" lvl="1" indent="-285750">
              <a:buFont typeface="Arial" panose="020B0604020202020204" pitchFamily="34" charset="0"/>
              <a:buChar char="•"/>
            </a:pPr>
            <a:r>
              <a:rPr lang="en-US" sz="2400"/>
              <a:t>Username</a:t>
            </a:r>
          </a:p>
          <a:p>
            <a:pPr marL="742950" lvl="1" indent="-285750">
              <a:buFont typeface="Arial" panose="020B0604020202020204" pitchFamily="34" charset="0"/>
              <a:buChar char="•"/>
            </a:pPr>
            <a:r>
              <a:rPr lang="en-US" sz="2400"/>
              <a:t>Last Name</a:t>
            </a:r>
          </a:p>
          <a:p>
            <a:pPr marL="742950" lvl="1" indent="-285750">
              <a:buFont typeface="Arial" panose="020B0604020202020204" pitchFamily="34" charset="0"/>
              <a:buChar char="•"/>
            </a:pPr>
            <a:r>
              <a:rPr lang="en-US" sz="2400"/>
              <a:t>First Name</a:t>
            </a:r>
          </a:p>
          <a:p>
            <a:pPr marL="742950" lvl="1" indent="-285750">
              <a:buFont typeface="Arial" panose="020B0604020202020204" pitchFamily="34" charset="0"/>
              <a:buChar char="•"/>
            </a:pPr>
            <a:r>
              <a:rPr lang="en-US" sz="2400" err="1"/>
              <a:t>Adhoc</a:t>
            </a:r>
            <a:r>
              <a:rPr lang="en-US" sz="2400"/>
              <a:t> filter</a:t>
            </a:r>
          </a:p>
          <a:p>
            <a:pPr marL="742950" lvl="1" indent="-285750">
              <a:buFont typeface="Arial" panose="020B0604020202020204" pitchFamily="34" charset="0"/>
              <a:buChar char="•"/>
            </a:pPr>
            <a:r>
              <a:rPr lang="en-US" sz="2400"/>
              <a:t>User Homepage</a:t>
            </a:r>
          </a:p>
          <a:p>
            <a:pPr marL="742950" lvl="1" indent="-285750">
              <a:buFont typeface="Arial" panose="020B0604020202020204" pitchFamily="34" charset="0"/>
              <a:buChar char="•"/>
            </a:pPr>
            <a:r>
              <a:rPr lang="en-US" sz="2400"/>
              <a:t>User Account Type</a:t>
            </a:r>
          </a:p>
          <a:p>
            <a:pPr marL="285750" indent="-285750">
              <a:buFont typeface="Arial" panose="020B0604020202020204" pitchFamily="34" charset="0"/>
              <a:buChar char="•"/>
            </a:pPr>
            <a:r>
              <a:rPr lang="en-US" sz="2800"/>
              <a:t>Search results are cumulative</a:t>
            </a:r>
          </a:p>
          <a:p>
            <a:pPr marL="285750" indent="-285750">
              <a:buFont typeface="Arial" panose="020B0604020202020204" pitchFamily="34" charset="0"/>
              <a:buChar char="•"/>
            </a:pPr>
            <a:r>
              <a:rPr lang="en-US" sz="2800"/>
              <a:t>Select users from search results</a:t>
            </a:r>
          </a:p>
          <a:p>
            <a:pPr marL="285750" indent="-285750">
              <a:buFont typeface="Arial" panose="020B0604020202020204" pitchFamily="34" charset="0"/>
              <a:buChar char="•"/>
            </a:pPr>
            <a:r>
              <a:rPr lang="en-US" sz="2800"/>
              <a:t>Select the desired Authentication Type</a:t>
            </a:r>
          </a:p>
          <a:p>
            <a:pPr marL="285750" indent="-285750">
              <a:buFont typeface="Arial" panose="020B0604020202020204" pitchFamily="34" charset="0"/>
              <a:buChar char="•"/>
            </a:pPr>
            <a:r>
              <a:rPr lang="en-US" sz="2800"/>
              <a:t>See the </a:t>
            </a:r>
            <a:r>
              <a:rPr lang="en-US" sz="2800">
                <a:hlinkClick r:id="rId4"/>
              </a:rPr>
              <a:t>Knowledgebase article</a:t>
            </a:r>
            <a:r>
              <a:rPr lang="en-US" sz="2800"/>
              <a:t> for more details.</a:t>
            </a:r>
          </a:p>
        </p:txBody>
      </p:sp>
      <p:sp>
        <p:nvSpPr>
          <p:cNvPr id="7" name="Rectangle 6">
            <a:extLst>
              <a:ext uri="{FF2B5EF4-FFF2-40B4-BE49-F238E27FC236}">
                <a16:creationId xmlns:a16="http://schemas.microsoft.com/office/drawing/2014/main" id="{71FCDBDD-6F80-32E7-8957-124B59DCF6C6}"/>
              </a:ext>
              <a:ext uri="{C183D7F6-B498-43B3-948B-1728B52AA6E4}">
                <adec:decorative xmlns:adec="http://schemas.microsoft.com/office/drawing/2017/decorative" val="1"/>
              </a:ext>
            </a:extLst>
          </p:cNvPr>
          <p:cNvSpPr/>
          <p:nvPr/>
        </p:nvSpPr>
        <p:spPr>
          <a:xfrm>
            <a:off x="7994469" y="1423851"/>
            <a:ext cx="2325188" cy="2090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Slide Number Placeholder 4">
            <a:extLst>
              <a:ext uri="{FF2B5EF4-FFF2-40B4-BE49-F238E27FC236}">
                <a16:creationId xmlns:a16="http://schemas.microsoft.com/office/drawing/2014/main" id="{93D02A79-32D7-4BA5-A7B8-417C0004F65E}"/>
              </a:ext>
            </a:extLst>
          </p:cNvPr>
          <p:cNvSpPr txBox="1">
            <a:spLocks/>
          </p:cNvSpPr>
          <p:nvPr/>
        </p:nvSpPr>
        <p:spPr>
          <a:xfrm>
            <a:off x="5292348" y="6381984"/>
            <a:ext cx="65801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152AFA-7C55-604E-8665-049907417E35}" type="slidenum">
              <a:rPr lang="en-US" b="1" smtClean="0"/>
              <a:pPr/>
              <a:t>9</a:t>
            </a:fld>
            <a:endParaRPr lang="en-US" b="1"/>
          </a:p>
        </p:txBody>
      </p:sp>
    </p:spTree>
    <p:extLst>
      <p:ext uri="{BB962C8B-B14F-4D97-AF65-F5344CB8AC3E}">
        <p14:creationId xmlns:p14="http://schemas.microsoft.com/office/powerpoint/2010/main" val="2492644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57DB532D7544595FBC3E2F66E138F" ma:contentTypeVersion="39" ma:contentTypeDescription="Create a new document." ma:contentTypeScope="" ma:versionID="ae34e3a10efd73d1a47886644c6e324f">
  <xsd:schema xmlns:xsd="http://www.w3.org/2001/XMLSchema" xmlns:xs="http://www.w3.org/2001/XMLSchema" xmlns:p="http://schemas.microsoft.com/office/2006/metadata/properties" xmlns:ns2="0310f61b-746d-49fe-96a6-23f7345be2e9" xmlns:ns3="6de14ef2-91ca-4806-8d23-41684b0fe90d" xmlns:ns4="5bc9d522-2386-425a-9f2a-a617cf877ec0" xmlns:ns5="c7962766-8451-4acc-8221-66d3a64b9a67" targetNamespace="http://schemas.microsoft.com/office/2006/metadata/properties" ma:root="true" ma:fieldsID="30602cc61c0dadab5f1f912d905b1d58" ns2:_="" ns3:_="" ns4:_="" ns5:_="">
    <xsd:import namespace="0310f61b-746d-49fe-96a6-23f7345be2e9"/>
    <xsd:import namespace="6de14ef2-91ca-4806-8d23-41684b0fe90d"/>
    <xsd:import namespace="5bc9d522-2386-425a-9f2a-a617cf877ec0"/>
    <xsd:import namespace="c7962766-8451-4acc-8221-66d3a64b9a67"/>
    <xsd:element name="properties">
      <xsd:complexType>
        <xsd:sequence>
          <xsd:element name="documentManagement">
            <xsd:complexType>
              <xsd:all>
                <xsd:element ref="ns2:_dlc_DocId" minOccurs="0"/>
                <xsd:element ref="ns2:_dlc_DocIdUrl" minOccurs="0"/>
                <xsd:element ref="ns2:_dlc_DocIdPersistId" minOccurs="0"/>
                <xsd:element ref="ns3:Comments" minOccurs="0"/>
                <xsd:element ref="ns4:TaxCatchAll" minOccurs="0"/>
                <xsd:element ref="ns2:SharedWithUsers" minOccurs="0"/>
                <xsd:element ref="ns2:SharingHintHash" minOccurs="0"/>
                <xsd:element ref="ns2:SharedWithDetails" minOccurs="0"/>
                <xsd:element ref="ns2:Archive_x0020_Flag" minOccurs="0"/>
                <xsd:element ref="ns2:School_x0020_Year" minOccurs="0"/>
                <xsd:element ref="ns4:LastSharedByUser" minOccurs="0"/>
                <xsd:element ref="ns4:LastSharedByTime" minOccurs="0"/>
                <xsd:element ref="ns5:Initiative"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EventHashCode" minOccurs="0"/>
                <xsd:element ref="ns5:MediaServiceGenerationTime" minOccurs="0"/>
                <xsd:element ref="ns5:MediaServiceAutoKeyPoints" minOccurs="0"/>
                <xsd:element ref="ns5:MediaServiceKeyPoints" minOccurs="0"/>
                <xsd:element ref="ns5:MediaLengthInSeconds" minOccurs="0"/>
                <xsd:element ref="ns5:lcf76f155ced4ddcb4097134ff3c332f" minOccurs="0"/>
                <xsd:element ref="ns5:MediaServiceObjectDetectorVersions" minOccurs="0"/>
                <xsd:element ref="ns5:Button" minOccurs="0"/>
                <xsd:element ref="ns5:MediaServiceSearchProperties" minOccurs="0"/>
                <xsd:element ref="ns5: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0f61b-746d-49fe-96a6-23f7345be2e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element name="Archive_x0020_Flag" ma:index="16" nillable="true" ma:displayName="Archive Flag" ma:default="0" ma:indexed="true" ma:internalName="Archive_x0020_Flag">
      <xsd:simpleType>
        <xsd:restriction base="dms:Boolean"/>
      </xsd:simpleType>
    </xsd:element>
    <xsd:element name="School_x0020_Year" ma:index="17" nillable="true" ma:displayName="School Year" ma:format="Dropdown" ma:internalName="School_x0020_Year">
      <xsd:simpleType>
        <xsd:restriction base="dms:Choice">
          <xsd:enumeration value="*N/A"/>
          <xsd:enumeration value="2010-11"/>
          <xsd:enumeration value="2011-12"/>
          <xsd:enumeration value="2012-13"/>
          <xsd:enumeration value="2013-14"/>
          <xsd:enumeration value="2014-15"/>
          <xsd:enumeration value="2015-16"/>
          <xsd:enumeration value="2016-17"/>
          <xsd:enumeration value="2017-18"/>
          <xsd:enumeration value="2018-19"/>
          <xsd:enumeration value="2019-20"/>
          <xsd:enumeration value="2020-2021"/>
          <xsd:enumeration value="2021-2022"/>
          <xsd:enumeration value="2022-2023"/>
          <xsd:enumeration value="2023-2024"/>
          <xsd:enumeration value="2024-2025"/>
          <xsd:enumeration value="2025-2026"/>
        </xsd:restriction>
      </xsd:simpleType>
    </xsd:element>
  </xsd:schema>
  <xsd:schema xmlns:xsd="http://www.w3.org/2001/XMLSchema" xmlns:xs="http://www.w3.org/2001/XMLSchema" xmlns:dms="http://schemas.microsoft.com/office/2006/documentManagement/types" xmlns:pc="http://schemas.microsoft.com/office/infopath/2007/PartnerControls" targetNamespace="6de14ef2-91ca-4806-8d23-41684b0fe90d" elementFormDefault="qualified">
    <xsd:import namespace="http://schemas.microsoft.com/office/2006/documentManagement/types"/>
    <xsd:import namespace="http://schemas.microsoft.com/office/infopath/2007/PartnerControls"/>
    <xsd:element name="Comments" ma:index="11"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9d522-2386-425a-9f2a-a617cf877ec0" elementFormDefault="qualified">
    <xsd:import namespace="http://schemas.microsoft.com/office/2006/documentManagement/types"/>
    <xsd:import namespace="http://schemas.microsoft.com/office/infopath/2007/PartnerControls"/>
    <xsd:element name="TaxCatchAll" ma:index="12" nillable="true" ma:displayName="Taxonomy Catch All Column" ma:description="" ma:hidden="true" ma:list="{996104cf-a403-4c52-b7a3-2ceacd3f1bff}" ma:internalName="TaxCatchAll" ma:showField="CatchAllData" ma:web="5bc9d522-2386-425a-9f2a-a617cf877ec0">
      <xsd:complexType>
        <xsd:complexContent>
          <xsd:extension base="dms:MultiChoiceLookup">
            <xsd:sequence>
              <xsd:element name="Value" type="dms:Lookup" maxOccurs="unbounded" minOccurs="0" nillable="true"/>
            </xsd:sequence>
          </xsd:extension>
        </xsd:complexContent>
      </xsd:complexType>
    </xsd:element>
    <xsd:element name="LastSharedByUser" ma:index="18" nillable="true" ma:displayName="Last Shared By User" ma:description="" ma:internalName="LastSharedByUser" ma:readOnly="true">
      <xsd:simpleType>
        <xsd:restriction base="dms:Note">
          <xsd:maxLength value="255"/>
        </xsd:restriction>
      </xsd:simpleType>
    </xsd:element>
    <xsd:element name="LastSharedByTime" ma:index="19"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7962766-8451-4acc-8221-66d3a64b9a67" elementFormDefault="qualified">
    <xsd:import namespace="http://schemas.microsoft.com/office/2006/documentManagement/types"/>
    <xsd:import namespace="http://schemas.microsoft.com/office/infopath/2007/PartnerControls"/>
    <xsd:element name="Initiative" ma:index="20" nillable="true" ma:displayName="Initiative" ma:description="Name of data initiative" ma:internalName="Initiative">
      <xsd:simpleType>
        <xsd:restriction base="dms:Text">
          <xsd:maxLength value="50"/>
        </xsd:restriction>
      </xsd:simpleType>
    </xsd:element>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MediaServiceAutoTags" ma:internalName="MediaServiceAutoTags"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LengthInSeconds" ma:index="31" nillable="true" ma:displayName="MediaLengthInSeconds" ma:hidden="true"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a7bdea9e-3278-4e13-9004-350b7b13f2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Button" ma:index="35" nillable="true" ma:displayName="Button" ma:description="Old site tab name = button name" ma:format="Dropdown" ma:indexed="true" ma:internalName="Button">
      <xsd:simpleType>
        <xsd:restriction base="dms:Choice">
          <xsd:enumeration value="Career and Technical Education"/>
          <xsd:enumeration value="Education Opportunities"/>
          <xsd:enumeration value="Landing Page"/>
          <xsd:enumeration value="Learning Environment"/>
          <xsd:enumeration value="Profile"/>
          <xsd:enumeration value="School Accountability"/>
          <xsd:enumeration value="Transition"/>
          <xsd:enumeration value="Safety (also Learning Environment)"/>
          <xsd:enumeration value="Generate White Paper"/>
        </xsd:restriction>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test" ma:index="37" nillable="true" ma:displayName="Linked Document" ma:format="Hyperlink" ma:internalName="test">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30" ma:displayName="Document 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chool_x0020_Year xmlns="0310f61b-746d-49fe-96a6-23f7345be2e9">2025-2026</School_x0020_Year>
    <Archive_x0020_Flag xmlns="0310f61b-746d-49fe-96a6-23f7345be2e9">false</Archive_x0020_Flag>
    <TaxCatchAll xmlns="5bc9d522-2386-425a-9f2a-a617cf877ec0" xsi:nil="true"/>
    <lcf76f155ced4ddcb4097134ff3c332f xmlns="c7962766-8451-4acc-8221-66d3a64b9a67">
      <Terms xmlns="http://schemas.microsoft.com/office/infopath/2007/PartnerControls"/>
    </lcf76f155ced4ddcb4097134ff3c332f>
    <Button xmlns="c7962766-8451-4acc-8221-66d3a64b9a67" xsi:nil="true"/>
    <Comments xmlns="6de14ef2-91ca-4806-8d23-41684b0fe90d" xsi:nil="true"/>
    <test xmlns="c7962766-8451-4acc-8221-66d3a64b9a67">
      <Url xsi:nil="true"/>
      <Description xsi:nil="true"/>
    </test>
    <Initiative xmlns="c7962766-8451-4acc-8221-66d3a64b9a67" xsi:nil="true"/>
  </documentManagement>
</p:properties>
</file>

<file path=customXml/itemProps1.xml><?xml version="1.0" encoding="utf-8"?>
<ds:datastoreItem xmlns:ds="http://schemas.openxmlformats.org/officeDocument/2006/customXml" ds:itemID="{8DAE22F4-989D-44EE-8587-34966F116061}"/>
</file>

<file path=customXml/itemProps2.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3.xml><?xml version="1.0" encoding="utf-8"?>
<ds:datastoreItem xmlns:ds="http://schemas.openxmlformats.org/officeDocument/2006/customXml" ds:itemID="{C70D4522-EDD2-4326-BD38-D65ABD3DF72F}">
  <ds:schemaRefs>
    <ds:schemaRef ds:uri="http://schemas.microsoft.com/office/2006/documentManagement/types"/>
    <ds:schemaRef ds:uri="5bc9d522-2386-425a-9f2a-a617cf877ec0"/>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http://purl.org/dc/dcmitype/"/>
    <ds:schemaRef ds:uri="d03157a0-d7b6-403e-9b10-ee041dad78b9"/>
    <ds:schemaRef ds:uri="0310f61b-746d-49fe-96a6-23f7345be2e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2</TotalTime>
  <Words>969</Words>
  <Application>Microsoft Office PowerPoint</Application>
  <PresentationFormat>Widescreen</PresentationFormat>
  <Paragraphs>107</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Franklin Gothic Book</vt:lpstr>
      <vt:lpstr>Franklin Gothic Medium</vt:lpstr>
      <vt:lpstr>Office Theme</vt:lpstr>
      <vt:lpstr>Infinite Campus and CUES </vt:lpstr>
      <vt:lpstr>New Student Workflow</vt:lpstr>
      <vt:lpstr>Supported Identity Automation Application</vt:lpstr>
      <vt:lpstr>Generate OneRoster 1.2 Connection</vt:lpstr>
      <vt:lpstr>OneRoster 1.2 Demographics Includes</vt:lpstr>
      <vt:lpstr>Exclude data from OneRoster</vt:lpstr>
      <vt:lpstr>Create SAML - SSO Connection to RapidIdentity</vt:lpstr>
      <vt:lpstr>Enable Student Account Automation</vt:lpstr>
      <vt:lpstr>User Account Type Wizard</vt:lpstr>
      <vt:lpstr>What about staff?</vt:lpstr>
      <vt:lpstr>Dig Deeper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for 25-26 BoY Training</dc:title>
  <dc:subject>Presentation</dc:subject>
  <dc:creator>Burton, Linda - Division of School Data Services</dc:creator>
  <cp:lastModifiedBy>Keeter, Lisa - Division of School Data Services</cp:lastModifiedBy>
  <cp:revision>3</cp:revision>
  <dcterms:created xsi:type="dcterms:W3CDTF">2021-09-17T13:49:34Z</dcterms:created>
  <dcterms:modified xsi:type="dcterms:W3CDTF">2025-08-11T14:02:09Z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0x01010079B57DB532D7544595FBC3E2F66E138F</vt:lpwstr>
  </property>
  <property fmtid="{D5CDD505-2E9C-101B-9397-08002B2CF9AE}" pid="3" name="MSIP_Label_eb544694-0027-44fa-bee4-2648c0363f9d_Enabled">
    <vt:lpwstr>true</vt:lpwstr>
  </property>
  <property fmtid="{D5CDD505-2E9C-101B-9397-08002B2CF9AE}" pid="4" name="MSIP_Label_eb544694-0027-44fa-bee4-2648c0363f9d_SetDate">
    <vt:lpwstr>2024-07-05T16:04:37Z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6862b022-4e95-441a-b121-8b1e260a27b0</vt:lpwstr>
  </property>
  <property fmtid="{D5CDD505-2E9C-101B-9397-08002B2CF9AE}" pid="9" name="MSIP_Label_eb544694-0027-44fa-bee4-2648c0363f9d_ContentBits">
    <vt:lpwstr>0</vt:lpwstr>
  </property>
</Properties>
</file>