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4.xml"/>
  <Override ContentType="application/vnd.openxmlformats-officedocument.presentationml.comments+xml" PartName="/ppt/comments/comment3.xml"/>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Lst>
  <p:sldSz cy="5143500" cx="9144000"/>
  <p:notesSz cx="6858000" cy="9144000"/>
  <p:embeddedFontLst>
    <p:embeddedFont>
      <p:font typeface="DM Sans SemiBold"/>
      <p:regular r:id="rId18"/>
      <p:bold r:id="rId19"/>
      <p:italic r:id="rId20"/>
      <p:boldItalic r:id="rId21"/>
    </p:embeddedFont>
    <p:embeddedFont>
      <p:font typeface="DM Sans"/>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26" roundtripDataSignature="AMtx7mhfEIR7WpUwZj/148KA80tHvVJspw=="/>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Hannah Cox"/>
  <p:cmAuthor clrIdx="1" id="1" initials="" lastIdx="6" name="Kate Pretsell"/>
  <p:cmAuthor clrIdx="2" id="2" initials="" lastIdx="2" name="David Gadsde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DMSansSemiBold-italic.fntdata"/><Relationship Id="rId22" Type="http://schemas.openxmlformats.org/officeDocument/2006/relationships/font" Target="fonts/DMSans-regular.fntdata"/><Relationship Id="rId21" Type="http://schemas.openxmlformats.org/officeDocument/2006/relationships/font" Target="fonts/DMSansSemiBold-boldItalic.fntdata"/><Relationship Id="rId24" Type="http://schemas.openxmlformats.org/officeDocument/2006/relationships/font" Target="fonts/DMSans-italic.fntdata"/><Relationship Id="rId23" Type="http://schemas.openxmlformats.org/officeDocument/2006/relationships/font" Target="fonts/DMSans-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26" Type="http://customschemas.google.com/relationships/presentationmetadata" Target="metadata"/><Relationship Id="rId25" Type="http://schemas.openxmlformats.org/officeDocument/2006/relationships/font" Target="fonts/DMSans-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font" Target="fonts/DMSansSemiBold-bold.fntdata"/><Relationship Id="rId18" Type="http://schemas.openxmlformats.org/officeDocument/2006/relationships/font" Target="fonts/DMSansSemiBold-regular.fntdata"/></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09-15T18:49:55.179">
    <p:pos x="181" y="806"/>
    <p:text>I wonder if this point should be re-worded to be a bit clearer that they will be given books appropriate to their level rather than the questions will adapt or the books will adapt in some way as they read. I'm just wondering if they'll assume it works more like Maths than it does in reality @kate.pretsell@sparx.co.uk
_Reassigned to kate.pretsell@sparx.co.uk_</p:text>
    <p:extLst>
      <p:ext uri="{C676402C-5697-4E1C-873F-D02D1690AC5C}">
        <p15:threadingInfo timeZoneBias="0"/>
      </p:ext>
      <p:ext uri="http://customooxmlschemas.google.com/">
        <go:slidesCustomData xmlns:go="http://customooxmlschemas.google.com/" commentPostId="AAABVTgAla0"/>
      </p:ext>
    </p:extLst>
  </p:cm>
  <p:cm authorId="1" idx="1" dt="2024-09-15T18:49:55.179">
    <p:pos x="181" y="806"/>
    <p:text>Really good point. Can see how vague that was - have amended.</p:text>
    <p:extLst>
      <p:ext uri="{C676402C-5697-4E1C-873F-D02D1690AC5C}">
        <p15:threadingInfo timeZoneBias="0">
          <p15:parentCm authorId="0" idx="1"/>
        </p15:threadingInfo>
      </p:ext>
      <p:ext uri="http://customooxmlschemas.google.com/">
        <go:slidesCustomData xmlns:go="http://customooxmlschemas.google.com/" commentPostId="AAABVVvQeos"/>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2" dt="2024-09-15T18:50:36.539">
    <p:pos x="80" y="468"/>
    <p:text>@david.gadsden@sparx.co.uk are we able to embed a section from the parent video 'why do you interrupt the reading with questions' here. I'm looking for the section from 4-12 seconds (no sound).</p:text>
    <p:extLst>
      <p:ext uri="{C676402C-5697-4E1C-873F-D02D1690AC5C}">
        <p15:threadingInfo timeZoneBias="0"/>
      </p:ext>
      <p:ext uri="http://customooxmlschemas.google.com/">
        <go:slidesCustomData xmlns:go="http://customooxmlschemas.google.com/" commentPostId="AAABVS-4cDg"/>
      </p:ext>
    </p:extLst>
  </p:cm>
  <p:cm authorId="2" idx="1" dt="2024-09-13T16:09:09.413">
    <p:pos x="80" y="468"/>
    <p:text>@kate.pretsell@sparx.co.uk was this the sort of thing you were thinking?</p:text>
    <p:extLst>
      <p:ext uri="{C676402C-5697-4E1C-873F-D02D1690AC5C}">
        <p15:threadingInfo timeZoneBias="0">
          <p15:parentCm authorId="1" idx="2"/>
        </p15:threadingInfo>
      </p:ext>
      <p:ext uri="http://customooxmlschemas.google.com/">
        <go:slidesCustomData xmlns:go="http://customooxmlschemas.google.com/" commentPostId="AAABVToOs7o"/>
      </p:ext>
    </p:extLst>
  </p:cm>
  <p:cm authorId="1" idx="3" dt="2024-09-15T18:50:36.539">
    <p:pos x="80" y="468"/>
    <p:text>Perfect - thank you thank you!</p:text>
    <p:extLst>
      <p:ext uri="{C676402C-5697-4E1C-873F-D02D1690AC5C}">
        <p15:threadingInfo timeZoneBias="0">
          <p15:parentCm authorId="1" idx="2"/>
        </p15:threadingInfo>
      </p:ext>
      <p:ext uri="http://customooxmlschemas.google.com/">
        <go:slidesCustomData xmlns:go="http://customooxmlschemas.google.com/" commentPostId="AAABVVvQeow"/>
      </p:ext>
    </p:extLs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4" dt="2024-09-15T18:46:55.446">
    <p:pos x="963" y="535"/>
    <p:text>@david.gadsden@sparx.co.uk another section from the parent video 'why do you interrupt the reading with questions' here: 22-33 seconds (no sound).</p:text>
    <p:extLst>
      <p:ext uri="{C676402C-5697-4E1C-873F-D02D1690AC5C}">
        <p15:threadingInfo timeZoneBias="0"/>
      </p:ext>
      <p:ext uri="http://customooxmlschemas.google.com/">
        <go:slidesCustomData xmlns:go="http://customooxmlschemas.google.com/" commentPostId="AAABVS-4cDo"/>
      </p:ext>
    </p:extLst>
  </p:cm>
  <p:cm authorId="2" idx="2" dt="2024-09-13T16:11:27.497">
    <p:pos x="963" y="535"/>
    <p:text>Done @kate.pretsell@sparx.co.uk :)</p:text>
    <p:extLst>
      <p:ext uri="{C676402C-5697-4E1C-873F-D02D1690AC5C}">
        <p15:threadingInfo timeZoneBias="0">
          <p15:parentCm authorId="1" idx="4"/>
        </p15:threadingInfo>
      </p:ext>
      <p:ext uri="http://customooxmlschemas.google.com/">
        <go:slidesCustomData xmlns:go="http://customooxmlschemas.google.com/" commentPostId="AAABVToOs74"/>
      </p:ext>
    </p:extLst>
  </p:cm>
  <p:cm authorId="1" idx="5" dt="2024-09-15T18:46:55.446">
    <p:pos x="963" y="535"/>
    <p:text>Thank you SO much!</p:text>
    <p:extLst>
      <p:ext uri="{C676402C-5697-4E1C-873F-D02D1690AC5C}">
        <p15:threadingInfo timeZoneBias="0">
          <p15:parentCm authorId="1" idx="4"/>
        </p15:threadingInfo>
      </p:ext>
      <p:ext uri="http://customooxmlschemas.google.com/">
        <go:slidesCustomData xmlns:go="http://customooxmlschemas.google.com/" commentPostId="AAABVVvQeok"/>
      </p:ext>
    </p:extLs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6" dt="2024-09-13T14:31:30.285">
    <p:pos x="49" y="457"/>
    <p:text>Add QR code here</p:text>
    <p:extLst>
      <p:ext uri="{C676402C-5697-4E1C-873F-D02D1690AC5C}">
        <p15:threadingInfo timeZoneBias="0"/>
      </p:ext>
      <p:ext uri="http://customooxmlschemas.google.com/">
        <go:slidesCustomData xmlns:go="http://customooxmlschemas.google.com/" commentPostId="AAABVS-4cD8"/>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ffe183c7cf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2ffe183c7cf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ffe183c7cf_0_3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ffe183c7cf_0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ffe183c7cf_0_3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2ffe183c7cf_0_3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ffe183c7cf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2ffe183c7cf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ffe183c7cf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2ffe183c7cf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ffe183c7cf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2ffe183c7cf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ffe183c7cf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2ffe183c7cf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ffe183c7cf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ffe183c7cf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ffe183c7cf_0_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ffe183c7cf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ffe183c7cf_0_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ffe183c7cf_0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ffe183c7cf_0_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2ffe183c7cf_0_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7"/>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7"/>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6"/>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6"/>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chemeClr val="dk1"/>
        </a:solidFill>
      </p:bgPr>
    </p:bg>
    <p:spTree>
      <p:nvGrpSpPr>
        <p:cNvPr id="50" name="Shape 50"/>
        <p:cNvGrpSpPr/>
        <p:nvPr/>
      </p:nvGrpSpPr>
      <p:grpSpPr>
        <a:xfrm>
          <a:off x="0" y="0"/>
          <a:ext cx="0" cy="0"/>
          <a:chOff x="0" y="0"/>
          <a:chExt cx="0" cy="0"/>
        </a:xfrm>
      </p:grpSpPr>
      <p:sp>
        <p:nvSpPr>
          <p:cNvPr id="51" name="Google Shape;51;p18"/>
          <p:cNvSpPr txBox="1"/>
          <p:nvPr>
            <p:ph type="title"/>
          </p:nvPr>
        </p:nvSpPr>
        <p:spPr>
          <a:xfrm>
            <a:off x="654450" y="-672900"/>
            <a:ext cx="8245800" cy="5541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arx Reader Content Page">
  <p:cSld name="TITLE_3_1_1_2_1">
    <p:spTree>
      <p:nvGrpSpPr>
        <p:cNvPr id="52" name="Shape 52"/>
        <p:cNvGrpSpPr/>
        <p:nvPr/>
      </p:nvGrpSpPr>
      <p:grpSpPr>
        <a:xfrm>
          <a:off x="0" y="0"/>
          <a:ext cx="0" cy="0"/>
          <a:chOff x="0" y="0"/>
          <a:chExt cx="0" cy="0"/>
        </a:xfrm>
      </p:grpSpPr>
      <p:sp>
        <p:nvSpPr>
          <p:cNvPr id="53" name="Google Shape;53;g2ffe183c7cf_0_51"/>
          <p:cNvSpPr/>
          <p:nvPr/>
        </p:nvSpPr>
        <p:spPr>
          <a:xfrm>
            <a:off x="0" y="0"/>
            <a:ext cx="9144000" cy="5143500"/>
          </a:xfrm>
          <a:prstGeom prst="rect">
            <a:avLst/>
          </a:prstGeom>
          <a:solidFill>
            <a:srgbClr val="464A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 name="Google Shape;54;g2ffe183c7cf_0_51"/>
          <p:cNvPicPr preferRelativeResize="0"/>
          <p:nvPr/>
        </p:nvPicPr>
        <p:blipFill rotWithShape="1">
          <a:blip r:embed="rId2">
            <a:alphaModFix/>
          </a:blip>
          <a:srcRect b="0" l="29293" r="0" t="0"/>
          <a:stretch/>
        </p:blipFill>
        <p:spPr>
          <a:xfrm>
            <a:off x="-4" y="0"/>
            <a:ext cx="5408024" cy="4200525"/>
          </a:xfrm>
          <a:prstGeom prst="rect">
            <a:avLst/>
          </a:prstGeom>
          <a:noFill/>
          <a:ln>
            <a:noFill/>
          </a:ln>
        </p:spPr>
      </p:pic>
      <p:pic>
        <p:nvPicPr>
          <p:cNvPr id="55" name="Google Shape;55;g2ffe183c7cf_0_51"/>
          <p:cNvPicPr preferRelativeResize="0"/>
          <p:nvPr/>
        </p:nvPicPr>
        <p:blipFill>
          <a:blip r:embed="rId3">
            <a:alphaModFix/>
          </a:blip>
          <a:stretch>
            <a:fillRect/>
          </a:stretch>
        </p:blipFill>
        <p:spPr>
          <a:xfrm>
            <a:off x="3802224" y="0"/>
            <a:ext cx="5341775" cy="5143500"/>
          </a:xfrm>
          <a:prstGeom prst="rect">
            <a:avLst/>
          </a:prstGeom>
          <a:noFill/>
          <a:ln>
            <a:noFill/>
          </a:ln>
        </p:spPr>
      </p:pic>
      <p:pic>
        <p:nvPicPr>
          <p:cNvPr id="56" name="Google Shape;56;g2ffe183c7cf_0_51"/>
          <p:cNvPicPr preferRelativeResize="0"/>
          <p:nvPr/>
        </p:nvPicPr>
        <p:blipFill rotWithShape="1">
          <a:blip r:embed="rId4">
            <a:alphaModFix/>
          </a:blip>
          <a:srcRect b="0" l="61878" r="0" t="0"/>
          <a:stretch/>
        </p:blipFill>
        <p:spPr>
          <a:xfrm>
            <a:off x="-4" y="0"/>
            <a:ext cx="381925" cy="518900"/>
          </a:xfrm>
          <a:prstGeom prst="rect">
            <a:avLst/>
          </a:prstGeom>
          <a:noFill/>
          <a:ln>
            <a:noFill/>
          </a:ln>
        </p:spPr>
      </p:pic>
      <p:sp>
        <p:nvSpPr>
          <p:cNvPr id="57" name="Google Shape;57;g2ffe183c7cf_0_51"/>
          <p:cNvSpPr/>
          <p:nvPr/>
        </p:nvSpPr>
        <p:spPr>
          <a:xfrm>
            <a:off x="0" y="-6625"/>
            <a:ext cx="9144000" cy="658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58" name="Google Shape;58;g2ffe183c7cf_0_51"/>
          <p:cNvSpPr txBox="1"/>
          <p:nvPr>
            <p:ph idx="1" type="body"/>
          </p:nvPr>
        </p:nvSpPr>
        <p:spPr>
          <a:xfrm>
            <a:off x="481200" y="905150"/>
            <a:ext cx="8181600" cy="34164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Clr>
                <a:schemeClr val="lt2"/>
              </a:buClr>
              <a:buSzPts val="1200"/>
              <a:buFont typeface="DM Sans"/>
              <a:buChar char="●"/>
              <a:defRPr sz="1200">
                <a:solidFill>
                  <a:schemeClr val="lt2"/>
                </a:solidFill>
                <a:latin typeface="DM Sans"/>
                <a:ea typeface="DM Sans"/>
                <a:cs typeface="DM Sans"/>
                <a:sym typeface="DM Sans"/>
              </a:defRPr>
            </a:lvl1pPr>
            <a:lvl2pPr indent="-304800" lvl="1" marL="914400">
              <a:lnSpc>
                <a:spcPct val="115000"/>
              </a:lnSpc>
              <a:spcBef>
                <a:spcPts val="1200"/>
              </a:spcBef>
              <a:spcAft>
                <a:spcPts val="0"/>
              </a:spcAft>
              <a:buClr>
                <a:schemeClr val="lt2"/>
              </a:buClr>
              <a:buSzPts val="1200"/>
              <a:buFont typeface="DM Sans"/>
              <a:buChar char="○"/>
              <a:defRPr sz="1200">
                <a:solidFill>
                  <a:schemeClr val="lt2"/>
                </a:solidFill>
                <a:latin typeface="DM Sans"/>
                <a:ea typeface="DM Sans"/>
                <a:cs typeface="DM Sans"/>
                <a:sym typeface="DM Sans"/>
              </a:defRPr>
            </a:lvl2pPr>
            <a:lvl3pPr indent="-304800" lvl="2" marL="1371600">
              <a:lnSpc>
                <a:spcPct val="115000"/>
              </a:lnSpc>
              <a:spcBef>
                <a:spcPts val="1200"/>
              </a:spcBef>
              <a:spcAft>
                <a:spcPts val="0"/>
              </a:spcAft>
              <a:buClr>
                <a:schemeClr val="lt2"/>
              </a:buClr>
              <a:buSzPts val="1200"/>
              <a:buFont typeface="DM Sans"/>
              <a:buChar char="○"/>
              <a:defRPr sz="1200">
                <a:solidFill>
                  <a:schemeClr val="lt2"/>
                </a:solidFill>
                <a:latin typeface="DM Sans"/>
                <a:ea typeface="DM Sans"/>
                <a:cs typeface="DM Sans"/>
                <a:sym typeface="DM Sans"/>
              </a:defRPr>
            </a:lvl3pPr>
            <a:lvl4pPr indent="-304800" lvl="3" marL="1828800">
              <a:lnSpc>
                <a:spcPct val="115000"/>
              </a:lnSpc>
              <a:spcBef>
                <a:spcPts val="1200"/>
              </a:spcBef>
              <a:spcAft>
                <a:spcPts val="0"/>
              </a:spcAft>
              <a:buClr>
                <a:schemeClr val="lt2"/>
              </a:buClr>
              <a:buSzPts val="1200"/>
              <a:buFont typeface="DM Sans"/>
              <a:buChar char="○"/>
              <a:defRPr sz="1200">
                <a:solidFill>
                  <a:schemeClr val="lt2"/>
                </a:solidFill>
                <a:latin typeface="DM Sans"/>
                <a:ea typeface="DM Sans"/>
                <a:cs typeface="DM Sans"/>
                <a:sym typeface="DM Sans"/>
              </a:defRPr>
            </a:lvl4pPr>
            <a:lvl5pPr indent="-304800" lvl="4" marL="2286000">
              <a:lnSpc>
                <a:spcPct val="115000"/>
              </a:lnSpc>
              <a:spcBef>
                <a:spcPts val="1200"/>
              </a:spcBef>
              <a:spcAft>
                <a:spcPts val="0"/>
              </a:spcAft>
              <a:buClr>
                <a:schemeClr val="lt2"/>
              </a:buClr>
              <a:buSzPts val="1200"/>
              <a:buFont typeface="DM Sans"/>
              <a:buChar char="○"/>
              <a:defRPr sz="1200">
                <a:solidFill>
                  <a:schemeClr val="lt2"/>
                </a:solidFill>
                <a:latin typeface="DM Sans"/>
                <a:ea typeface="DM Sans"/>
                <a:cs typeface="DM Sans"/>
                <a:sym typeface="DM Sans"/>
              </a:defRPr>
            </a:lvl5pPr>
            <a:lvl6pPr indent="-304800" lvl="5" marL="2743200">
              <a:lnSpc>
                <a:spcPct val="115000"/>
              </a:lnSpc>
              <a:spcBef>
                <a:spcPts val="1200"/>
              </a:spcBef>
              <a:spcAft>
                <a:spcPts val="0"/>
              </a:spcAft>
              <a:buClr>
                <a:schemeClr val="lt2"/>
              </a:buClr>
              <a:buSzPts val="1200"/>
              <a:buFont typeface="DM Sans"/>
              <a:buChar char="○"/>
              <a:defRPr sz="1200">
                <a:solidFill>
                  <a:schemeClr val="lt2"/>
                </a:solidFill>
                <a:latin typeface="DM Sans"/>
                <a:ea typeface="DM Sans"/>
                <a:cs typeface="DM Sans"/>
                <a:sym typeface="DM Sans"/>
              </a:defRPr>
            </a:lvl6pPr>
            <a:lvl7pPr indent="-304800" lvl="6" marL="3200400">
              <a:lnSpc>
                <a:spcPct val="115000"/>
              </a:lnSpc>
              <a:spcBef>
                <a:spcPts val="1200"/>
              </a:spcBef>
              <a:spcAft>
                <a:spcPts val="0"/>
              </a:spcAft>
              <a:buClr>
                <a:schemeClr val="lt2"/>
              </a:buClr>
              <a:buSzPts val="1200"/>
              <a:buFont typeface="DM Sans"/>
              <a:buChar char="○"/>
              <a:defRPr sz="1200">
                <a:solidFill>
                  <a:schemeClr val="lt2"/>
                </a:solidFill>
                <a:latin typeface="DM Sans"/>
                <a:ea typeface="DM Sans"/>
                <a:cs typeface="DM Sans"/>
                <a:sym typeface="DM Sans"/>
              </a:defRPr>
            </a:lvl7pPr>
            <a:lvl8pPr indent="-304800" lvl="7" marL="3657600">
              <a:lnSpc>
                <a:spcPct val="115000"/>
              </a:lnSpc>
              <a:spcBef>
                <a:spcPts val="1200"/>
              </a:spcBef>
              <a:spcAft>
                <a:spcPts val="0"/>
              </a:spcAft>
              <a:buClr>
                <a:schemeClr val="lt2"/>
              </a:buClr>
              <a:buSzPts val="1200"/>
              <a:buFont typeface="DM Sans"/>
              <a:buChar char="○"/>
              <a:defRPr sz="1200">
                <a:solidFill>
                  <a:schemeClr val="lt2"/>
                </a:solidFill>
                <a:latin typeface="DM Sans"/>
                <a:ea typeface="DM Sans"/>
                <a:cs typeface="DM Sans"/>
                <a:sym typeface="DM Sans"/>
              </a:defRPr>
            </a:lvl8pPr>
            <a:lvl9pPr indent="-304800" lvl="8" marL="4114800">
              <a:lnSpc>
                <a:spcPct val="115000"/>
              </a:lnSpc>
              <a:spcBef>
                <a:spcPts val="1200"/>
              </a:spcBef>
              <a:spcAft>
                <a:spcPts val="1200"/>
              </a:spcAft>
              <a:buClr>
                <a:schemeClr val="lt2"/>
              </a:buClr>
              <a:buSzPts val="1200"/>
              <a:buFont typeface="DM Sans"/>
              <a:buChar char="○"/>
              <a:defRPr sz="1200">
                <a:solidFill>
                  <a:schemeClr val="lt2"/>
                </a:solidFill>
                <a:latin typeface="DM Sans"/>
                <a:ea typeface="DM Sans"/>
                <a:cs typeface="DM Sans"/>
                <a:sym typeface="DM Sans"/>
              </a:defRPr>
            </a:lvl9pPr>
          </a:lstStyle>
          <a:p/>
        </p:txBody>
      </p:sp>
      <p:sp>
        <p:nvSpPr>
          <p:cNvPr id="59" name="Google Shape;59;g2ffe183c7cf_0_51"/>
          <p:cNvSpPr txBox="1"/>
          <p:nvPr>
            <p:ph type="title"/>
          </p:nvPr>
        </p:nvSpPr>
        <p:spPr>
          <a:xfrm>
            <a:off x="481275" y="64683"/>
            <a:ext cx="8181600" cy="572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accent5"/>
              </a:buClr>
              <a:buSzPts val="2000"/>
              <a:buFont typeface="DM Sans"/>
              <a:buNone/>
              <a:defRPr b="1" sz="2000">
                <a:solidFill>
                  <a:schemeClr val="accent5"/>
                </a:solidFill>
                <a:latin typeface="DM Sans"/>
                <a:ea typeface="DM Sans"/>
                <a:cs typeface="DM Sans"/>
                <a:sym typeface="DM Sans"/>
              </a:defRPr>
            </a:lvl1pPr>
            <a:lvl2pPr lvl="1">
              <a:spcBef>
                <a:spcPts val="0"/>
              </a:spcBef>
              <a:spcAft>
                <a:spcPts val="0"/>
              </a:spcAft>
              <a:buClr>
                <a:schemeClr val="accent5"/>
              </a:buClr>
              <a:buSzPts val="2000"/>
              <a:buFont typeface="DM Sans"/>
              <a:buNone/>
              <a:defRPr b="1" sz="2000">
                <a:solidFill>
                  <a:schemeClr val="accent5"/>
                </a:solidFill>
                <a:latin typeface="DM Sans"/>
                <a:ea typeface="DM Sans"/>
                <a:cs typeface="DM Sans"/>
                <a:sym typeface="DM Sans"/>
              </a:defRPr>
            </a:lvl2pPr>
            <a:lvl3pPr lvl="2">
              <a:spcBef>
                <a:spcPts val="0"/>
              </a:spcBef>
              <a:spcAft>
                <a:spcPts val="0"/>
              </a:spcAft>
              <a:buClr>
                <a:schemeClr val="accent5"/>
              </a:buClr>
              <a:buSzPts val="2000"/>
              <a:buFont typeface="DM Sans"/>
              <a:buNone/>
              <a:defRPr b="1" sz="2000">
                <a:solidFill>
                  <a:schemeClr val="accent5"/>
                </a:solidFill>
                <a:latin typeface="DM Sans"/>
                <a:ea typeface="DM Sans"/>
                <a:cs typeface="DM Sans"/>
                <a:sym typeface="DM Sans"/>
              </a:defRPr>
            </a:lvl3pPr>
            <a:lvl4pPr lvl="3">
              <a:spcBef>
                <a:spcPts val="0"/>
              </a:spcBef>
              <a:spcAft>
                <a:spcPts val="0"/>
              </a:spcAft>
              <a:buClr>
                <a:schemeClr val="accent5"/>
              </a:buClr>
              <a:buSzPts val="2000"/>
              <a:buFont typeface="DM Sans"/>
              <a:buNone/>
              <a:defRPr b="1" sz="2000">
                <a:solidFill>
                  <a:schemeClr val="accent5"/>
                </a:solidFill>
                <a:latin typeface="DM Sans"/>
                <a:ea typeface="DM Sans"/>
                <a:cs typeface="DM Sans"/>
                <a:sym typeface="DM Sans"/>
              </a:defRPr>
            </a:lvl4pPr>
            <a:lvl5pPr lvl="4">
              <a:spcBef>
                <a:spcPts val="0"/>
              </a:spcBef>
              <a:spcAft>
                <a:spcPts val="0"/>
              </a:spcAft>
              <a:buClr>
                <a:schemeClr val="accent5"/>
              </a:buClr>
              <a:buSzPts val="2000"/>
              <a:buFont typeface="DM Sans"/>
              <a:buNone/>
              <a:defRPr b="1" sz="2000">
                <a:solidFill>
                  <a:schemeClr val="accent5"/>
                </a:solidFill>
                <a:latin typeface="DM Sans"/>
                <a:ea typeface="DM Sans"/>
                <a:cs typeface="DM Sans"/>
                <a:sym typeface="DM Sans"/>
              </a:defRPr>
            </a:lvl5pPr>
            <a:lvl6pPr lvl="5">
              <a:spcBef>
                <a:spcPts val="0"/>
              </a:spcBef>
              <a:spcAft>
                <a:spcPts val="0"/>
              </a:spcAft>
              <a:buClr>
                <a:schemeClr val="accent5"/>
              </a:buClr>
              <a:buSzPts val="2000"/>
              <a:buFont typeface="DM Sans"/>
              <a:buNone/>
              <a:defRPr b="1" sz="2000">
                <a:solidFill>
                  <a:schemeClr val="accent5"/>
                </a:solidFill>
                <a:latin typeface="DM Sans"/>
                <a:ea typeface="DM Sans"/>
                <a:cs typeface="DM Sans"/>
                <a:sym typeface="DM Sans"/>
              </a:defRPr>
            </a:lvl6pPr>
            <a:lvl7pPr lvl="6">
              <a:spcBef>
                <a:spcPts val="0"/>
              </a:spcBef>
              <a:spcAft>
                <a:spcPts val="0"/>
              </a:spcAft>
              <a:buClr>
                <a:schemeClr val="accent5"/>
              </a:buClr>
              <a:buSzPts val="2000"/>
              <a:buFont typeface="DM Sans"/>
              <a:buNone/>
              <a:defRPr b="1" sz="2000">
                <a:solidFill>
                  <a:schemeClr val="accent5"/>
                </a:solidFill>
                <a:latin typeface="DM Sans"/>
                <a:ea typeface="DM Sans"/>
                <a:cs typeface="DM Sans"/>
                <a:sym typeface="DM Sans"/>
              </a:defRPr>
            </a:lvl7pPr>
            <a:lvl8pPr lvl="7">
              <a:spcBef>
                <a:spcPts val="0"/>
              </a:spcBef>
              <a:spcAft>
                <a:spcPts val="0"/>
              </a:spcAft>
              <a:buClr>
                <a:schemeClr val="accent5"/>
              </a:buClr>
              <a:buSzPts val="2000"/>
              <a:buFont typeface="DM Sans"/>
              <a:buNone/>
              <a:defRPr b="1" sz="2000">
                <a:solidFill>
                  <a:schemeClr val="accent5"/>
                </a:solidFill>
                <a:latin typeface="DM Sans"/>
                <a:ea typeface="DM Sans"/>
                <a:cs typeface="DM Sans"/>
                <a:sym typeface="DM Sans"/>
              </a:defRPr>
            </a:lvl8pPr>
            <a:lvl9pPr lvl="8">
              <a:spcBef>
                <a:spcPts val="0"/>
              </a:spcBef>
              <a:spcAft>
                <a:spcPts val="0"/>
              </a:spcAft>
              <a:buClr>
                <a:schemeClr val="accent5"/>
              </a:buClr>
              <a:buSzPts val="2000"/>
              <a:buFont typeface="DM Sans"/>
              <a:buNone/>
              <a:defRPr b="1" sz="2000">
                <a:solidFill>
                  <a:schemeClr val="accent5"/>
                </a:solidFill>
                <a:latin typeface="DM Sans"/>
                <a:ea typeface="DM Sans"/>
                <a:cs typeface="DM Sans"/>
                <a:sym typeface="DM Sans"/>
              </a:defRPr>
            </a:lvl9pPr>
          </a:lstStyle>
          <a:p/>
        </p:txBody>
      </p:sp>
      <p:pic>
        <p:nvPicPr>
          <p:cNvPr id="60" name="Google Shape;60;g2ffe183c7cf_0_51"/>
          <p:cNvPicPr preferRelativeResize="0"/>
          <p:nvPr/>
        </p:nvPicPr>
        <p:blipFill>
          <a:blip r:embed="rId5">
            <a:alphaModFix/>
          </a:blip>
          <a:stretch>
            <a:fillRect/>
          </a:stretch>
        </p:blipFill>
        <p:spPr>
          <a:xfrm>
            <a:off x="212014" y="215524"/>
            <a:ext cx="185700" cy="185700"/>
          </a:xfrm>
          <a:prstGeom prst="rect">
            <a:avLst/>
          </a:prstGeom>
          <a:noFill/>
          <a:ln>
            <a:noFill/>
          </a:ln>
        </p:spPr>
      </p:pic>
      <p:sp>
        <p:nvSpPr>
          <p:cNvPr id="61" name="Google Shape;61;g2ffe183c7cf_0_51"/>
          <p:cNvSpPr txBox="1"/>
          <p:nvPr/>
        </p:nvSpPr>
        <p:spPr>
          <a:xfrm>
            <a:off x="481273" y="4718052"/>
            <a:ext cx="1712100" cy="30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GB" sz="800">
                <a:solidFill>
                  <a:srgbClr val="F7F7FC"/>
                </a:solidFill>
                <a:latin typeface="DM Sans"/>
                <a:ea typeface="DM Sans"/>
                <a:cs typeface="DM Sans"/>
                <a:sym typeface="DM Sans"/>
              </a:rPr>
              <a:t>www.sparxreader.com</a:t>
            </a:r>
            <a:endParaRPr sz="800">
              <a:solidFill>
                <a:srgbClr val="F7F7FC"/>
              </a:solidFill>
              <a:latin typeface="DM Sans"/>
              <a:ea typeface="DM Sans"/>
              <a:cs typeface="DM Sans"/>
              <a:sym typeface="DM Sans"/>
            </a:endParaRPr>
          </a:p>
          <a:p>
            <a:pPr indent="0" lvl="0" marL="0" rtl="0" algn="l">
              <a:spcBef>
                <a:spcPts val="0"/>
              </a:spcBef>
              <a:spcAft>
                <a:spcPts val="0"/>
              </a:spcAft>
              <a:buClr>
                <a:srgbClr val="000000"/>
              </a:buClr>
              <a:buSzPts val="1100"/>
              <a:buFont typeface="Arial"/>
              <a:buNone/>
            </a:pPr>
            <a:r>
              <a:t/>
            </a:r>
            <a:endParaRPr sz="800">
              <a:solidFill>
                <a:srgbClr val="F7F7FC"/>
              </a:solidFill>
              <a:latin typeface="DM Sans"/>
              <a:ea typeface="DM Sans"/>
              <a:cs typeface="DM Sans"/>
              <a:sym typeface="DM Sans"/>
            </a:endParaRPr>
          </a:p>
          <a:p>
            <a:pPr indent="0" lvl="0" marL="0" rtl="0" algn="l">
              <a:spcBef>
                <a:spcPts val="0"/>
              </a:spcBef>
              <a:spcAft>
                <a:spcPts val="0"/>
              </a:spcAft>
              <a:buNone/>
            </a:pPr>
            <a:r>
              <a:t/>
            </a:r>
            <a:endParaRPr sz="800">
              <a:solidFill>
                <a:srgbClr val="F7F7FC"/>
              </a:solidFill>
              <a:latin typeface="DM Sans"/>
              <a:ea typeface="DM Sans"/>
              <a:cs typeface="DM Sans"/>
              <a:sym typeface="DM Sans"/>
            </a:endParaRPr>
          </a:p>
        </p:txBody>
      </p:sp>
      <p:sp>
        <p:nvSpPr>
          <p:cNvPr id="62" name="Google Shape;62;g2ffe183c7cf_0_51"/>
          <p:cNvSpPr txBox="1"/>
          <p:nvPr/>
        </p:nvSpPr>
        <p:spPr>
          <a:xfrm>
            <a:off x="7527824" y="4718060"/>
            <a:ext cx="1134900" cy="308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800">
                <a:solidFill>
                  <a:srgbClr val="F7F7FC"/>
                </a:solidFill>
                <a:latin typeface="DM Sans"/>
                <a:ea typeface="DM Sans"/>
                <a:cs typeface="DM Sans"/>
                <a:sym typeface="DM Sans"/>
              </a:rPr>
              <a:t>© Sparx Limited</a:t>
            </a:r>
            <a:endParaRPr sz="800">
              <a:solidFill>
                <a:srgbClr val="F7F7FC"/>
              </a:solidFill>
              <a:latin typeface="DM Sans"/>
              <a:ea typeface="DM Sans"/>
              <a:cs typeface="DM Sans"/>
              <a:sym typeface="DM Sans"/>
            </a:endParaRPr>
          </a:p>
        </p:txBody>
      </p:sp>
      <p:pic>
        <p:nvPicPr>
          <p:cNvPr id="63" name="Google Shape;63;g2ffe183c7cf_0_51"/>
          <p:cNvPicPr preferRelativeResize="0"/>
          <p:nvPr/>
        </p:nvPicPr>
        <p:blipFill>
          <a:blip r:embed="rId6">
            <a:alphaModFix/>
          </a:blip>
          <a:stretch>
            <a:fillRect/>
          </a:stretch>
        </p:blipFill>
        <p:spPr>
          <a:xfrm>
            <a:off x="4053645" y="4791838"/>
            <a:ext cx="1036860" cy="16052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arx Reader Title Page">
  <p:cSld name="TITLE_3_3">
    <p:spTree>
      <p:nvGrpSpPr>
        <p:cNvPr id="64" name="Shape 64"/>
        <p:cNvGrpSpPr/>
        <p:nvPr/>
      </p:nvGrpSpPr>
      <p:grpSpPr>
        <a:xfrm>
          <a:off x="0" y="0"/>
          <a:ext cx="0" cy="0"/>
          <a:chOff x="0" y="0"/>
          <a:chExt cx="0" cy="0"/>
        </a:xfrm>
      </p:grpSpPr>
      <p:sp>
        <p:nvSpPr>
          <p:cNvPr id="65" name="Google Shape;65;g2ffe183c7cf_0_106"/>
          <p:cNvSpPr/>
          <p:nvPr/>
        </p:nvSpPr>
        <p:spPr>
          <a:xfrm>
            <a:off x="0" y="0"/>
            <a:ext cx="9144000" cy="5143500"/>
          </a:xfrm>
          <a:prstGeom prst="rect">
            <a:avLst/>
          </a:prstGeom>
          <a:solidFill>
            <a:srgbClr val="464A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6" name="Google Shape;66;g2ffe183c7cf_0_106"/>
          <p:cNvPicPr preferRelativeResize="0"/>
          <p:nvPr/>
        </p:nvPicPr>
        <p:blipFill>
          <a:blip r:embed="rId2">
            <a:alphaModFix/>
          </a:blip>
          <a:stretch>
            <a:fillRect/>
          </a:stretch>
        </p:blipFill>
        <p:spPr>
          <a:xfrm>
            <a:off x="3802224" y="0"/>
            <a:ext cx="5341775" cy="5143500"/>
          </a:xfrm>
          <a:prstGeom prst="rect">
            <a:avLst/>
          </a:prstGeom>
          <a:noFill/>
          <a:ln>
            <a:noFill/>
          </a:ln>
        </p:spPr>
      </p:pic>
      <p:pic>
        <p:nvPicPr>
          <p:cNvPr id="67" name="Google Shape;67;g2ffe183c7cf_0_106"/>
          <p:cNvPicPr preferRelativeResize="0"/>
          <p:nvPr/>
        </p:nvPicPr>
        <p:blipFill>
          <a:blip r:embed="rId3">
            <a:alphaModFix/>
          </a:blip>
          <a:stretch>
            <a:fillRect/>
          </a:stretch>
        </p:blipFill>
        <p:spPr>
          <a:xfrm>
            <a:off x="4053645" y="4791838"/>
            <a:ext cx="1036860" cy="160525"/>
          </a:xfrm>
          <a:prstGeom prst="rect">
            <a:avLst/>
          </a:prstGeom>
          <a:noFill/>
          <a:ln>
            <a:noFill/>
          </a:ln>
        </p:spPr>
      </p:pic>
      <p:pic>
        <p:nvPicPr>
          <p:cNvPr id="68" name="Google Shape;68;g2ffe183c7cf_0_106"/>
          <p:cNvPicPr preferRelativeResize="0"/>
          <p:nvPr/>
        </p:nvPicPr>
        <p:blipFill rotWithShape="1">
          <a:blip r:embed="rId4">
            <a:alphaModFix/>
          </a:blip>
          <a:srcRect b="0" l="29293" r="0" t="0"/>
          <a:stretch/>
        </p:blipFill>
        <p:spPr>
          <a:xfrm>
            <a:off x="-4" y="0"/>
            <a:ext cx="5408024" cy="4200525"/>
          </a:xfrm>
          <a:prstGeom prst="rect">
            <a:avLst/>
          </a:prstGeom>
          <a:noFill/>
          <a:ln>
            <a:noFill/>
          </a:ln>
        </p:spPr>
      </p:pic>
      <p:pic>
        <p:nvPicPr>
          <p:cNvPr id="69" name="Google Shape;69;g2ffe183c7cf_0_106"/>
          <p:cNvPicPr preferRelativeResize="0"/>
          <p:nvPr/>
        </p:nvPicPr>
        <p:blipFill rotWithShape="1">
          <a:blip r:embed="rId5">
            <a:alphaModFix/>
          </a:blip>
          <a:srcRect b="0" l="61878" r="0" t="0"/>
          <a:stretch/>
        </p:blipFill>
        <p:spPr>
          <a:xfrm>
            <a:off x="-4" y="0"/>
            <a:ext cx="381925" cy="518900"/>
          </a:xfrm>
          <a:prstGeom prst="rect">
            <a:avLst/>
          </a:prstGeom>
          <a:noFill/>
          <a:ln>
            <a:noFill/>
          </a:ln>
        </p:spPr>
      </p:pic>
      <p:sp>
        <p:nvSpPr>
          <p:cNvPr id="70" name="Google Shape;70;g2ffe183c7cf_0_106"/>
          <p:cNvSpPr txBox="1"/>
          <p:nvPr/>
        </p:nvSpPr>
        <p:spPr>
          <a:xfrm>
            <a:off x="481273" y="4718052"/>
            <a:ext cx="1712100" cy="30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GB" sz="800">
                <a:solidFill>
                  <a:srgbClr val="F7F7FC"/>
                </a:solidFill>
                <a:latin typeface="DM Sans"/>
                <a:ea typeface="DM Sans"/>
                <a:cs typeface="DM Sans"/>
                <a:sym typeface="DM Sans"/>
              </a:rPr>
              <a:t>www.sparxreader.com</a:t>
            </a:r>
            <a:endParaRPr sz="800">
              <a:solidFill>
                <a:srgbClr val="F7F7FC"/>
              </a:solidFill>
              <a:latin typeface="DM Sans"/>
              <a:ea typeface="DM Sans"/>
              <a:cs typeface="DM Sans"/>
              <a:sym typeface="DM Sans"/>
            </a:endParaRPr>
          </a:p>
          <a:p>
            <a:pPr indent="0" lvl="0" marL="0" rtl="0" algn="l">
              <a:spcBef>
                <a:spcPts val="0"/>
              </a:spcBef>
              <a:spcAft>
                <a:spcPts val="0"/>
              </a:spcAft>
              <a:buClr>
                <a:srgbClr val="000000"/>
              </a:buClr>
              <a:buSzPts val="1100"/>
              <a:buFont typeface="Arial"/>
              <a:buNone/>
            </a:pPr>
            <a:r>
              <a:t/>
            </a:r>
            <a:endParaRPr sz="800">
              <a:solidFill>
                <a:srgbClr val="F7F7FC"/>
              </a:solidFill>
              <a:latin typeface="DM Sans"/>
              <a:ea typeface="DM Sans"/>
              <a:cs typeface="DM Sans"/>
              <a:sym typeface="DM Sans"/>
            </a:endParaRPr>
          </a:p>
          <a:p>
            <a:pPr indent="0" lvl="0" marL="0" rtl="0" algn="l">
              <a:spcBef>
                <a:spcPts val="0"/>
              </a:spcBef>
              <a:spcAft>
                <a:spcPts val="0"/>
              </a:spcAft>
              <a:buNone/>
            </a:pPr>
            <a:r>
              <a:t/>
            </a:r>
            <a:endParaRPr sz="800">
              <a:solidFill>
                <a:srgbClr val="F7F7FC"/>
              </a:solidFill>
              <a:latin typeface="DM Sans"/>
              <a:ea typeface="DM Sans"/>
              <a:cs typeface="DM Sans"/>
              <a:sym typeface="DM Sans"/>
            </a:endParaRPr>
          </a:p>
        </p:txBody>
      </p:sp>
      <p:sp>
        <p:nvSpPr>
          <p:cNvPr id="71" name="Google Shape;71;g2ffe183c7cf_0_106"/>
          <p:cNvSpPr txBox="1"/>
          <p:nvPr>
            <p:ph type="title"/>
          </p:nvPr>
        </p:nvSpPr>
        <p:spPr>
          <a:xfrm>
            <a:off x="481275" y="1985950"/>
            <a:ext cx="8181600" cy="5727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2200"/>
              <a:buNone/>
              <a:defRPr sz="2200">
                <a:solidFill>
                  <a:schemeClr val="lt1"/>
                </a:solidFill>
              </a:defRPr>
            </a:lvl1pPr>
            <a:lvl2pPr lvl="1" algn="ctr">
              <a:spcBef>
                <a:spcPts val="0"/>
              </a:spcBef>
              <a:spcAft>
                <a:spcPts val="0"/>
              </a:spcAft>
              <a:buClr>
                <a:schemeClr val="lt1"/>
              </a:buClr>
              <a:buSzPts val="2200"/>
              <a:buNone/>
              <a:defRPr sz="2200">
                <a:solidFill>
                  <a:schemeClr val="lt1"/>
                </a:solidFill>
              </a:defRPr>
            </a:lvl2pPr>
            <a:lvl3pPr lvl="2" algn="ctr">
              <a:spcBef>
                <a:spcPts val="0"/>
              </a:spcBef>
              <a:spcAft>
                <a:spcPts val="0"/>
              </a:spcAft>
              <a:buClr>
                <a:schemeClr val="lt1"/>
              </a:buClr>
              <a:buSzPts val="2200"/>
              <a:buNone/>
              <a:defRPr sz="2200">
                <a:solidFill>
                  <a:schemeClr val="lt1"/>
                </a:solidFill>
              </a:defRPr>
            </a:lvl3pPr>
            <a:lvl4pPr lvl="3" algn="ctr">
              <a:spcBef>
                <a:spcPts val="0"/>
              </a:spcBef>
              <a:spcAft>
                <a:spcPts val="0"/>
              </a:spcAft>
              <a:buClr>
                <a:schemeClr val="lt1"/>
              </a:buClr>
              <a:buSzPts val="2200"/>
              <a:buNone/>
              <a:defRPr sz="2200">
                <a:solidFill>
                  <a:schemeClr val="lt1"/>
                </a:solidFill>
              </a:defRPr>
            </a:lvl4pPr>
            <a:lvl5pPr lvl="4" algn="ctr">
              <a:spcBef>
                <a:spcPts val="0"/>
              </a:spcBef>
              <a:spcAft>
                <a:spcPts val="0"/>
              </a:spcAft>
              <a:buClr>
                <a:schemeClr val="lt1"/>
              </a:buClr>
              <a:buSzPts val="2200"/>
              <a:buNone/>
              <a:defRPr sz="2200">
                <a:solidFill>
                  <a:schemeClr val="lt1"/>
                </a:solidFill>
              </a:defRPr>
            </a:lvl5pPr>
            <a:lvl6pPr lvl="5" algn="ctr">
              <a:spcBef>
                <a:spcPts val="0"/>
              </a:spcBef>
              <a:spcAft>
                <a:spcPts val="0"/>
              </a:spcAft>
              <a:buClr>
                <a:schemeClr val="lt1"/>
              </a:buClr>
              <a:buSzPts val="2200"/>
              <a:buNone/>
              <a:defRPr sz="2200">
                <a:solidFill>
                  <a:schemeClr val="lt1"/>
                </a:solidFill>
              </a:defRPr>
            </a:lvl6pPr>
            <a:lvl7pPr lvl="6" algn="ctr">
              <a:spcBef>
                <a:spcPts val="0"/>
              </a:spcBef>
              <a:spcAft>
                <a:spcPts val="0"/>
              </a:spcAft>
              <a:buClr>
                <a:schemeClr val="lt1"/>
              </a:buClr>
              <a:buSzPts val="2200"/>
              <a:buNone/>
              <a:defRPr sz="2200">
                <a:solidFill>
                  <a:schemeClr val="lt1"/>
                </a:solidFill>
              </a:defRPr>
            </a:lvl7pPr>
            <a:lvl8pPr lvl="7" algn="ctr">
              <a:spcBef>
                <a:spcPts val="0"/>
              </a:spcBef>
              <a:spcAft>
                <a:spcPts val="0"/>
              </a:spcAft>
              <a:buClr>
                <a:schemeClr val="lt1"/>
              </a:buClr>
              <a:buSzPts val="2200"/>
              <a:buNone/>
              <a:defRPr sz="2200">
                <a:solidFill>
                  <a:schemeClr val="lt1"/>
                </a:solidFill>
              </a:defRPr>
            </a:lvl8pPr>
            <a:lvl9pPr lvl="8" algn="ctr">
              <a:spcBef>
                <a:spcPts val="0"/>
              </a:spcBef>
              <a:spcAft>
                <a:spcPts val="0"/>
              </a:spcAft>
              <a:buClr>
                <a:schemeClr val="lt1"/>
              </a:buClr>
              <a:buSzPts val="2200"/>
              <a:buNone/>
              <a:defRPr sz="2200">
                <a:solidFill>
                  <a:schemeClr val="lt1"/>
                </a:solidFill>
              </a:defRPr>
            </a:lvl9pPr>
          </a:lstStyle>
          <a:p/>
        </p:txBody>
      </p:sp>
      <p:sp>
        <p:nvSpPr>
          <p:cNvPr id="72" name="Google Shape;72;g2ffe183c7cf_0_106"/>
          <p:cNvSpPr txBox="1"/>
          <p:nvPr>
            <p:ph idx="1" type="subTitle"/>
          </p:nvPr>
        </p:nvSpPr>
        <p:spPr>
          <a:xfrm>
            <a:off x="481275" y="2493850"/>
            <a:ext cx="8181600" cy="4272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1200"/>
              <a:buFont typeface="DM Sans SemiBold"/>
              <a:buNone/>
              <a:defRPr sz="1200">
                <a:solidFill>
                  <a:schemeClr val="lt1"/>
                </a:solidFill>
                <a:latin typeface="DM Sans SemiBold"/>
                <a:ea typeface="DM Sans SemiBold"/>
                <a:cs typeface="DM Sans SemiBold"/>
                <a:sym typeface="DM Sans SemiBold"/>
              </a:defRPr>
            </a:lvl1pPr>
            <a:lvl2pPr lvl="1" algn="ctr">
              <a:spcBef>
                <a:spcPts val="0"/>
              </a:spcBef>
              <a:spcAft>
                <a:spcPts val="0"/>
              </a:spcAft>
              <a:buClr>
                <a:schemeClr val="lt1"/>
              </a:buClr>
              <a:buSzPts val="1200"/>
              <a:buFont typeface="DM Sans SemiBold"/>
              <a:buNone/>
              <a:defRPr sz="1200">
                <a:solidFill>
                  <a:schemeClr val="lt1"/>
                </a:solidFill>
                <a:latin typeface="DM Sans SemiBold"/>
                <a:ea typeface="DM Sans SemiBold"/>
                <a:cs typeface="DM Sans SemiBold"/>
                <a:sym typeface="DM Sans SemiBold"/>
              </a:defRPr>
            </a:lvl2pPr>
            <a:lvl3pPr lvl="2" algn="ctr">
              <a:spcBef>
                <a:spcPts val="0"/>
              </a:spcBef>
              <a:spcAft>
                <a:spcPts val="0"/>
              </a:spcAft>
              <a:buClr>
                <a:schemeClr val="lt1"/>
              </a:buClr>
              <a:buSzPts val="1200"/>
              <a:buFont typeface="DM Sans SemiBold"/>
              <a:buNone/>
              <a:defRPr sz="1200">
                <a:solidFill>
                  <a:schemeClr val="lt1"/>
                </a:solidFill>
                <a:latin typeface="DM Sans SemiBold"/>
                <a:ea typeface="DM Sans SemiBold"/>
                <a:cs typeface="DM Sans SemiBold"/>
                <a:sym typeface="DM Sans SemiBold"/>
              </a:defRPr>
            </a:lvl3pPr>
            <a:lvl4pPr lvl="3" algn="ctr">
              <a:spcBef>
                <a:spcPts val="0"/>
              </a:spcBef>
              <a:spcAft>
                <a:spcPts val="0"/>
              </a:spcAft>
              <a:buClr>
                <a:schemeClr val="lt1"/>
              </a:buClr>
              <a:buSzPts val="1200"/>
              <a:buFont typeface="DM Sans SemiBold"/>
              <a:buNone/>
              <a:defRPr sz="1200">
                <a:solidFill>
                  <a:schemeClr val="lt1"/>
                </a:solidFill>
                <a:latin typeface="DM Sans SemiBold"/>
                <a:ea typeface="DM Sans SemiBold"/>
                <a:cs typeface="DM Sans SemiBold"/>
                <a:sym typeface="DM Sans SemiBold"/>
              </a:defRPr>
            </a:lvl4pPr>
            <a:lvl5pPr lvl="4" algn="ctr">
              <a:spcBef>
                <a:spcPts val="0"/>
              </a:spcBef>
              <a:spcAft>
                <a:spcPts val="0"/>
              </a:spcAft>
              <a:buClr>
                <a:schemeClr val="lt1"/>
              </a:buClr>
              <a:buSzPts val="1200"/>
              <a:buFont typeface="DM Sans SemiBold"/>
              <a:buNone/>
              <a:defRPr sz="1200">
                <a:solidFill>
                  <a:schemeClr val="lt1"/>
                </a:solidFill>
                <a:latin typeface="DM Sans SemiBold"/>
                <a:ea typeface="DM Sans SemiBold"/>
                <a:cs typeface="DM Sans SemiBold"/>
                <a:sym typeface="DM Sans SemiBold"/>
              </a:defRPr>
            </a:lvl5pPr>
            <a:lvl6pPr lvl="5" algn="ctr">
              <a:spcBef>
                <a:spcPts val="0"/>
              </a:spcBef>
              <a:spcAft>
                <a:spcPts val="0"/>
              </a:spcAft>
              <a:buClr>
                <a:schemeClr val="lt1"/>
              </a:buClr>
              <a:buSzPts val="1200"/>
              <a:buFont typeface="DM Sans SemiBold"/>
              <a:buNone/>
              <a:defRPr sz="1200">
                <a:solidFill>
                  <a:schemeClr val="lt1"/>
                </a:solidFill>
                <a:latin typeface="DM Sans SemiBold"/>
                <a:ea typeface="DM Sans SemiBold"/>
                <a:cs typeface="DM Sans SemiBold"/>
                <a:sym typeface="DM Sans SemiBold"/>
              </a:defRPr>
            </a:lvl6pPr>
            <a:lvl7pPr lvl="6" algn="ctr">
              <a:spcBef>
                <a:spcPts val="0"/>
              </a:spcBef>
              <a:spcAft>
                <a:spcPts val="0"/>
              </a:spcAft>
              <a:buClr>
                <a:schemeClr val="lt1"/>
              </a:buClr>
              <a:buSzPts val="1200"/>
              <a:buFont typeface="DM Sans SemiBold"/>
              <a:buNone/>
              <a:defRPr sz="1200">
                <a:solidFill>
                  <a:schemeClr val="lt1"/>
                </a:solidFill>
                <a:latin typeface="DM Sans SemiBold"/>
                <a:ea typeface="DM Sans SemiBold"/>
                <a:cs typeface="DM Sans SemiBold"/>
                <a:sym typeface="DM Sans SemiBold"/>
              </a:defRPr>
            </a:lvl7pPr>
            <a:lvl8pPr lvl="7" algn="ctr">
              <a:spcBef>
                <a:spcPts val="0"/>
              </a:spcBef>
              <a:spcAft>
                <a:spcPts val="0"/>
              </a:spcAft>
              <a:buClr>
                <a:schemeClr val="lt1"/>
              </a:buClr>
              <a:buSzPts val="1200"/>
              <a:buFont typeface="DM Sans SemiBold"/>
              <a:buNone/>
              <a:defRPr sz="1200">
                <a:solidFill>
                  <a:schemeClr val="lt1"/>
                </a:solidFill>
                <a:latin typeface="DM Sans SemiBold"/>
                <a:ea typeface="DM Sans SemiBold"/>
                <a:cs typeface="DM Sans SemiBold"/>
                <a:sym typeface="DM Sans SemiBold"/>
              </a:defRPr>
            </a:lvl8pPr>
            <a:lvl9pPr lvl="8" algn="ctr">
              <a:spcBef>
                <a:spcPts val="0"/>
              </a:spcBef>
              <a:spcAft>
                <a:spcPts val="0"/>
              </a:spcAft>
              <a:buClr>
                <a:schemeClr val="lt1"/>
              </a:buClr>
              <a:buSzPts val="1200"/>
              <a:buFont typeface="DM Sans SemiBold"/>
              <a:buNone/>
              <a:defRPr sz="1200">
                <a:solidFill>
                  <a:schemeClr val="lt1"/>
                </a:solidFill>
                <a:latin typeface="DM Sans SemiBold"/>
                <a:ea typeface="DM Sans SemiBold"/>
                <a:cs typeface="DM Sans SemiBold"/>
                <a:sym typeface="DM Sans SemiBold"/>
              </a:defRPr>
            </a:lvl9pPr>
          </a:lstStyle>
          <a:p/>
        </p:txBody>
      </p:sp>
      <p:sp>
        <p:nvSpPr>
          <p:cNvPr id="73" name="Google Shape;73;g2ffe183c7cf_0_106"/>
          <p:cNvSpPr txBox="1"/>
          <p:nvPr/>
        </p:nvSpPr>
        <p:spPr>
          <a:xfrm>
            <a:off x="7527824" y="4718060"/>
            <a:ext cx="1134900" cy="308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800">
                <a:solidFill>
                  <a:srgbClr val="F7F7FC"/>
                </a:solidFill>
                <a:latin typeface="DM Sans"/>
                <a:ea typeface="DM Sans"/>
                <a:cs typeface="DM Sans"/>
                <a:sym typeface="DM Sans"/>
              </a:rPr>
              <a:t>© Sparx Limited</a:t>
            </a:r>
            <a:endParaRPr sz="800">
              <a:solidFill>
                <a:srgbClr val="F7F7FC"/>
              </a:solidFill>
              <a:latin typeface="DM Sans"/>
              <a:ea typeface="DM Sans"/>
              <a:cs typeface="DM Sans"/>
              <a:sym typeface="DM San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9"/>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1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10"/>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10"/>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12"/>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12"/>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13"/>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1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14"/>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14"/>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14"/>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5"/>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comments" Target="../comments/comment4.xml"/><Relationship Id="rId4" Type="http://schemas.openxmlformats.org/officeDocument/2006/relationships/hyperlink" Target="https://sparxreader.com/parents/" TargetMode="External"/><Relationship Id="rId5" Type="http://schemas.openxmlformats.org/officeDocument/2006/relationships/image" Target="../media/image18.png"/><Relationship Id="rId6"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comments" Target="../comments/comment1.xml"/><Relationship Id="rId4" Type="http://schemas.openxmlformats.org/officeDocument/2006/relationships/image" Target="../media/image15.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comments" Target="../comments/comment2.xml"/><Relationship Id="rId4" Type="http://schemas.openxmlformats.org/officeDocument/2006/relationships/image" Target="../media/image8.png"/><Relationship Id="rId5" Type="http://schemas.openxmlformats.org/officeDocument/2006/relationships/image" Target="../media/image17.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comments" Target="../comments/comment3.xml"/><Relationship Id="rId4" Type="http://schemas.openxmlformats.org/officeDocument/2006/relationships/image" Target="../media/image5.png"/><Relationship Id="rId5" Type="http://schemas.openxmlformats.org/officeDocument/2006/relationships/image" Target="../media/image21.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g2ffe183c7cf_0_12"/>
          <p:cNvSpPr txBox="1"/>
          <p:nvPr>
            <p:ph idx="1" type="body"/>
          </p:nvPr>
        </p:nvSpPr>
        <p:spPr>
          <a:xfrm>
            <a:off x="840325" y="1565450"/>
            <a:ext cx="8181600" cy="283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800"/>
              <a:t>Sparx Reader is designed to help every student do meaningful, independent reading every week, which is vital for building reading stamina, improving literacy skills, and promoting perseverance.</a:t>
            </a:r>
            <a:endParaRPr sz="1800"/>
          </a:p>
          <a:p>
            <a:pPr indent="0" lvl="0" marL="0" rtl="0" algn="l">
              <a:spcBef>
                <a:spcPts val="1200"/>
              </a:spcBef>
              <a:spcAft>
                <a:spcPts val="0"/>
              </a:spcAft>
              <a:buNone/>
            </a:pPr>
            <a:r>
              <a:rPr lang="en-GB" sz="1800"/>
              <a:t>It’s really important that young people are able to practise careful, silent reading for a decent amount of time, without distraction. </a:t>
            </a:r>
            <a:endParaRPr sz="1800"/>
          </a:p>
          <a:p>
            <a:pPr indent="0" lvl="0" marL="0" rtl="0" algn="l">
              <a:spcBef>
                <a:spcPts val="1200"/>
              </a:spcBef>
              <a:spcAft>
                <a:spcPts val="0"/>
              </a:spcAft>
              <a:buNone/>
            </a:pPr>
            <a:r>
              <a:rPr lang="en-GB" sz="1800"/>
              <a:t>Sparx Reader reassures teachers and parents that focused reading is happening, and that readers of all abilities feel successful and motivated.</a:t>
            </a:r>
            <a:endParaRPr sz="1800"/>
          </a:p>
          <a:p>
            <a:pPr indent="0" lvl="0" marL="0" rtl="0" algn="l">
              <a:spcBef>
                <a:spcPts val="1200"/>
              </a:spcBef>
              <a:spcAft>
                <a:spcPts val="0"/>
              </a:spcAft>
              <a:buNone/>
            </a:pPr>
            <a:r>
              <a:t/>
            </a:r>
            <a:endParaRPr sz="1800"/>
          </a:p>
          <a:p>
            <a:pPr indent="0" lvl="0" marL="0" rtl="0" algn="l">
              <a:spcBef>
                <a:spcPts val="1200"/>
              </a:spcBef>
              <a:spcAft>
                <a:spcPts val="1200"/>
              </a:spcAft>
              <a:buNone/>
            </a:pPr>
            <a:r>
              <a:t/>
            </a:r>
            <a:endParaRPr/>
          </a:p>
        </p:txBody>
      </p:sp>
      <p:sp>
        <p:nvSpPr>
          <p:cNvPr id="79" name="Google Shape;79;g2ffe183c7cf_0_12"/>
          <p:cNvSpPr txBox="1"/>
          <p:nvPr>
            <p:ph type="title"/>
          </p:nvPr>
        </p:nvSpPr>
        <p:spPr>
          <a:xfrm>
            <a:off x="481275" y="64683"/>
            <a:ext cx="8181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55000"/>
              <a:buFont typeface="Arial"/>
              <a:buNone/>
            </a:pPr>
            <a:r>
              <a:rPr lang="en-GB">
                <a:solidFill>
                  <a:srgbClr val="464ACB"/>
                </a:solidFill>
              </a:rPr>
              <a:t>What is Sparx Reader?</a:t>
            </a:r>
            <a:endParaRPr>
              <a:solidFill>
                <a:srgbClr val="464ACB"/>
              </a:solidFill>
            </a:endParaRPr>
          </a:p>
          <a:p>
            <a:pPr indent="0" lvl="0" marL="0" rtl="0" algn="l">
              <a:spcBef>
                <a:spcPts val="0"/>
              </a:spcBef>
              <a:spcAft>
                <a:spcPts val="0"/>
              </a:spcAft>
              <a:buNone/>
            </a:pPr>
            <a:r>
              <a:t/>
            </a:r>
            <a:endParaRPr/>
          </a:p>
        </p:txBody>
      </p:sp>
      <p:pic>
        <p:nvPicPr>
          <p:cNvPr id="80" name="Google Shape;80;g2ffe183c7cf_0_12"/>
          <p:cNvPicPr preferRelativeResize="0"/>
          <p:nvPr/>
        </p:nvPicPr>
        <p:blipFill>
          <a:blip r:embed="rId3">
            <a:alphaModFix/>
          </a:blip>
          <a:stretch>
            <a:fillRect/>
          </a:stretch>
        </p:blipFill>
        <p:spPr>
          <a:xfrm>
            <a:off x="275200" y="3532762"/>
            <a:ext cx="459808" cy="609500"/>
          </a:xfrm>
          <a:prstGeom prst="rect">
            <a:avLst/>
          </a:prstGeom>
          <a:noFill/>
          <a:ln>
            <a:noFill/>
          </a:ln>
          <a:effectLst>
            <a:outerShdw blurRad="28575" rotWithShape="0" algn="bl" dir="8400000" dist="19050">
              <a:srgbClr val="000000">
                <a:alpha val="16000"/>
              </a:srgbClr>
            </a:outerShdw>
          </a:effectLst>
        </p:spPr>
      </p:pic>
      <p:pic>
        <p:nvPicPr>
          <p:cNvPr id="81" name="Google Shape;81;g2ffe183c7cf_0_12"/>
          <p:cNvPicPr preferRelativeResize="0"/>
          <p:nvPr/>
        </p:nvPicPr>
        <p:blipFill>
          <a:blip r:embed="rId4">
            <a:alphaModFix/>
          </a:blip>
          <a:stretch>
            <a:fillRect/>
          </a:stretch>
        </p:blipFill>
        <p:spPr>
          <a:xfrm>
            <a:off x="238400" y="1825138"/>
            <a:ext cx="533401" cy="453585"/>
          </a:xfrm>
          <a:prstGeom prst="rect">
            <a:avLst/>
          </a:prstGeom>
          <a:noFill/>
          <a:ln>
            <a:noFill/>
          </a:ln>
          <a:effectLst>
            <a:outerShdw blurRad="28575" rotWithShape="0" algn="bl" dir="8400000" dist="19050">
              <a:srgbClr val="000000">
                <a:alpha val="16000"/>
              </a:srgbClr>
            </a:outerShdw>
          </a:effectLst>
        </p:spPr>
      </p:pic>
      <p:pic>
        <p:nvPicPr>
          <p:cNvPr id="82" name="Google Shape;82;g2ffe183c7cf_0_12"/>
          <p:cNvPicPr preferRelativeResize="0"/>
          <p:nvPr/>
        </p:nvPicPr>
        <p:blipFill>
          <a:blip r:embed="rId5">
            <a:alphaModFix/>
          </a:blip>
          <a:stretch>
            <a:fillRect/>
          </a:stretch>
        </p:blipFill>
        <p:spPr>
          <a:xfrm>
            <a:off x="238402" y="2708338"/>
            <a:ext cx="533400" cy="636739"/>
          </a:xfrm>
          <a:prstGeom prst="rect">
            <a:avLst/>
          </a:prstGeom>
          <a:noFill/>
          <a:ln>
            <a:noFill/>
          </a:ln>
          <a:effectLst>
            <a:outerShdw blurRad="28575" rotWithShape="0" algn="bl" dir="8400000" dist="19050">
              <a:srgbClr val="000000">
                <a:alpha val="16000"/>
              </a:srgbClr>
            </a:outerShdw>
          </a:effectLst>
        </p:spPr>
      </p:pic>
      <p:sp>
        <p:nvSpPr>
          <p:cNvPr id="83" name="Google Shape;83;g2ffe183c7cf_0_12"/>
          <p:cNvSpPr txBox="1"/>
          <p:nvPr/>
        </p:nvSpPr>
        <p:spPr>
          <a:xfrm>
            <a:off x="275200" y="874613"/>
            <a:ext cx="8734800" cy="45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GB" sz="1800">
                <a:solidFill>
                  <a:schemeClr val="lt2"/>
                </a:solidFill>
                <a:latin typeface="DM Sans"/>
                <a:ea typeface="DM Sans"/>
                <a:cs typeface="DM Sans"/>
                <a:sym typeface="DM Sans"/>
                <a:extLst>
                  <a:ext uri="http://customooxmlschemas.google.com/">
                    <go:slidesCustomData xmlns:go="http://customooxmlschemas.google.com/" textRoundtripDataId="0"/>
                  </a:ext>
                </a:extLst>
              </a:rPr>
              <a:t>Your child will be completing weekly reading homework using Sparx Reader. </a:t>
            </a:r>
            <a:endParaRPr b="1" sz="1800">
              <a:solidFill>
                <a:schemeClr val="lt2"/>
              </a:solidFill>
              <a:latin typeface="DM Sans"/>
              <a:ea typeface="DM Sans"/>
              <a:cs typeface="DM Sans"/>
              <a:sym typeface="DM Sans"/>
            </a:endParaRPr>
          </a:p>
          <a:p>
            <a:pPr indent="0" lvl="0" marL="0" rtl="0" algn="l">
              <a:spcBef>
                <a:spcPts val="1200"/>
              </a:spcBef>
              <a:spcAft>
                <a:spcPts val="0"/>
              </a:spcAft>
              <a:buNone/>
            </a:pPr>
            <a:r>
              <a:t/>
            </a:r>
            <a:endParaRPr sz="1800">
              <a:solidFill>
                <a:schemeClr val="dk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g2ffe183c7cf_0_344"/>
          <p:cNvSpPr txBox="1"/>
          <p:nvPr>
            <p:ph type="title"/>
          </p:nvPr>
        </p:nvSpPr>
        <p:spPr>
          <a:xfrm>
            <a:off x="481275" y="64683"/>
            <a:ext cx="8181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solidFill>
                  <a:srgbClr val="464ACB"/>
                </a:solidFill>
              </a:rPr>
              <a:t>How can you access more information about Sparx Reader?</a:t>
            </a:r>
            <a:endParaRPr>
              <a:solidFill>
                <a:srgbClr val="464ACB"/>
              </a:solidFill>
            </a:endParaRPr>
          </a:p>
          <a:p>
            <a:pPr indent="0" lvl="0" marL="0" rtl="0" algn="l">
              <a:spcBef>
                <a:spcPts val="0"/>
              </a:spcBef>
              <a:spcAft>
                <a:spcPts val="0"/>
              </a:spcAft>
              <a:buNone/>
            </a:pPr>
            <a:r>
              <a:t/>
            </a:r>
            <a:endParaRPr/>
          </a:p>
        </p:txBody>
      </p:sp>
      <p:sp>
        <p:nvSpPr>
          <p:cNvPr id="149" name="Google Shape;149;g2ffe183c7cf_0_344"/>
          <p:cNvSpPr txBox="1"/>
          <p:nvPr/>
        </p:nvSpPr>
        <p:spPr>
          <a:xfrm>
            <a:off x="77900" y="726350"/>
            <a:ext cx="5097300" cy="98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chemeClr val="lt1"/>
                </a:solidFill>
                <a:latin typeface="DM Sans"/>
                <a:ea typeface="DM Sans"/>
                <a:cs typeface="DM Sans"/>
                <a:sym typeface="DM Sans"/>
              </a:rPr>
              <a:t>Visit our website for a series of brief videos that explain how and why Sparx Reader works in the way that it does.</a:t>
            </a:r>
            <a:endParaRPr sz="1800">
              <a:solidFill>
                <a:schemeClr val="lt1"/>
              </a:solidFill>
              <a:latin typeface="DM Sans"/>
              <a:ea typeface="DM Sans"/>
              <a:cs typeface="DM Sans"/>
              <a:sym typeface="DM Sans"/>
            </a:endParaRPr>
          </a:p>
          <a:p>
            <a:pPr indent="0" lvl="0" marL="0" rtl="0" algn="l">
              <a:spcBef>
                <a:spcPts val="0"/>
              </a:spcBef>
              <a:spcAft>
                <a:spcPts val="0"/>
              </a:spcAft>
              <a:buNone/>
            </a:pPr>
            <a:r>
              <a:t/>
            </a:r>
            <a:endParaRPr sz="1800">
              <a:solidFill>
                <a:schemeClr val="lt1"/>
              </a:solidFill>
              <a:latin typeface="DM Sans"/>
              <a:ea typeface="DM Sans"/>
              <a:cs typeface="DM Sans"/>
              <a:sym typeface="DM Sans"/>
            </a:endParaRPr>
          </a:p>
        </p:txBody>
      </p:sp>
      <p:sp>
        <p:nvSpPr>
          <p:cNvPr id="150" name="Google Shape;150;g2ffe183c7cf_0_344"/>
          <p:cNvSpPr txBox="1"/>
          <p:nvPr/>
        </p:nvSpPr>
        <p:spPr>
          <a:xfrm>
            <a:off x="251675" y="4021575"/>
            <a:ext cx="6487200" cy="62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u="sng">
                <a:solidFill>
                  <a:srgbClr val="00FFFF"/>
                </a:solidFill>
                <a:latin typeface="DM Sans"/>
                <a:ea typeface="DM Sans"/>
                <a:cs typeface="DM Sans"/>
                <a:sym typeface="DM Sans"/>
                <a:hlinkClick r:id="rId4">
                  <a:extLst>
                    <a:ext uri="{A12FA001-AC4F-418D-AE19-62706E023703}">
                      <ahyp:hlinkClr val="tx"/>
                    </a:ext>
                  </a:extLst>
                </a:hlinkClick>
              </a:rPr>
              <a:t>https://sparxreader.com/parents/</a:t>
            </a:r>
            <a:r>
              <a:rPr lang="en-GB" sz="2400">
                <a:solidFill>
                  <a:srgbClr val="00FFFF"/>
                </a:solidFill>
                <a:latin typeface="DM Sans"/>
                <a:ea typeface="DM Sans"/>
                <a:cs typeface="DM Sans"/>
                <a:sym typeface="DM Sans"/>
              </a:rPr>
              <a:t> </a:t>
            </a:r>
            <a:endParaRPr sz="2400">
              <a:solidFill>
                <a:srgbClr val="00FFFF"/>
              </a:solidFill>
              <a:latin typeface="DM Sans"/>
              <a:ea typeface="DM Sans"/>
              <a:cs typeface="DM Sans"/>
              <a:sym typeface="DM Sans"/>
            </a:endParaRPr>
          </a:p>
        </p:txBody>
      </p:sp>
      <p:pic>
        <p:nvPicPr>
          <p:cNvPr id="151" name="Google Shape;151;g2ffe183c7cf_0_344"/>
          <p:cNvPicPr preferRelativeResize="0"/>
          <p:nvPr/>
        </p:nvPicPr>
        <p:blipFill>
          <a:blip r:embed="rId5">
            <a:alphaModFix/>
          </a:blip>
          <a:stretch>
            <a:fillRect/>
          </a:stretch>
        </p:blipFill>
        <p:spPr>
          <a:xfrm>
            <a:off x="5352025" y="875159"/>
            <a:ext cx="3628000" cy="3393175"/>
          </a:xfrm>
          <a:prstGeom prst="rect">
            <a:avLst/>
          </a:prstGeom>
          <a:noFill/>
          <a:ln>
            <a:noFill/>
          </a:ln>
        </p:spPr>
      </p:pic>
      <p:pic>
        <p:nvPicPr>
          <p:cNvPr id="152" name="Google Shape;152;g2ffe183c7cf_0_344"/>
          <p:cNvPicPr preferRelativeResize="0"/>
          <p:nvPr/>
        </p:nvPicPr>
        <p:blipFill>
          <a:blip r:embed="rId6">
            <a:alphaModFix/>
          </a:blip>
          <a:stretch>
            <a:fillRect/>
          </a:stretch>
        </p:blipFill>
        <p:spPr>
          <a:xfrm>
            <a:off x="1593550" y="2050550"/>
            <a:ext cx="2015675" cy="2015675"/>
          </a:xfrm>
          <a:prstGeom prst="rect">
            <a:avLst/>
          </a:prstGeom>
          <a:noFill/>
          <a:ln>
            <a:noFill/>
          </a:ln>
        </p:spPr>
      </p:pic>
      <p:sp>
        <p:nvSpPr>
          <p:cNvPr id="153" name="Google Shape;153;g2ffe183c7cf_0_344"/>
          <p:cNvSpPr txBox="1"/>
          <p:nvPr/>
        </p:nvSpPr>
        <p:spPr>
          <a:xfrm>
            <a:off x="838225" y="1710950"/>
            <a:ext cx="3957000" cy="25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chemeClr val="lt1"/>
                </a:solidFill>
              </a:rPr>
              <a:t>This QR code will take you to the parent video page:</a:t>
            </a:r>
            <a:endParaRPr sz="1100">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g2ffe183c7cf_0_364"/>
          <p:cNvSpPr txBox="1"/>
          <p:nvPr>
            <p:ph type="title"/>
          </p:nvPr>
        </p:nvSpPr>
        <p:spPr>
          <a:xfrm>
            <a:off x="481275" y="64683"/>
            <a:ext cx="8181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solidFill>
                  <a:srgbClr val="464ACB"/>
                </a:solidFill>
              </a:rPr>
              <a:t>Sparx Reader FAQs</a:t>
            </a:r>
            <a:endParaRPr>
              <a:solidFill>
                <a:srgbClr val="464ACB"/>
              </a:solidFill>
            </a:endParaRPr>
          </a:p>
          <a:p>
            <a:pPr indent="0" lvl="0" marL="0" rtl="0" algn="l">
              <a:spcBef>
                <a:spcPts val="0"/>
              </a:spcBef>
              <a:spcAft>
                <a:spcPts val="0"/>
              </a:spcAft>
              <a:buNone/>
            </a:pPr>
            <a:r>
              <a:t/>
            </a:r>
            <a:endParaRPr/>
          </a:p>
        </p:txBody>
      </p:sp>
      <p:sp>
        <p:nvSpPr>
          <p:cNvPr id="159" name="Google Shape;159;g2ffe183c7cf_0_364"/>
          <p:cNvSpPr txBox="1"/>
          <p:nvPr>
            <p:ph idx="1" type="body"/>
          </p:nvPr>
        </p:nvSpPr>
        <p:spPr>
          <a:xfrm>
            <a:off x="311700" y="764575"/>
            <a:ext cx="8520600" cy="39735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0"/>
              </a:spcAft>
              <a:buSzPts val="1800"/>
              <a:buNone/>
            </a:pPr>
            <a:r>
              <a:rPr b="1" lang="en-GB" sz="1400">
                <a:solidFill>
                  <a:schemeClr val="lt1"/>
                </a:solidFill>
                <a:latin typeface="DM Sans"/>
                <a:ea typeface="DM Sans"/>
                <a:cs typeface="DM Sans"/>
                <a:sym typeface="DM Sans"/>
              </a:rPr>
              <a:t>How do they log in?</a:t>
            </a:r>
            <a:endParaRPr sz="1400">
              <a:solidFill>
                <a:schemeClr val="lt1"/>
              </a:solidFill>
              <a:latin typeface="DM Sans"/>
              <a:ea typeface="DM Sans"/>
              <a:cs typeface="DM Sans"/>
              <a:sym typeface="DM Sans"/>
            </a:endParaRPr>
          </a:p>
          <a:p>
            <a:pPr indent="0" lvl="0" marL="0" rtl="0" algn="l">
              <a:lnSpc>
                <a:spcPct val="95000"/>
              </a:lnSpc>
              <a:spcBef>
                <a:spcPts val="0"/>
              </a:spcBef>
              <a:spcAft>
                <a:spcPts val="0"/>
              </a:spcAft>
              <a:buSzPts val="1800"/>
              <a:buNone/>
            </a:pPr>
            <a:r>
              <a:rPr lang="en-GB" sz="1400">
                <a:solidFill>
                  <a:schemeClr val="lt1"/>
                </a:solidFill>
                <a:latin typeface="DM Sans"/>
                <a:ea typeface="DM Sans"/>
                <a:cs typeface="DM Sans"/>
                <a:sym typeface="DM Sans"/>
              </a:rPr>
              <a:t>Students log in at sparxreader.com. They will need to find their school and log in using their Sparx Maths details.</a:t>
            </a:r>
            <a:endParaRPr sz="1400">
              <a:solidFill>
                <a:schemeClr val="lt1"/>
              </a:solidFill>
              <a:latin typeface="DM Sans"/>
              <a:ea typeface="DM Sans"/>
              <a:cs typeface="DM Sans"/>
              <a:sym typeface="DM Sans"/>
            </a:endParaRPr>
          </a:p>
          <a:p>
            <a:pPr indent="0" lvl="0" marL="0" rtl="0" algn="l">
              <a:lnSpc>
                <a:spcPct val="95000"/>
              </a:lnSpc>
              <a:spcBef>
                <a:spcPts val="0"/>
              </a:spcBef>
              <a:spcAft>
                <a:spcPts val="0"/>
              </a:spcAft>
              <a:buSzPts val="1800"/>
              <a:buNone/>
            </a:pPr>
            <a:r>
              <a:t/>
            </a:r>
            <a:endParaRPr sz="1400">
              <a:solidFill>
                <a:schemeClr val="lt1"/>
              </a:solidFill>
              <a:latin typeface="DM Sans"/>
              <a:ea typeface="DM Sans"/>
              <a:cs typeface="DM Sans"/>
              <a:sym typeface="DM Sans"/>
            </a:endParaRPr>
          </a:p>
          <a:p>
            <a:pPr indent="0" lvl="0" marL="0" rtl="0" algn="l">
              <a:lnSpc>
                <a:spcPct val="95000"/>
              </a:lnSpc>
              <a:spcBef>
                <a:spcPts val="0"/>
              </a:spcBef>
              <a:spcAft>
                <a:spcPts val="0"/>
              </a:spcAft>
              <a:buSzPts val="1800"/>
              <a:buNone/>
            </a:pPr>
            <a:r>
              <a:rPr b="1" lang="en-GB" sz="1400">
                <a:solidFill>
                  <a:schemeClr val="lt1"/>
                </a:solidFill>
                <a:latin typeface="DM Sans"/>
                <a:ea typeface="DM Sans"/>
                <a:cs typeface="DM Sans"/>
                <a:sym typeface="DM Sans"/>
              </a:rPr>
              <a:t>What devices are supported?</a:t>
            </a:r>
            <a:endParaRPr b="1" sz="1400">
              <a:solidFill>
                <a:schemeClr val="lt1"/>
              </a:solidFill>
              <a:latin typeface="DM Sans"/>
              <a:ea typeface="DM Sans"/>
              <a:cs typeface="DM Sans"/>
              <a:sym typeface="DM Sans"/>
            </a:endParaRPr>
          </a:p>
          <a:p>
            <a:pPr indent="0" lvl="0" marL="0" rtl="0" algn="l">
              <a:lnSpc>
                <a:spcPct val="95000"/>
              </a:lnSpc>
              <a:spcBef>
                <a:spcPts val="0"/>
              </a:spcBef>
              <a:spcAft>
                <a:spcPts val="0"/>
              </a:spcAft>
              <a:buSzPts val="1800"/>
              <a:buNone/>
            </a:pPr>
            <a:r>
              <a:rPr lang="en-GB" sz="1400">
                <a:solidFill>
                  <a:schemeClr val="lt1"/>
                </a:solidFill>
                <a:latin typeface="DM Sans"/>
                <a:ea typeface="DM Sans"/>
                <a:cs typeface="DM Sans"/>
                <a:sym typeface="DM Sans"/>
              </a:rPr>
              <a:t>Your child can access Sparx Reader on </a:t>
            </a:r>
            <a:r>
              <a:rPr i="1" lang="en-GB" sz="1400">
                <a:solidFill>
                  <a:schemeClr val="lt1"/>
                </a:solidFill>
                <a:latin typeface="DM Sans"/>
                <a:ea typeface="DM Sans"/>
                <a:cs typeface="DM Sans"/>
                <a:sym typeface="DM Sans"/>
              </a:rPr>
              <a:t>any device</a:t>
            </a:r>
            <a:r>
              <a:rPr lang="en-GB" sz="1400">
                <a:solidFill>
                  <a:schemeClr val="lt1"/>
                </a:solidFill>
                <a:latin typeface="DM Sans"/>
                <a:ea typeface="DM Sans"/>
                <a:cs typeface="DM Sans"/>
                <a:sym typeface="DM Sans"/>
              </a:rPr>
              <a:t> that connects to the internet with a web browser. </a:t>
            </a:r>
            <a:endParaRPr sz="1400">
              <a:solidFill>
                <a:schemeClr val="lt1"/>
              </a:solidFill>
              <a:latin typeface="DM Sans"/>
              <a:ea typeface="DM Sans"/>
              <a:cs typeface="DM Sans"/>
              <a:sym typeface="DM Sans"/>
            </a:endParaRPr>
          </a:p>
          <a:p>
            <a:pPr indent="0" lvl="0" marL="0" rtl="0" algn="l">
              <a:lnSpc>
                <a:spcPct val="95000"/>
              </a:lnSpc>
              <a:spcBef>
                <a:spcPts val="0"/>
              </a:spcBef>
              <a:spcAft>
                <a:spcPts val="0"/>
              </a:spcAft>
              <a:buSzPts val="1800"/>
              <a:buNone/>
            </a:pPr>
            <a:r>
              <a:t/>
            </a:r>
            <a:endParaRPr sz="1400">
              <a:solidFill>
                <a:schemeClr val="lt1"/>
              </a:solidFill>
              <a:latin typeface="DM Sans"/>
              <a:ea typeface="DM Sans"/>
              <a:cs typeface="DM Sans"/>
              <a:sym typeface="DM Sans"/>
            </a:endParaRPr>
          </a:p>
          <a:p>
            <a:pPr indent="0" lvl="0" marL="0" rtl="0" algn="l">
              <a:lnSpc>
                <a:spcPct val="95000"/>
              </a:lnSpc>
              <a:spcBef>
                <a:spcPts val="0"/>
              </a:spcBef>
              <a:spcAft>
                <a:spcPts val="0"/>
              </a:spcAft>
              <a:buSzPts val="1800"/>
              <a:buNone/>
            </a:pPr>
            <a:r>
              <a:rPr b="1" lang="en-GB" sz="1400">
                <a:solidFill>
                  <a:schemeClr val="lt1"/>
                </a:solidFill>
                <a:latin typeface="DM Sans"/>
                <a:ea typeface="DM Sans"/>
                <a:cs typeface="DM Sans"/>
                <a:sym typeface="DM Sans"/>
              </a:rPr>
              <a:t>How can I support my child with their reading?</a:t>
            </a:r>
            <a:endParaRPr b="1" sz="1400">
              <a:solidFill>
                <a:schemeClr val="lt1"/>
              </a:solidFill>
              <a:latin typeface="DM Sans"/>
              <a:ea typeface="DM Sans"/>
              <a:cs typeface="DM Sans"/>
              <a:sym typeface="DM Sans"/>
            </a:endParaRPr>
          </a:p>
          <a:p>
            <a:pPr indent="-317500" lvl="0" marL="457200" rtl="0" algn="l">
              <a:lnSpc>
                <a:spcPct val="95000"/>
              </a:lnSpc>
              <a:spcBef>
                <a:spcPts val="0"/>
              </a:spcBef>
              <a:spcAft>
                <a:spcPts val="0"/>
              </a:spcAft>
              <a:buClr>
                <a:schemeClr val="lt1"/>
              </a:buClr>
              <a:buSzPts val="1400"/>
              <a:buFont typeface="DM Sans"/>
              <a:buChar char="●"/>
            </a:pPr>
            <a:r>
              <a:rPr lang="en-GB" sz="1400">
                <a:solidFill>
                  <a:schemeClr val="lt1"/>
                </a:solidFill>
                <a:latin typeface="DM Sans"/>
                <a:ea typeface="DM Sans"/>
                <a:cs typeface="DM Sans"/>
                <a:sym typeface="DM Sans"/>
              </a:rPr>
              <a:t>Sparx Reader adapts to each student’s reading level, so it’s important that you don’t help by answering questions for them. If you help them, Sparx Reader might think they’re a very strong reader and show them books that are too difficult. </a:t>
            </a:r>
            <a:endParaRPr sz="1400">
              <a:solidFill>
                <a:schemeClr val="lt1"/>
              </a:solidFill>
              <a:latin typeface="DM Sans"/>
              <a:ea typeface="DM Sans"/>
              <a:cs typeface="DM Sans"/>
              <a:sym typeface="DM Sans"/>
            </a:endParaRPr>
          </a:p>
          <a:p>
            <a:pPr indent="-317500" lvl="0" marL="457200" rtl="0" algn="l">
              <a:lnSpc>
                <a:spcPct val="95000"/>
              </a:lnSpc>
              <a:spcBef>
                <a:spcPts val="0"/>
              </a:spcBef>
              <a:spcAft>
                <a:spcPts val="0"/>
              </a:spcAft>
              <a:buClr>
                <a:schemeClr val="lt1"/>
              </a:buClr>
              <a:buSzPts val="1400"/>
              <a:buFont typeface="DM Sans"/>
              <a:buChar char="●"/>
            </a:pPr>
            <a:r>
              <a:rPr lang="en-GB" sz="1400">
                <a:solidFill>
                  <a:schemeClr val="lt1"/>
                </a:solidFill>
                <a:latin typeface="DM Sans"/>
                <a:ea typeface="DM Sans"/>
                <a:cs typeface="DM Sans"/>
                <a:sym typeface="DM Sans"/>
              </a:rPr>
              <a:t>You can help by providing a quiet space for your child to focus on their reading homework each week and encourage them to read carefully.</a:t>
            </a:r>
            <a:endParaRPr sz="1400">
              <a:solidFill>
                <a:schemeClr val="lt1"/>
              </a:solidFill>
              <a:latin typeface="DM Sans"/>
              <a:ea typeface="DM Sans"/>
              <a:cs typeface="DM Sans"/>
              <a:sym typeface="DM Sans"/>
            </a:endParaRPr>
          </a:p>
          <a:p>
            <a:pPr indent="-317500" lvl="0" marL="457200" rtl="0" algn="l">
              <a:lnSpc>
                <a:spcPct val="95000"/>
              </a:lnSpc>
              <a:spcBef>
                <a:spcPts val="0"/>
              </a:spcBef>
              <a:spcAft>
                <a:spcPts val="0"/>
              </a:spcAft>
              <a:buClr>
                <a:schemeClr val="lt1"/>
              </a:buClr>
              <a:buSzPts val="1400"/>
              <a:buFont typeface="DM Sans"/>
              <a:buChar char="●"/>
            </a:pPr>
            <a:r>
              <a:rPr lang="en-GB" sz="1400">
                <a:solidFill>
                  <a:schemeClr val="lt1"/>
                </a:solidFill>
                <a:latin typeface="DM Sans"/>
                <a:ea typeface="DM Sans"/>
                <a:cs typeface="DM Sans"/>
                <a:sym typeface="DM Sans"/>
              </a:rPr>
              <a:t>If your child doesn’t like a book, encourage them to keep trying! If they still don’t get on with it, they can give the book a low rating and they’ll be able to swap to another book.</a:t>
            </a:r>
            <a:endParaRPr sz="1400">
              <a:solidFill>
                <a:schemeClr val="lt1"/>
              </a:solidFill>
              <a:latin typeface="DM Sans"/>
              <a:ea typeface="DM Sans"/>
              <a:cs typeface="DM Sans"/>
              <a:sym typeface="DM Sans"/>
            </a:endParaRPr>
          </a:p>
          <a:p>
            <a:pPr indent="-317500" lvl="0" marL="457200" rtl="0" algn="l">
              <a:lnSpc>
                <a:spcPct val="95000"/>
              </a:lnSpc>
              <a:spcBef>
                <a:spcPts val="0"/>
              </a:spcBef>
              <a:spcAft>
                <a:spcPts val="0"/>
              </a:spcAft>
              <a:buClr>
                <a:schemeClr val="lt1"/>
              </a:buClr>
              <a:buSzPts val="1400"/>
              <a:buFont typeface="DM Sans"/>
              <a:buChar char="●"/>
            </a:pPr>
            <a:r>
              <a:rPr lang="en-GB" sz="1400">
                <a:solidFill>
                  <a:schemeClr val="lt1"/>
                </a:solidFill>
                <a:latin typeface="DM Sans"/>
                <a:ea typeface="DM Sans"/>
                <a:cs typeface="DM Sans"/>
                <a:sym typeface="DM Sans"/>
              </a:rPr>
              <a:t>The best way to support your child is to ask them about the book they’re reading; what aspects they’re enjoying, or what characters and events they’ve recently read about.</a:t>
            </a:r>
            <a:endParaRPr sz="1400">
              <a:solidFill>
                <a:schemeClr val="lt1"/>
              </a:solidFill>
              <a:latin typeface="DM Sans"/>
              <a:ea typeface="DM Sans"/>
              <a:cs typeface="DM Sans"/>
              <a:sym typeface="DM Sans"/>
            </a:endParaRPr>
          </a:p>
          <a:p>
            <a:pPr indent="0" lvl="0" marL="0" rtl="0" algn="l">
              <a:lnSpc>
                <a:spcPct val="95000"/>
              </a:lnSpc>
              <a:spcBef>
                <a:spcPts val="0"/>
              </a:spcBef>
              <a:spcAft>
                <a:spcPts val="0"/>
              </a:spcAft>
              <a:buClr>
                <a:schemeClr val="dk1"/>
              </a:buClr>
              <a:buSzPts val="1100"/>
              <a:buFont typeface="Arial"/>
              <a:buNone/>
            </a:pPr>
            <a:r>
              <a:t/>
            </a:r>
            <a:endParaRPr sz="1400">
              <a:solidFill>
                <a:schemeClr val="lt1"/>
              </a:solidFill>
              <a:latin typeface="DM Sans"/>
              <a:ea typeface="DM Sans"/>
              <a:cs typeface="DM Sans"/>
              <a:sym typeface="DM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g2ffe183c7cf_0_116"/>
          <p:cNvSpPr txBox="1"/>
          <p:nvPr>
            <p:ph idx="1" type="body"/>
          </p:nvPr>
        </p:nvSpPr>
        <p:spPr>
          <a:xfrm>
            <a:off x="191575" y="963075"/>
            <a:ext cx="5531100" cy="360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700"/>
              <a:t>Students can choose from an appropriate range of ebooks at their reading level and as they read, they’ll answer questions to check they’re reading carefully. </a:t>
            </a:r>
            <a:endParaRPr sz="1700"/>
          </a:p>
          <a:p>
            <a:pPr indent="0" lvl="0" marL="0" rtl="0" algn="l">
              <a:spcBef>
                <a:spcPts val="1200"/>
              </a:spcBef>
              <a:spcAft>
                <a:spcPts val="0"/>
              </a:spcAft>
              <a:buNone/>
            </a:pPr>
            <a:r>
              <a:rPr lang="en-GB" sz="1700"/>
              <a:t>Careful readers earn points, meaning they can prove they’ve been focusing and ultimately climb the league table!</a:t>
            </a:r>
            <a:endParaRPr sz="1700"/>
          </a:p>
          <a:p>
            <a:pPr indent="0" lvl="0" marL="0" rtl="0" algn="l">
              <a:spcBef>
                <a:spcPts val="1200"/>
              </a:spcBef>
              <a:spcAft>
                <a:spcPts val="0"/>
              </a:spcAft>
              <a:buNone/>
            </a:pPr>
            <a:r>
              <a:rPr lang="en-GB" sz="1700"/>
              <a:t>Once students have answered the questions correctly, they will then earn some Sparx Reader Points (SRP), which count towards their homework task.</a:t>
            </a:r>
            <a:endParaRPr sz="1700"/>
          </a:p>
          <a:p>
            <a:pPr indent="0" lvl="0" marL="0" rtl="0" algn="l">
              <a:spcBef>
                <a:spcPts val="1200"/>
              </a:spcBef>
              <a:spcAft>
                <a:spcPts val="0"/>
              </a:spcAft>
              <a:buNone/>
            </a:pPr>
            <a:r>
              <a:t/>
            </a:r>
            <a:endParaRPr sz="1700"/>
          </a:p>
          <a:p>
            <a:pPr indent="0" lvl="0" marL="0" rtl="0" algn="l">
              <a:spcBef>
                <a:spcPts val="1200"/>
              </a:spcBef>
              <a:spcAft>
                <a:spcPts val="1200"/>
              </a:spcAft>
              <a:buNone/>
            </a:pPr>
            <a:r>
              <a:t/>
            </a:r>
            <a:endParaRPr/>
          </a:p>
        </p:txBody>
      </p:sp>
      <p:sp>
        <p:nvSpPr>
          <p:cNvPr id="89" name="Google Shape;89;g2ffe183c7cf_0_116"/>
          <p:cNvSpPr txBox="1"/>
          <p:nvPr>
            <p:ph type="title"/>
          </p:nvPr>
        </p:nvSpPr>
        <p:spPr>
          <a:xfrm>
            <a:off x="481275" y="64683"/>
            <a:ext cx="8181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55000"/>
              <a:buFont typeface="Arial"/>
              <a:buNone/>
            </a:pPr>
            <a:r>
              <a:rPr lang="en-GB">
                <a:solidFill>
                  <a:srgbClr val="464ACB"/>
                </a:solidFill>
              </a:rPr>
              <a:t>How does </a:t>
            </a:r>
            <a:r>
              <a:rPr lang="en-GB">
                <a:solidFill>
                  <a:srgbClr val="464ACB"/>
                </a:solidFill>
              </a:rPr>
              <a:t>Sparx Reader work?</a:t>
            </a:r>
            <a:endParaRPr>
              <a:solidFill>
                <a:srgbClr val="464ACB"/>
              </a:solidFill>
            </a:endParaRPr>
          </a:p>
          <a:p>
            <a:pPr indent="0" lvl="0" marL="0" rtl="0" algn="l">
              <a:spcBef>
                <a:spcPts val="0"/>
              </a:spcBef>
              <a:spcAft>
                <a:spcPts val="0"/>
              </a:spcAft>
              <a:buNone/>
            </a:pPr>
            <a:r>
              <a:t/>
            </a:r>
            <a:endParaRPr/>
          </a:p>
        </p:txBody>
      </p:sp>
      <p:pic>
        <p:nvPicPr>
          <p:cNvPr id="90" name="Google Shape;90;g2ffe183c7cf_0_116"/>
          <p:cNvPicPr preferRelativeResize="0"/>
          <p:nvPr/>
        </p:nvPicPr>
        <p:blipFill rotWithShape="1">
          <a:blip r:embed="rId3">
            <a:alphaModFix/>
          </a:blip>
          <a:srcRect b="0" l="23990" r="19442" t="1652"/>
          <a:stretch/>
        </p:blipFill>
        <p:spPr>
          <a:xfrm>
            <a:off x="6070250" y="1170025"/>
            <a:ext cx="2977198" cy="29117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g2ffe183c7cf_0_155"/>
          <p:cNvSpPr txBox="1"/>
          <p:nvPr>
            <p:ph type="title"/>
          </p:nvPr>
        </p:nvSpPr>
        <p:spPr>
          <a:xfrm>
            <a:off x="481275" y="64683"/>
            <a:ext cx="8181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solidFill>
                  <a:srgbClr val="464ACB"/>
                </a:solidFill>
              </a:rPr>
              <a:t>What does reading look like on Sparx Reader?</a:t>
            </a:r>
            <a:endParaRPr>
              <a:solidFill>
                <a:srgbClr val="464ACB"/>
              </a:solidFill>
            </a:endParaRPr>
          </a:p>
          <a:p>
            <a:pPr indent="0" lvl="0" marL="0" rtl="0" algn="l">
              <a:spcBef>
                <a:spcPts val="0"/>
              </a:spcBef>
              <a:spcAft>
                <a:spcPts val="0"/>
              </a:spcAft>
              <a:buNone/>
            </a:pPr>
            <a:r>
              <a:t/>
            </a:r>
            <a:endParaRPr/>
          </a:p>
        </p:txBody>
      </p:sp>
      <p:sp>
        <p:nvSpPr>
          <p:cNvPr id="96" name="Google Shape;96;g2ffe183c7cf_0_155"/>
          <p:cNvSpPr txBox="1"/>
          <p:nvPr>
            <p:ph idx="1" type="body"/>
          </p:nvPr>
        </p:nvSpPr>
        <p:spPr>
          <a:xfrm>
            <a:off x="288525" y="1280250"/>
            <a:ext cx="2298000" cy="2583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GB" sz="1400">
                <a:solidFill>
                  <a:schemeClr val="lt1"/>
                </a:solidFill>
                <a:latin typeface="DM Sans"/>
                <a:ea typeface="DM Sans"/>
                <a:cs typeface="DM Sans"/>
                <a:sym typeface="DM Sans"/>
              </a:rPr>
              <a:t>This video shows an example of what reading on Sparx Reader looks like. </a:t>
            </a:r>
            <a:endParaRPr sz="1400">
              <a:solidFill>
                <a:schemeClr val="lt1"/>
              </a:solidFill>
              <a:latin typeface="DM Sans"/>
              <a:ea typeface="DM Sans"/>
              <a:cs typeface="DM Sans"/>
              <a:sym typeface="DM Sans"/>
            </a:endParaRPr>
          </a:p>
          <a:p>
            <a:pPr indent="0" lvl="0" marL="0" rtl="0" algn="l">
              <a:lnSpc>
                <a:spcPct val="115000"/>
              </a:lnSpc>
              <a:spcBef>
                <a:spcPts val="0"/>
              </a:spcBef>
              <a:spcAft>
                <a:spcPts val="0"/>
              </a:spcAft>
              <a:buSzPts val="1800"/>
              <a:buNone/>
            </a:pPr>
            <a:r>
              <a:t/>
            </a:r>
            <a:endParaRPr sz="1400">
              <a:solidFill>
                <a:schemeClr val="lt1"/>
              </a:solidFill>
            </a:endParaRPr>
          </a:p>
          <a:p>
            <a:pPr indent="0" lvl="0" marL="0" rtl="0" algn="l">
              <a:lnSpc>
                <a:spcPct val="115000"/>
              </a:lnSpc>
              <a:spcBef>
                <a:spcPts val="800"/>
              </a:spcBef>
              <a:spcAft>
                <a:spcPts val="0"/>
              </a:spcAft>
              <a:buClr>
                <a:schemeClr val="dk1"/>
              </a:buClr>
              <a:buSzPts val="1100"/>
              <a:buFont typeface="Arial"/>
              <a:buNone/>
            </a:pPr>
            <a:r>
              <a:rPr lang="en-GB" sz="1400">
                <a:solidFill>
                  <a:schemeClr val="lt1"/>
                </a:solidFill>
                <a:latin typeface="DM Sans"/>
                <a:ea typeface="DM Sans"/>
                <a:cs typeface="DM Sans"/>
                <a:sym typeface="DM Sans"/>
                <a:extLst>
                  <a:ext uri="http://customooxmlschemas.google.com/">
                    <go:slidesCustomData xmlns:go="http://customooxmlschemas.google.com/" textRoundtripDataId="1"/>
                  </a:ext>
                </a:extLst>
              </a:rPr>
              <a:t>Sparx Reader ensures pupil</a:t>
            </a:r>
            <a:r>
              <a:rPr lang="en-GB" sz="1400">
                <a:solidFill>
                  <a:schemeClr val="lt1"/>
                </a:solidFill>
                <a:extLst>
                  <a:ext uri="http://customooxmlschemas.google.com/">
                    <go:slidesCustomData xmlns:go="http://customooxmlschemas.google.com/" textRoundtripDataId="2"/>
                  </a:ext>
                </a:extLst>
              </a:rPr>
              <a:t>s are given books at their reading level. </a:t>
            </a:r>
            <a:endParaRPr sz="1400">
              <a:solidFill>
                <a:schemeClr val="lt1"/>
              </a:solidFill>
            </a:endParaRPr>
          </a:p>
          <a:p>
            <a:pPr indent="0" lvl="0" marL="0" rtl="0" algn="l">
              <a:lnSpc>
                <a:spcPct val="115000"/>
              </a:lnSpc>
              <a:spcBef>
                <a:spcPts val="800"/>
              </a:spcBef>
              <a:spcAft>
                <a:spcPts val="800"/>
              </a:spcAft>
              <a:buClr>
                <a:schemeClr val="dk1"/>
              </a:buClr>
              <a:buSzPts val="1100"/>
              <a:buFont typeface="Arial"/>
              <a:buNone/>
            </a:pPr>
            <a:r>
              <a:t/>
            </a:r>
            <a:endParaRPr sz="1400">
              <a:solidFill>
                <a:schemeClr val="lt1"/>
              </a:solidFill>
            </a:endParaRPr>
          </a:p>
        </p:txBody>
      </p:sp>
      <p:pic>
        <p:nvPicPr>
          <p:cNvPr id="97" name="Google Shape;97;g2ffe183c7cf_0_155"/>
          <p:cNvPicPr preferRelativeResize="0"/>
          <p:nvPr/>
        </p:nvPicPr>
        <p:blipFill rotWithShape="1">
          <a:blip r:embed="rId4">
            <a:alphaModFix/>
          </a:blip>
          <a:srcRect b="0" l="0" r="0" t="0"/>
          <a:stretch/>
        </p:blipFill>
        <p:spPr>
          <a:xfrm>
            <a:off x="2798125" y="1058625"/>
            <a:ext cx="5715000" cy="32194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g2ffe183c7cf_0_164"/>
          <p:cNvSpPr txBox="1"/>
          <p:nvPr>
            <p:ph type="title"/>
          </p:nvPr>
        </p:nvSpPr>
        <p:spPr>
          <a:xfrm>
            <a:off x="481275" y="64683"/>
            <a:ext cx="8181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solidFill>
                  <a:srgbClr val="464ACB"/>
                </a:solidFill>
              </a:rPr>
              <a:t>What do the questions look like on Sparx Reader?</a:t>
            </a:r>
            <a:endParaRPr>
              <a:solidFill>
                <a:srgbClr val="464ACB"/>
              </a:solidFill>
            </a:endParaRPr>
          </a:p>
          <a:p>
            <a:pPr indent="0" lvl="0" marL="0" rtl="0" algn="l">
              <a:spcBef>
                <a:spcPts val="0"/>
              </a:spcBef>
              <a:spcAft>
                <a:spcPts val="0"/>
              </a:spcAft>
              <a:buNone/>
            </a:pPr>
            <a:r>
              <a:t/>
            </a:r>
            <a:endParaRPr/>
          </a:p>
        </p:txBody>
      </p:sp>
      <p:sp>
        <p:nvSpPr>
          <p:cNvPr id="103" name="Google Shape;103;g2ffe183c7cf_0_164"/>
          <p:cNvSpPr txBox="1"/>
          <p:nvPr>
            <p:ph idx="1" type="body"/>
          </p:nvPr>
        </p:nvSpPr>
        <p:spPr>
          <a:xfrm>
            <a:off x="127425" y="743413"/>
            <a:ext cx="7344600" cy="1840500"/>
          </a:xfrm>
          <a:prstGeom prst="rect">
            <a:avLst/>
          </a:prstGeom>
          <a:noFill/>
          <a:ln>
            <a:noFill/>
          </a:ln>
        </p:spPr>
        <p:txBody>
          <a:bodyPr anchorCtr="0" anchor="t" bIns="91425" lIns="91425" spcFirstLastPara="1" rIns="91425" wrap="square" tIns="91425">
            <a:normAutofit fontScale="92500" lnSpcReduction="10000"/>
          </a:bodyPr>
          <a:lstStyle/>
          <a:p>
            <a:pPr indent="0" lvl="0" marL="0" rtl="0" algn="l">
              <a:lnSpc>
                <a:spcPct val="115000"/>
              </a:lnSpc>
              <a:spcBef>
                <a:spcPts val="800"/>
              </a:spcBef>
              <a:spcAft>
                <a:spcPts val="0"/>
              </a:spcAft>
              <a:buClr>
                <a:schemeClr val="dk1"/>
              </a:buClr>
              <a:buSzPct val="68750"/>
              <a:buFont typeface="Arial"/>
              <a:buNone/>
            </a:pPr>
            <a:r>
              <a:rPr lang="en-GB" sz="1600">
                <a:solidFill>
                  <a:schemeClr val="lt1"/>
                </a:solidFill>
                <a:latin typeface="DM Sans"/>
                <a:ea typeface="DM Sans"/>
                <a:cs typeface="DM Sans"/>
                <a:sym typeface="DM Sans"/>
              </a:rPr>
              <a:t>The questions are quick and simple to answer if the section has been read properly, but aren’t easy to guess if the section has been skimmed or not read at all. </a:t>
            </a:r>
            <a:endParaRPr sz="1600">
              <a:solidFill>
                <a:schemeClr val="lt1"/>
              </a:solidFill>
            </a:endParaRPr>
          </a:p>
          <a:p>
            <a:pPr indent="0" lvl="0" marL="0" rtl="0" algn="l">
              <a:lnSpc>
                <a:spcPct val="115000"/>
              </a:lnSpc>
              <a:spcBef>
                <a:spcPts val="800"/>
              </a:spcBef>
              <a:spcAft>
                <a:spcPts val="0"/>
              </a:spcAft>
              <a:buClr>
                <a:schemeClr val="dk1"/>
              </a:buClr>
              <a:buSzPct val="68750"/>
              <a:buFont typeface="Arial"/>
              <a:buNone/>
            </a:pPr>
            <a:r>
              <a:rPr lang="en-GB" sz="1600">
                <a:solidFill>
                  <a:schemeClr val="lt1"/>
                </a:solidFill>
                <a:latin typeface="DM Sans"/>
                <a:ea typeface="DM Sans"/>
                <a:cs typeface="DM Sans"/>
                <a:sym typeface="DM Sans"/>
              </a:rPr>
              <a:t>The</a:t>
            </a:r>
            <a:r>
              <a:rPr lang="en-GB" sz="1600">
                <a:solidFill>
                  <a:schemeClr val="lt1"/>
                </a:solidFill>
              </a:rPr>
              <a:t> questions</a:t>
            </a:r>
            <a:r>
              <a:rPr lang="en-GB" sz="1600">
                <a:solidFill>
                  <a:schemeClr val="lt1"/>
                </a:solidFill>
                <a:latin typeface="DM Sans"/>
                <a:ea typeface="DM Sans"/>
                <a:cs typeface="DM Sans"/>
                <a:sym typeface="DM Sans"/>
              </a:rPr>
              <a:t> only focus on the main </a:t>
            </a:r>
            <a:r>
              <a:rPr lang="en-GB" sz="1600">
                <a:solidFill>
                  <a:schemeClr val="lt1"/>
                </a:solidFill>
              </a:rPr>
              <a:t>parts</a:t>
            </a:r>
            <a:r>
              <a:rPr lang="en-GB" sz="1600">
                <a:solidFill>
                  <a:schemeClr val="lt1"/>
                </a:solidFill>
                <a:latin typeface="DM Sans"/>
                <a:ea typeface="DM Sans"/>
                <a:cs typeface="DM Sans"/>
                <a:sym typeface="DM Sans"/>
              </a:rPr>
              <a:t> of the story, that a reader should naturally remember if they are going to be able to follow the whole book’s events. </a:t>
            </a:r>
            <a:endParaRPr sz="1600">
              <a:solidFill>
                <a:schemeClr val="lt1"/>
              </a:solidFill>
            </a:endParaRPr>
          </a:p>
          <a:p>
            <a:pPr indent="0" lvl="0" marL="0" rtl="0" algn="l">
              <a:lnSpc>
                <a:spcPct val="115000"/>
              </a:lnSpc>
              <a:spcBef>
                <a:spcPts val="800"/>
              </a:spcBef>
              <a:spcAft>
                <a:spcPts val="800"/>
              </a:spcAft>
              <a:buClr>
                <a:schemeClr val="dk1"/>
              </a:buClr>
              <a:buSzPct val="68750"/>
              <a:buFont typeface="Arial"/>
              <a:buNone/>
            </a:pPr>
            <a:r>
              <a:rPr lang="en-GB" sz="1600">
                <a:solidFill>
                  <a:schemeClr val="lt1"/>
                </a:solidFill>
                <a:latin typeface="DM Sans"/>
                <a:ea typeface="DM Sans"/>
                <a:cs typeface="DM Sans"/>
                <a:sym typeface="DM Sans"/>
              </a:rPr>
              <a:t>This is why pupils must focus on reading slowly and </a:t>
            </a:r>
            <a:r>
              <a:rPr lang="en-GB" sz="1600">
                <a:solidFill>
                  <a:schemeClr val="lt1"/>
                </a:solidFill>
                <a:latin typeface="DM Sans"/>
                <a:ea typeface="DM Sans"/>
                <a:cs typeface="DM Sans"/>
                <a:sym typeface="DM Sans"/>
                <a:extLst>
                  <a:ext uri="http://customooxmlschemas.google.com/">
                    <go:slidesCustomData xmlns:go="http://customooxmlschemas.google.com/" textRoundtripDataId="3"/>
                  </a:ext>
                </a:extLst>
              </a:rPr>
              <a:t>carefully</a:t>
            </a:r>
            <a:r>
              <a:rPr lang="en-GB" sz="1600">
                <a:solidFill>
                  <a:schemeClr val="lt1"/>
                </a:solidFill>
                <a:latin typeface="DM Sans"/>
                <a:ea typeface="DM Sans"/>
                <a:cs typeface="DM Sans"/>
                <a:sym typeface="DM Sans"/>
              </a:rPr>
              <a:t>.</a:t>
            </a:r>
            <a:endParaRPr sz="1400">
              <a:solidFill>
                <a:schemeClr val="lt1"/>
              </a:solidFill>
              <a:latin typeface="DM Sans"/>
              <a:ea typeface="DM Sans"/>
              <a:cs typeface="DM Sans"/>
              <a:sym typeface="DM Sans"/>
            </a:endParaRPr>
          </a:p>
        </p:txBody>
      </p:sp>
      <p:pic>
        <p:nvPicPr>
          <p:cNvPr id="104" name="Google Shape;104;g2ffe183c7cf_0_164"/>
          <p:cNvPicPr preferRelativeResize="0"/>
          <p:nvPr/>
        </p:nvPicPr>
        <p:blipFill>
          <a:blip r:embed="rId4">
            <a:alphaModFix/>
          </a:blip>
          <a:stretch>
            <a:fillRect/>
          </a:stretch>
        </p:blipFill>
        <p:spPr>
          <a:xfrm>
            <a:off x="7523476" y="916481"/>
            <a:ext cx="1378225" cy="1414500"/>
          </a:xfrm>
          <a:prstGeom prst="rect">
            <a:avLst/>
          </a:prstGeom>
          <a:noFill/>
          <a:ln>
            <a:noFill/>
          </a:ln>
          <a:effectLst>
            <a:outerShdw blurRad="28575" rotWithShape="0" algn="bl" dir="8400000" dist="19050">
              <a:srgbClr val="000000">
                <a:alpha val="16000"/>
              </a:srgbClr>
            </a:outerShdw>
          </a:effectLst>
        </p:spPr>
      </p:pic>
      <p:pic>
        <p:nvPicPr>
          <p:cNvPr id="105" name="Google Shape;105;g2ffe183c7cf_0_164"/>
          <p:cNvPicPr preferRelativeResize="0"/>
          <p:nvPr/>
        </p:nvPicPr>
        <p:blipFill>
          <a:blip r:embed="rId5">
            <a:alphaModFix/>
          </a:blip>
          <a:stretch>
            <a:fillRect/>
          </a:stretch>
        </p:blipFill>
        <p:spPr>
          <a:xfrm>
            <a:off x="2784501" y="2689950"/>
            <a:ext cx="3575150" cy="20110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g2ffe183c7cf_0_170"/>
          <p:cNvSpPr txBox="1"/>
          <p:nvPr>
            <p:ph type="title"/>
          </p:nvPr>
        </p:nvSpPr>
        <p:spPr>
          <a:xfrm>
            <a:off x="481275" y="64675"/>
            <a:ext cx="8508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solidFill>
                  <a:srgbClr val="464ACB"/>
                </a:solidFill>
              </a:rPr>
              <a:t>Why is the text removed before the questions come up on</a:t>
            </a:r>
            <a:r>
              <a:rPr lang="en-GB">
                <a:solidFill>
                  <a:srgbClr val="464ACB"/>
                </a:solidFill>
              </a:rPr>
              <a:t> Sparx Reader?</a:t>
            </a:r>
            <a:endParaRPr>
              <a:solidFill>
                <a:srgbClr val="464ACB"/>
              </a:solidFill>
            </a:endParaRPr>
          </a:p>
          <a:p>
            <a:pPr indent="0" lvl="0" marL="0" rtl="0" algn="l">
              <a:spcBef>
                <a:spcPts val="0"/>
              </a:spcBef>
              <a:spcAft>
                <a:spcPts val="0"/>
              </a:spcAft>
              <a:buNone/>
            </a:pPr>
            <a:r>
              <a:t/>
            </a:r>
            <a:endParaRPr/>
          </a:p>
        </p:txBody>
      </p:sp>
      <p:sp>
        <p:nvSpPr>
          <p:cNvPr id="111" name="Google Shape;111;g2ffe183c7cf_0_170"/>
          <p:cNvSpPr txBox="1"/>
          <p:nvPr>
            <p:ph idx="1" type="body"/>
          </p:nvPr>
        </p:nvSpPr>
        <p:spPr>
          <a:xfrm>
            <a:off x="1529150" y="849450"/>
            <a:ext cx="7460700" cy="1548600"/>
          </a:xfrm>
          <a:prstGeom prst="rect">
            <a:avLst/>
          </a:prstGeom>
          <a:noFill/>
          <a:ln>
            <a:noFill/>
          </a:ln>
        </p:spPr>
        <p:txBody>
          <a:bodyPr anchorCtr="0" anchor="t" bIns="91425" lIns="91425" spcFirstLastPara="1" rIns="91425" wrap="square" tIns="91425">
            <a:normAutofit/>
          </a:bodyPr>
          <a:lstStyle/>
          <a:p>
            <a:pPr indent="0" lvl="0" marL="0" rtl="0" algn="l">
              <a:lnSpc>
                <a:spcPct val="90000"/>
              </a:lnSpc>
              <a:spcBef>
                <a:spcPts val="800"/>
              </a:spcBef>
              <a:spcAft>
                <a:spcPts val="0"/>
              </a:spcAft>
              <a:buClr>
                <a:schemeClr val="dk1"/>
              </a:buClr>
              <a:buSzPts val="1100"/>
              <a:buFont typeface="Arial"/>
              <a:buNone/>
            </a:pPr>
            <a:r>
              <a:rPr lang="en-GB" sz="1300">
                <a:solidFill>
                  <a:schemeClr val="lt1"/>
                </a:solidFill>
                <a:latin typeface="DM Sans"/>
                <a:ea typeface="DM Sans"/>
                <a:cs typeface="DM Sans"/>
                <a:sym typeface="DM Sans"/>
              </a:rPr>
              <a:t>We remove the section that has just been read before students are asked questions about it.</a:t>
            </a:r>
            <a:endParaRPr sz="1300">
              <a:solidFill>
                <a:schemeClr val="lt1"/>
              </a:solidFill>
            </a:endParaRPr>
          </a:p>
          <a:p>
            <a:pPr indent="0" lvl="0" marL="0" rtl="0" algn="l">
              <a:lnSpc>
                <a:spcPct val="90000"/>
              </a:lnSpc>
              <a:spcBef>
                <a:spcPts val="800"/>
              </a:spcBef>
              <a:spcAft>
                <a:spcPts val="0"/>
              </a:spcAft>
              <a:buClr>
                <a:schemeClr val="dk1"/>
              </a:buClr>
              <a:buSzPts val="1100"/>
              <a:buFont typeface="Arial"/>
              <a:buNone/>
            </a:pPr>
            <a:r>
              <a:rPr lang="en-GB" sz="1300">
                <a:solidFill>
                  <a:schemeClr val="lt1"/>
                </a:solidFill>
                <a:latin typeface="DM Sans"/>
                <a:ea typeface="DM Sans"/>
                <a:cs typeface="DM Sans"/>
                <a:sym typeface="DM Sans"/>
              </a:rPr>
              <a:t>We want to train our young people to slow down and read really carefully. </a:t>
            </a:r>
            <a:endParaRPr sz="1300">
              <a:solidFill>
                <a:schemeClr val="lt1"/>
              </a:solidFill>
            </a:endParaRPr>
          </a:p>
          <a:p>
            <a:pPr indent="0" lvl="0" marL="0" rtl="0" algn="l">
              <a:lnSpc>
                <a:spcPct val="90000"/>
              </a:lnSpc>
              <a:spcBef>
                <a:spcPts val="800"/>
              </a:spcBef>
              <a:spcAft>
                <a:spcPts val="800"/>
              </a:spcAft>
              <a:buClr>
                <a:schemeClr val="dk1"/>
              </a:buClr>
              <a:buSzPts val="1100"/>
              <a:buFont typeface="Arial"/>
              <a:buNone/>
            </a:pPr>
            <a:r>
              <a:rPr lang="en-GB" sz="1300">
                <a:solidFill>
                  <a:schemeClr val="lt1"/>
                </a:solidFill>
                <a:latin typeface="DM Sans"/>
                <a:ea typeface="DM Sans"/>
                <a:cs typeface="DM Sans"/>
                <a:sym typeface="DM Sans"/>
              </a:rPr>
              <a:t>We don’t want our readers to check the questions before reading the section, because that leads to an unnatural and disconnected reading experience where they’re scanning for the answers instead of concentrating on, and enjoying, the story.</a:t>
            </a:r>
            <a:endParaRPr sz="1100">
              <a:solidFill>
                <a:schemeClr val="lt1"/>
              </a:solidFill>
              <a:highlight>
                <a:srgbClr val="FFFF00"/>
              </a:highlight>
              <a:latin typeface="DM Sans"/>
              <a:ea typeface="DM Sans"/>
              <a:cs typeface="DM Sans"/>
              <a:sym typeface="DM Sans"/>
            </a:endParaRPr>
          </a:p>
        </p:txBody>
      </p:sp>
      <p:pic>
        <p:nvPicPr>
          <p:cNvPr id="112" name="Google Shape;112;g2ffe183c7cf_0_170"/>
          <p:cNvPicPr preferRelativeResize="0"/>
          <p:nvPr/>
        </p:nvPicPr>
        <p:blipFill>
          <a:blip r:embed="rId4">
            <a:alphaModFix/>
          </a:blip>
          <a:stretch>
            <a:fillRect/>
          </a:stretch>
        </p:blipFill>
        <p:spPr>
          <a:xfrm>
            <a:off x="249450" y="849451"/>
            <a:ext cx="1194675" cy="1426100"/>
          </a:xfrm>
          <a:prstGeom prst="rect">
            <a:avLst/>
          </a:prstGeom>
          <a:noFill/>
          <a:ln>
            <a:noFill/>
          </a:ln>
          <a:effectLst>
            <a:outerShdw blurRad="28575" rotWithShape="0" algn="bl" dir="8400000" dist="19050">
              <a:srgbClr val="000000">
                <a:alpha val="16000"/>
              </a:srgbClr>
            </a:outerShdw>
          </a:effectLst>
        </p:spPr>
      </p:pic>
      <p:pic>
        <p:nvPicPr>
          <p:cNvPr id="113" name="Google Shape;113;g2ffe183c7cf_0_170"/>
          <p:cNvPicPr preferRelativeResize="0"/>
          <p:nvPr/>
        </p:nvPicPr>
        <p:blipFill>
          <a:blip r:embed="rId5">
            <a:alphaModFix/>
          </a:blip>
          <a:stretch>
            <a:fillRect/>
          </a:stretch>
        </p:blipFill>
        <p:spPr>
          <a:xfrm>
            <a:off x="2506792" y="2293725"/>
            <a:ext cx="4457266" cy="25072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g2ffe183c7cf_0_174"/>
          <p:cNvSpPr txBox="1"/>
          <p:nvPr>
            <p:ph type="title"/>
          </p:nvPr>
        </p:nvSpPr>
        <p:spPr>
          <a:xfrm>
            <a:off x="481275" y="64683"/>
            <a:ext cx="8181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solidFill>
                  <a:srgbClr val="464ACB"/>
                </a:solidFill>
              </a:rPr>
              <a:t>What is Gold Reader on Sparx Reader?</a:t>
            </a:r>
            <a:endParaRPr>
              <a:solidFill>
                <a:srgbClr val="464ACB"/>
              </a:solidFill>
            </a:endParaRPr>
          </a:p>
          <a:p>
            <a:pPr indent="0" lvl="0" marL="0" rtl="0" algn="l">
              <a:spcBef>
                <a:spcPts val="0"/>
              </a:spcBef>
              <a:spcAft>
                <a:spcPts val="0"/>
              </a:spcAft>
              <a:buNone/>
            </a:pPr>
            <a:r>
              <a:t/>
            </a:r>
            <a:endParaRPr/>
          </a:p>
        </p:txBody>
      </p:sp>
      <p:sp>
        <p:nvSpPr>
          <p:cNvPr id="119" name="Google Shape;119;g2ffe183c7cf_0_174"/>
          <p:cNvSpPr txBox="1"/>
          <p:nvPr>
            <p:ph idx="1" type="body"/>
          </p:nvPr>
        </p:nvSpPr>
        <p:spPr>
          <a:xfrm>
            <a:off x="276925" y="1138288"/>
            <a:ext cx="4188600" cy="3157200"/>
          </a:xfrm>
          <a:prstGeom prst="rect">
            <a:avLst/>
          </a:prstGeom>
          <a:noFill/>
          <a:ln>
            <a:noFill/>
          </a:ln>
        </p:spPr>
        <p:txBody>
          <a:bodyPr anchorCtr="0" anchor="t" bIns="91425" lIns="91425" spcFirstLastPara="1" rIns="91425" wrap="square" tIns="91425">
            <a:normAutofit lnSpcReduction="10000"/>
          </a:bodyPr>
          <a:lstStyle/>
          <a:p>
            <a:pPr indent="0" lvl="0" marL="0" rtl="0" algn="l">
              <a:lnSpc>
                <a:spcPct val="95000"/>
              </a:lnSpc>
              <a:spcBef>
                <a:spcPts val="800"/>
              </a:spcBef>
              <a:spcAft>
                <a:spcPts val="0"/>
              </a:spcAft>
              <a:buSzPts val="1800"/>
              <a:buNone/>
            </a:pPr>
            <a:r>
              <a:rPr lang="en-GB" sz="1600">
                <a:solidFill>
                  <a:schemeClr val="lt1"/>
                </a:solidFill>
                <a:latin typeface="DM Sans"/>
                <a:ea typeface="DM Sans"/>
                <a:cs typeface="DM Sans"/>
                <a:sym typeface="DM Sans"/>
              </a:rPr>
              <a:t>Motivated readers who demonstrate consistent, careful reading can unlock Gold Reader. </a:t>
            </a:r>
            <a:endParaRPr sz="1600">
              <a:solidFill>
                <a:schemeClr val="lt1"/>
              </a:solidFill>
              <a:latin typeface="DM Sans"/>
              <a:ea typeface="DM Sans"/>
              <a:cs typeface="DM Sans"/>
              <a:sym typeface="DM Sans"/>
            </a:endParaRPr>
          </a:p>
          <a:p>
            <a:pPr indent="0" lvl="0" marL="0" rtl="0" algn="l">
              <a:lnSpc>
                <a:spcPct val="95000"/>
              </a:lnSpc>
              <a:spcBef>
                <a:spcPts val="800"/>
              </a:spcBef>
              <a:spcAft>
                <a:spcPts val="0"/>
              </a:spcAft>
              <a:buSzPts val="1800"/>
              <a:buNone/>
            </a:pPr>
            <a:r>
              <a:t/>
            </a:r>
            <a:endParaRPr sz="1600">
              <a:solidFill>
                <a:schemeClr val="lt1"/>
              </a:solidFill>
              <a:latin typeface="DM Sans"/>
              <a:ea typeface="DM Sans"/>
              <a:cs typeface="DM Sans"/>
              <a:sym typeface="DM Sans"/>
            </a:endParaRPr>
          </a:p>
          <a:p>
            <a:pPr indent="0" lvl="0" marL="0" rtl="0" algn="l">
              <a:lnSpc>
                <a:spcPct val="95000"/>
              </a:lnSpc>
              <a:spcBef>
                <a:spcPts val="800"/>
              </a:spcBef>
              <a:spcAft>
                <a:spcPts val="0"/>
              </a:spcAft>
              <a:buSzPts val="1800"/>
              <a:buNone/>
            </a:pPr>
            <a:r>
              <a:rPr lang="en-GB" sz="1600">
                <a:solidFill>
                  <a:schemeClr val="lt1"/>
                </a:solidFill>
                <a:latin typeface="DM Sans"/>
                <a:ea typeface="DM Sans"/>
                <a:cs typeface="DM Sans"/>
                <a:sym typeface="DM Sans"/>
              </a:rPr>
              <a:t>This means they can read any paper book from the library or from home by scanning in its barcode. </a:t>
            </a:r>
            <a:endParaRPr sz="1600">
              <a:solidFill>
                <a:schemeClr val="lt1"/>
              </a:solidFill>
              <a:latin typeface="DM Sans"/>
              <a:ea typeface="DM Sans"/>
              <a:cs typeface="DM Sans"/>
              <a:sym typeface="DM Sans"/>
            </a:endParaRPr>
          </a:p>
          <a:p>
            <a:pPr indent="0" lvl="0" marL="0" rtl="0" algn="l">
              <a:lnSpc>
                <a:spcPct val="95000"/>
              </a:lnSpc>
              <a:spcBef>
                <a:spcPts val="800"/>
              </a:spcBef>
              <a:spcAft>
                <a:spcPts val="0"/>
              </a:spcAft>
              <a:buSzPts val="1800"/>
              <a:buNone/>
            </a:pPr>
            <a:r>
              <a:t/>
            </a:r>
            <a:endParaRPr sz="1600">
              <a:solidFill>
                <a:schemeClr val="lt1"/>
              </a:solidFill>
              <a:latin typeface="DM Sans"/>
              <a:ea typeface="DM Sans"/>
              <a:cs typeface="DM Sans"/>
              <a:sym typeface="DM Sans"/>
            </a:endParaRPr>
          </a:p>
          <a:p>
            <a:pPr indent="0" lvl="0" marL="0" rtl="0" algn="l">
              <a:lnSpc>
                <a:spcPct val="95000"/>
              </a:lnSpc>
              <a:spcBef>
                <a:spcPts val="800"/>
              </a:spcBef>
              <a:spcAft>
                <a:spcPts val="0"/>
              </a:spcAft>
              <a:buSzPts val="1800"/>
              <a:buNone/>
            </a:pPr>
            <a:r>
              <a:rPr lang="en-GB" sz="1600">
                <a:solidFill>
                  <a:schemeClr val="lt1"/>
                </a:solidFill>
                <a:latin typeface="DM Sans"/>
                <a:ea typeface="DM Sans"/>
                <a:cs typeface="DM Sans"/>
                <a:sym typeface="DM Sans"/>
              </a:rPr>
              <a:t>They have to fill in a reading log each time they do their homework.</a:t>
            </a:r>
            <a:endParaRPr sz="1600">
              <a:solidFill>
                <a:schemeClr val="lt1"/>
              </a:solidFill>
              <a:latin typeface="DM Sans"/>
              <a:ea typeface="DM Sans"/>
              <a:cs typeface="DM Sans"/>
              <a:sym typeface="DM Sans"/>
            </a:endParaRPr>
          </a:p>
          <a:p>
            <a:pPr indent="0" lvl="0" marL="0" rtl="0" algn="l">
              <a:lnSpc>
                <a:spcPct val="95000"/>
              </a:lnSpc>
              <a:spcBef>
                <a:spcPts val="800"/>
              </a:spcBef>
              <a:spcAft>
                <a:spcPts val="800"/>
              </a:spcAft>
              <a:buClr>
                <a:schemeClr val="dk1"/>
              </a:buClr>
              <a:buSzPts val="1100"/>
              <a:buFont typeface="Arial"/>
              <a:buNone/>
            </a:pPr>
            <a:br>
              <a:rPr lang="en-GB" sz="1600">
                <a:solidFill>
                  <a:schemeClr val="lt1"/>
                </a:solidFill>
                <a:latin typeface="DM Sans"/>
                <a:ea typeface="DM Sans"/>
                <a:cs typeface="DM Sans"/>
                <a:sym typeface="DM Sans"/>
              </a:rPr>
            </a:br>
            <a:endParaRPr>
              <a:solidFill>
                <a:schemeClr val="lt1"/>
              </a:solidFill>
              <a:latin typeface="DM Sans"/>
              <a:ea typeface="DM Sans"/>
              <a:cs typeface="DM Sans"/>
              <a:sym typeface="DM Sans"/>
            </a:endParaRPr>
          </a:p>
        </p:txBody>
      </p:sp>
      <p:pic>
        <p:nvPicPr>
          <p:cNvPr id="120" name="Google Shape;120;g2ffe183c7cf_0_174"/>
          <p:cNvPicPr preferRelativeResize="0"/>
          <p:nvPr/>
        </p:nvPicPr>
        <p:blipFill rotWithShape="1">
          <a:blip r:embed="rId3">
            <a:alphaModFix/>
          </a:blip>
          <a:srcRect b="14324" l="0" r="0" t="0"/>
          <a:stretch/>
        </p:blipFill>
        <p:spPr>
          <a:xfrm>
            <a:off x="4842300" y="750525"/>
            <a:ext cx="4188524" cy="39327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g2ffe183c7cf_0_330"/>
          <p:cNvSpPr txBox="1"/>
          <p:nvPr>
            <p:ph type="title"/>
          </p:nvPr>
        </p:nvSpPr>
        <p:spPr>
          <a:xfrm>
            <a:off x="481275" y="64683"/>
            <a:ext cx="8181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solidFill>
                  <a:srgbClr val="464ACB"/>
                </a:solidFill>
              </a:rPr>
              <a:t>How can a teacher help my child on</a:t>
            </a:r>
            <a:r>
              <a:rPr lang="en-GB">
                <a:solidFill>
                  <a:srgbClr val="464ACB"/>
                </a:solidFill>
              </a:rPr>
              <a:t> Sparx Reader?</a:t>
            </a:r>
            <a:endParaRPr>
              <a:solidFill>
                <a:srgbClr val="464ACB"/>
              </a:solidFill>
            </a:endParaRPr>
          </a:p>
          <a:p>
            <a:pPr indent="0" lvl="0" marL="0" rtl="0" algn="l">
              <a:spcBef>
                <a:spcPts val="0"/>
              </a:spcBef>
              <a:spcAft>
                <a:spcPts val="0"/>
              </a:spcAft>
              <a:buNone/>
            </a:pPr>
            <a:r>
              <a:t/>
            </a:r>
            <a:endParaRPr/>
          </a:p>
        </p:txBody>
      </p:sp>
      <p:pic>
        <p:nvPicPr>
          <p:cNvPr id="126" name="Google Shape;126;g2ffe183c7cf_0_330"/>
          <p:cNvPicPr preferRelativeResize="0"/>
          <p:nvPr/>
        </p:nvPicPr>
        <p:blipFill>
          <a:blip r:embed="rId3">
            <a:alphaModFix/>
          </a:blip>
          <a:stretch>
            <a:fillRect/>
          </a:stretch>
        </p:blipFill>
        <p:spPr>
          <a:xfrm>
            <a:off x="3294050" y="877725"/>
            <a:ext cx="5675152" cy="1403100"/>
          </a:xfrm>
          <a:prstGeom prst="rect">
            <a:avLst/>
          </a:prstGeom>
          <a:noFill/>
          <a:ln>
            <a:noFill/>
          </a:ln>
        </p:spPr>
      </p:pic>
      <p:pic>
        <p:nvPicPr>
          <p:cNvPr id="127" name="Google Shape;127;g2ffe183c7cf_0_330"/>
          <p:cNvPicPr preferRelativeResize="0"/>
          <p:nvPr/>
        </p:nvPicPr>
        <p:blipFill>
          <a:blip r:embed="rId4">
            <a:alphaModFix/>
          </a:blip>
          <a:stretch>
            <a:fillRect/>
          </a:stretch>
        </p:blipFill>
        <p:spPr>
          <a:xfrm>
            <a:off x="278026" y="2699175"/>
            <a:ext cx="5505424" cy="1932550"/>
          </a:xfrm>
          <a:prstGeom prst="rect">
            <a:avLst/>
          </a:prstGeom>
          <a:noFill/>
          <a:ln>
            <a:noFill/>
          </a:ln>
        </p:spPr>
      </p:pic>
      <p:sp>
        <p:nvSpPr>
          <p:cNvPr id="128" name="Google Shape;128;g2ffe183c7cf_0_330"/>
          <p:cNvSpPr txBox="1"/>
          <p:nvPr>
            <p:ph idx="1" type="body"/>
          </p:nvPr>
        </p:nvSpPr>
        <p:spPr>
          <a:xfrm>
            <a:off x="278025" y="1043173"/>
            <a:ext cx="2897100" cy="1072200"/>
          </a:xfrm>
          <a:prstGeom prst="rect">
            <a:avLst/>
          </a:prstGeom>
          <a:noFill/>
          <a:ln>
            <a:noFill/>
          </a:ln>
        </p:spPr>
        <p:txBody>
          <a:bodyPr anchorCtr="0" anchor="t" bIns="91425" lIns="91425" spcFirstLastPara="1" rIns="91425" wrap="square" tIns="91425">
            <a:normAutofit/>
          </a:bodyPr>
          <a:lstStyle/>
          <a:p>
            <a:pPr indent="0" lvl="0" marL="0" rtl="0" algn="l">
              <a:lnSpc>
                <a:spcPct val="95000"/>
              </a:lnSpc>
              <a:spcBef>
                <a:spcPts val="800"/>
              </a:spcBef>
              <a:spcAft>
                <a:spcPts val="800"/>
              </a:spcAft>
              <a:buClr>
                <a:schemeClr val="dk1"/>
              </a:buClr>
              <a:buSzPts val="1100"/>
              <a:buFont typeface="Arial"/>
              <a:buNone/>
            </a:pPr>
            <a:r>
              <a:rPr lang="en-GB" sz="1600">
                <a:solidFill>
                  <a:schemeClr val="lt1"/>
                </a:solidFill>
              </a:rPr>
              <a:t>Teachers can see each student’s reading activity on Sparx Reader.</a:t>
            </a:r>
            <a:endParaRPr>
              <a:solidFill>
                <a:schemeClr val="lt1"/>
              </a:solidFill>
              <a:latin typeface="DM Sans"/>
              <a:ea typeface="DM Sans"/>
              <a:cs typeface="DM Sans"/>
              <a:sym typeface="DM Sans"/>
            </a:endParaRPr>
          </a:p>
        </p:txBody>
      </p:sp>
      <p:sp>
        <p:nvSpPr>
          <p:cNvPr id="129" name="Google Shape;129;g2ffe183c7cf_0_330"/>
          <p:cNvSpPr txBox="1"/>
          <p:nvPr>
            <p:ph idx="1" type="body"/>
          </p:nvPr>
        </p:nvSpPr>
        <p:spPr>
          <a:xfrm>
            <a:off x="6072100" y="2963893"/>
            <a:ext cx="2897100" cy="1403100"/>
          </a:xfrm>
          <a:prstGeom prst="rect">
            <a:avLst/>
          </a:prstGeom>
          <a:noFill/>
          <a:ln>
            <a:noFill/>
          </a:ln>
        </p:spPr>
        <p:txBody>
          <a:bodyPr anchorCtr="0" anchor="t" bIns="91425" lIns="91425" spcFirstLastPara="1" rIns="91425" wrap="square" tIns="91425">
            <a:normAutofit/>
          </a:bodyPr>
          <a:lstStyle/>
          <a:p>
            <a:pPr indent="0" lvl="0" marL="0" rtl="0" algn="l">
              <a:lnSpc>
                <a:spcPct val="95000"/>
              </a:lnSpc>
              <a:spcBef>
                <a:spcPts val="800"/>
              </a:spcBef>
              <a:spcAft>
                <a:spcPts val="800"/>
              </a:spcAft>
              <a:buClr>
                <a:schemeClr val="dk1"/>
              </a:buClr>
              <a:buSzPts val="1100"/>
              <a:buFont typeface="Arial"/>
              <a:buNone/>
            </a:pPr>
            <a:r>
              <a:rPr lang="en-GB" sz="1600">
                <a:solidFill>
                  <a:schemeClr val="lt1"/>
                </a:solidFill>
              </a:rPr>
              <a:t>This means they can see where a student might be struggling with the reading and the questions, and offer them support. </a:t>
            </a:r>
            <a:endParaRPr>
              <a:solidFill>
                <a:schemeClr val="lt1"/>
              </a:solidFill>
              <a:latin typeface="DM Sans"/>
              <a:ea typeface="DM Sans"/>
              <a:cs typeface="DM Sans"/>
              <a:sym typeface="DM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g2ffe183c7cf_0_334"/>
          <p:cNvSpPr txBox="1"/>
          <p:nvPr>
            <p:ph type="title"/>
          </p:nvPr>
        </p:nvSpPr>
        <p:spPr>
          <a:xfrm>
            <a:off x="481275" y="64683"/>
            <a:ext cx="8181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solidFill>
                  <a:srgbClr val="464ACB"/>
                </a:solidFill>
              </a:rPr>
              <a:t>How can you see what your child is reading on</a:t>
            </a:r>
            <a:r>
              <a:rPr lang="en-GB">
                <a:solidFill>
                  <a:srgbClr val="464ACB"/>
                </a:solidFill>
              </a:rPr>
              <a:t> Sparx Reader?</a:t>
            </a:r>
            <a:endParaRPr>
              <a:solidFill>
                <a:srgbClr val="464ACB"/>
              </a:solidFill>
            </a:endParaRPr>
          </a:p>
          <a:p>
            <a:pPr indent="0" lvl="0" marL="0" rtl="0" algn="l">
              <a:spcBef>
                <a:spcPts val="0"/>
              </a:spcBef>
              <a:spcAft>
                <a:spcPts val="0"/>
              </a:spcAft>
              <a:buNone/>
            </a:pPr>
            <a:r>
              <a:t/>
            </a:r>
            <a:endParaRPr/>
          </a:p>
        </p:txBody>
      </p:sp>
      <p:sp>
        <p:nvSpPr>
          <p:cNvPr id="135" name="Google Shape;135;g2ffe183c7cf_0_334"/>
          <p:cNvSpPr txBox="1"/>
          <p:nvPr>
            <p:ph idx="1" type="body"/>
          </p:nvPr>
        </p:nvSpPr>
        <p:spPr>
          <a:xfrm>
            <a:off x="315150" y="909200"/>
            <a:ext cx="8673000" cy="1434000"/>
          </a:xfrm>
          <a:prstGeom prst="rect">
            <a:avLst/>
          </a:prstGeom>
          <a:noFill/>
          <a:ln>
            <a:noFill/>
          </a:ln>
        </p:spPr>
        <p:txBody>
          <a:bodyPr anchorCtr="0" anchor="t" bIns="91425" lIns="91425" spcFirstLastPara="1" rIns="91425" wrap="square" tIns="91425">
            <a:normAutofit fontScale="85000"/>
          </a:bodyPr>
          <a:lstStyle/>
          <a:p>
            <a:pPr indent="0" lvl="0" marL="0" rtl="0" algn="l">
              <a:lnSpc>
                <a:spcPct val="105000"/>
              </a:lnSpc>
              <a:spcBef>
                <a:spcPts val="0"/>
              </a:spcBef>
              <a:spcAft>
                <a:spcPts val="0"/>
              </a:spcAft>
              <a:buClr>
                <a:schemeClr val="dk1"/>
              </a:buClr>
              <a:buSzPct val="68750"/>
              <a:buFont typeface="Arial"/>
              <a:buNone/>
            </a:pPr>
            <a:r>
              <a:rPr lang="en-GB" sz="1600">
                <a:solidFill>
                  <a:schemeClr val="lt1"/>
                </a:solidFill>
                <a:latin typeface="DM Sans"/>
                <a:ea typeface="DM Sans"/>
                <a:cs typeface="DM Sans"/>
                <a:sym typeface="DM Sans"/>
              </a:rPr>
              <a:t>You are able to </a:t>
            </a:r>
            <a:r>
              <a:rPr lang="en-GB" sz="1600">
                <a:solidFill>
                  <a:schemeClr val="lt1"/>
                </a:solidFill>
              </a:rPr>
              <a:t>see</a:t>
            </a:r>
            <a:r>
              <a:rPr lang="en-GB" sz="1600">
                <a:solidFill>
                  <a:schemeClr val="lt1"/>
                </a:solidFill>
                <a:latin typeface="DM Sans"/>
                <a:ea typeface="DM Sans"/>
                <a:cs typeface="DM Sans"/>
                <a:sym typeface="DM Sans"/>
              </a:rPr>
              <a:t> how your child is getting on with their reading using the link to the Parent Portal, available in your weekly Sparx Maths homework emails. </a:t>
            </a:r>
            <a:endParaRPr sz="1600">
              <a:solidFill>
                <a:schemeClr val="lt1"/>
              </a:solidFill>
              <a:latin typeface="DM Sans"/>
              <a:ea typeface="DM Sans"/>
              <a:cs typeface="DM Sans"/>
              <a:sym typeface="DM Sans"/>
            </a:endParaRPr>
          </a:p>
          <a:p>
            <a:pPr indent="0" lvl="0" marL="0" rtl="0" algn="l">
              <a:lnSpc>
                <a:spcPct val="105000"/>
              </a:lnSpc>
              <a:spcBef>
                <a:spcPts val="800"/>
              </a:spcBef>
              <a:spcAft>
                <a:spcPts val="0"/>
              </a:spcAft>
              <a:buClr>
                <a:schemeClr val="dk1"/>
              </a:buClr>
              <a:buSzPct val="68750"/>
              <a:buFont typeface="Arial"/>
              <a:buNone/>
            </a:pPr>
            <a:r>
              <a:rPr lang="en-GB" sz="1600">
                <a:solidFill>
                  <a:schemeClr val="lt1"/>
                </a:solidFill>
                <a:latin typeface="DM Sans"/>
                <a:ea typeface="DM Sans"/>
                <a:cs typeface="DM Sans"/>
                <a:sym typeface="DM Sans"/>
              </a:rPr>
              <a:t>When clicking through the link, you will be able to keep track of any Sparx system that your child uses. </a:t>
            </a:r>
            <a:endParaRPr sz="1600">
              <a:solidFill>
                <a:schemeClr val="lt1"/>
              </a:solidFill>
              <a:latin typeface="DM Sans"/>
              <a:ea typeface="DM Sans"/>
              <a:cs typeface="DM Sans"/>
              <a:sym typeface="DM Sans"/>
            </a:endParaRPr>
          </a:p>
          <a:p>
            <a:pPr indent="0" lvl="0" marL="0" rtl="0" algn="l">
              <a:lnSpc>
                <a:spcPct val="105000"/>
              </a:lnSpc>
              <a:spcBef>
                <a:spcPts val="800"/>
              </a:spcBef>
              <a:spcAft>
                <a:spcPts val="800"/>
              </a:spcAft>
              <a:buClr>
                <a:schemeClr val="dk1"/>
              </a:buClr>
              <a:buSzPct val="68750"/>
              <a:buFont typeface="Arial"/>
              <a:buNone/>
            </a:pPr>
            <a:r>
              <a:rPr lang="en-GB" sz="1600">
                <a:solidFill>
                  <a:schemeClr val="lt1"/>
                </a:solidFill>
                <a:latin typeface="DM Sans"/>
                <a:ea typeface="DM Sans"/>
                <a:cs typeface="DM Sans"/>
                <a:sym typeface="DM Sans"/>
              </a:rPr>
              <a:t>Here you can keep track of previous homeworks as well as the book your child is currently reading. </a:t>
            </a:r>
            <a:endParaRPr sz="1600">
              <a:solidFill>
                <a:schemeClr val="lt1"/>
              </a:solidFill>
              <a:latin typeface="DM Sans"/>
              <a:ea typeface="DM Sans"/>
              <a:cs typeface="DM Sans"/>
              <a:sym typeface="DM Sans"/>
            </a:endParaRPr>
          </a:p>
        </p:txBody>
      </p:sp>
      <p:pic>
        <p:nvPicPr>
          <p:cNvPr id="136" name="Google Shape;136;g2ffe183c7cf_0_334"/>
          <p:cNvPicPr preferRelativeResize="0"/>
          <p:nvPr/>
        </p:nvPicPr>
        <p:blipFill rotWithShape="1">
          <a:blip r:embed="rId3">
            <a:alphaModFix/>
          </a:blip>
          <a:srcRect b="0" l="0" r="0" t="0"/>
          <a:stretch/>
        </p:blipFill>
        <p:spPr>
          <a:xfrm>
            <a:off x="190600" y="2571750"/>
            <a:ext cx="4967850" cy="1623825"/>
          </a:xfrm>
          <a:prstGeom prst="rect">
            <a:avLst/>
          </a:prstGeom>
          <a:noFill/>
          <a:ln>
            <a:noFill/>
          </a:ln>
        </p:spPr>
      </p:pic>
      <p:pic>
        <p:nvPicPr>
          <p:cNvPr id="137" name="Google Shape;137;g2ffe183c7cf_0_334"/>
          <p:cNvPicPr preferRelativeResize="0"/>
          <p:nvPr/>
        </p:nvPicPr>
        <p:blipFill rotWithShape="1">
          <a:blip r:embed="rId4">
            <a:alphaModFix/>
          </a:blip>
          <a:srcRect b="0" l="0" r="0" t="0"/>
          <a:stretch/>
        </p:blipFill>
        <p:spPr>
          <a:xfrm>
            <a:off x="5421525" y="2282800"/>
            <a:ext cx="3356300" cy="24989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g2ffe183c7cf_0_340"/>
          <p:cNvSpPr txBox="1"/>
          <p:nvPr>
            <p:ph type="title"/>
          </p:nvPr>
        </p:nvSpPr>
        <p:spPr>
          <a:xfrm>
            <a:off x="481275" y="64683"/>
            <a:ext cx="8181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solidFill>
                  <a:srgbClr val="464ACB"/>
                </a:solidFill>
              </a:rPr>
              <a:t>Sparx Reader will email you when your child completes a book</a:t>
            </a:r>
            <a:endParaRPr>
              <a:solidFill>
                <a:srgbClr val="464ACB"/>
              </a:solidFill>
            </a:endParaRPr>
          </a:p>
          <a:p>
            <a:pPr indent="0" lvl="0" marL="0" rtl="0" algn="l">
              <a:spcBef>
                <a:spcPts val="0"/>
              </a:spcBef>
              <a:spcAft>
                <a:spcPts val="0"/>
              </a:spcAft>
              <a:buNone/>
            </a:pPr>
            <a:r>
              <a:t/>
            </a:r>
            <a:endParaRPr/>
          </a:p>
        </p:txBody>
      </p:sp>
      <p:pic>
        <p:nvPicPr>
          <p:cNvPr id="143" name="Google Shape;143;g2ffe183c7cf_0_340"/>
          <p:cNvPicPr preferRelativeResize="0"/>
          <p:nvPr/>
        </p:nvPicPr>
        <p:blipFill>
          <a:blip r:embed="rId3">
            <a:alphaModFix/>
          </a:blip>
          <a:stretch>
            <a:fillRect/>
          </a:stretch>
        </p:blipFill>
        <p:spPr>
          <a:xfrm>
            <a:off x="1177337" y="892225"/>
            <a:ext cx="6789473" cy="36864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