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omments/modernComment_10E_82EF6295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70" r:id="rId8"/>
    <p:sldId id="271" r:id="rId9"/>
    <p:sldId id="272" r:id="rId10"/>
    <p:sldId id="275" r:id="rId11"/>
    <p:sldId id="277" r:id="rId12"/>
    <p:sldId id="278" r:id="rId13"/>
    <p:sldId id="281" r:id="rId14"/>
    <p:sldId id="284" r:id="rId15"/>
    <p:sldId id="288" r:id="rId16"/>
    <p:sldId id="293" r:id="rId17"/>
    <p:sldId id="296" r:id="rId18"/>
    <p:sldId id="299" r:id="rId19"/>
    <p:sldId id="300" r:id="rId20"/>
    <p:sldId id="302" r:id="rId21"/>
    <p:sldId id="303" r:id="rId22"/>
    <p:sldId id="266" r:id="rId23"/>
    <p:sldId id="267" r:id="rId24"/>
    <p:sldId id="268" r:id="rId25"/>
    <p:sldId id="269" r:id="rId26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536" userDrawn="1">
          <p15:clr>
            <a:srgbClr val="A4A3A4"/>
          </p15:clr>
        </p15:guide>
        <p15:guide id="2" pos="2332" userDrawn="1">
          <p15:clr>
            <a:srgbClr val="A4A3A4"/>
          </p15:clr>
        </p15:guide>
        <p15:guide id="3" orient="horz" pos="3368" userDrawn="1">
          <p15:clr>
            <a:srgbClr val="A4A3A4"/>
          </p15:clr>
        </p15:guide>
        <p15:guide id="4" orient="horz" pos="968" userDrawn="1">
          <p15:clr>
            <a:srgbClr val="A4A3A4"/>
          </p15:clr>
        </p15:guide>
        <p15:guide id="5" orient="horz" pos="6200" userDrawn="1">
          <p15:clr>
            <a:srgbClr val="A4A3A4"/>
          </p15:clr>
        </p15:guide>
        <p15:guide id="6" pos="412" userDrawn="1">
          <p15:clr>
            <a:srgbClr val="A4A3A4"/>
          </p15:clr>
        </p15:guide>
        <p15:guide id="7" pos="2428" userDrawn="1">
          <p15:clr>
            <a:srgbClr val="A4A3A4"/>
          </p15:clr>
        </p15:guide>
        <p15:guide id="8" pos="4348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340A4C14-1BBD-3131-93F2-CA969B60699F}" name="Vera KWARA" initials="VK" userId="S::vera.kwara@wfp.org::038d1f2a-25eb-4cd8-8190-4850dc4127bc" providerId="AD"/>
  <p188:author id="{3D0A706B-AB6E-4E14-254D-4B0070E0F5CA}" name="Sarah BARNHART" initials="SB" userId="S::sarah.barnhart@wfp.org::b53cb8e2-16d7-4f66-beee-f73940b799c8" providerId="AD"/>
  <p188:author id="{A8883A78-403C-1F43-E888-A3E8E07026AD}" name="Mdathiru ABUBAKAR" initials="MR" userId="S::mdathiru.abubakar@wfp.org::04699b1e-b368-44f3-aa63-cedfa4b6369b" providerId="AD"/>
  <p188:author id="{7B4011F6-C5B7-A759-CD9B-DB1275BEB093}" name="Eve CHALIFOUR" initials="" userId="S::eve.chalifour@wfp.org::8e56e94a-3985-474c-904d-6a41420defc1" providerId="AD"/>
  <p188:author id="{CAAFBAFF-3BA1-69E9-AE21-D1E62F5DCFB8}" name="Lorena BRAZ" initials="" userId="S::lorena.braz@wfp.org::fafedba6-e831-4a82-b6fd-349356a3fbb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C3"/>
    <a:srgbClr val="002F5A"/>
    <a:srgbClr val="810054"/>
    <a:srgbClr val="BD612B"/>
    <a:srgbClr val="E6E9EE"/>
    <a:srgbClr val="189D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6EC677-5593-42C4-8DD5-A73C97C27F6A}" v="603" dt="2026-09-22T21:31:12.86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536"/>
        <p:guide pos="2332"/>
        <p:guide orient="horz" pos="3368"/>
        <p:guide orient="horz" pos="968"/>
        <p:guide orient="horz" pos="6200"/>
        <p:guide pos="412"/>
        <p:guide pos="2428"/>
        <p:guide pos="4348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nis Jose VELASQUEZ MAYORGA" userId="b0390e79-d20a-473e-ac09-f1449c0efff7" providerId="ADAL" clId="{B2DCCC15-7F8D-4039-9C00-AA8DFCE69CE3}"/>
    <pc:docChg chg="undo custSel modSld">
      <pc:chgData name="Denis Jose VELASQUEZ MAYORGA" userId="b0390e79-d20a-473e-ac09-f1449c0efff7" providerId="ADAL" clId="{B2DCCC15-7F8D-4039-9C00-AA8DFCE69CE3}" dt="2026-09-22T21:31:12.866" v="602" actId="6549"/>
      <pc:docMkLst>
        <pc:docMk/>
      </pc:docMkLst>
      <pc:sldChg chg="modSp mod">
        <pc:chgData name="Denis Jose VELASQUEZ MAYORGA" userId="b0390e79-d20a-473e-ac09-f1449c0efff7" providerId="ADAL" clId="{B2DCCC15-7F8D-4039-9C00-AA8DFCE69CE3}" dt="2026-09-21T22:11:34.343" v="272" actId="14100"/>
        <pc:sldMkLst>
          <pc:docMk/>
          <pc:sldMk cId="0" sldId="256"/>
        </pc:sldMkLst>
        <pc:spChg chg="mod">
          <ac:chgData name="Denis Jose VELASQUEZ MAYORGA" userId="b0390e79-d20a-473e-ac09-f1449c0efff7" providerId="ADAL" clId="{B2DCCC15-7F8D-4039-9C00-AA8DFCE69CE3}" dt="2026-09-21T22:04:28.791" v="12" actId="14100"/>
          <ac:spMkLst>
            <pc:docMk/>
            <pc:sldMk cId="0" sldId="256"/>
            <ac:spMk id="5" creationId="{00000000-0000-0000-0000-000000000000}"/>
          </ac:spMkLst>
        </pc:spChg>
        <pc:spChg chg="mod">
          <ac:chgData name="Denis Jose VELASQUEZ MAYORGA" userId="b0390e79-d20a-473e-ac09-f1449c0efff7" providerId="ADAL" clId="{B2DCCC15-7F8D-4039-9C00-AA8DFCE69CE3}" dt="2026-09-21T22:11:34.343" v="272" actId="14100"/>
          <ac:spMkLst>
            <pc:docMk/>
            <pc:sldMk cId="0" sldId="256"/>
            <ac:spMk id="11" creationId="{00000000-0000-0000-0000-000000000000}"/>
          </ac:spMkLst>
        </pc:spChg>
        <pc:spChg chg="mod">
          <ac:chgData name="Denis Jose VELASQUEZ MAYORGA" userId="b0390e79-d20a-473e-ac09-f1449c0efff7" providerId="ADAL" clId="{B2DCCC15-7F8D-4039-9C00-AA8DFCE69CE3}" dt="2026-09-21T22:11:24.387" v="269" actId="14100"/>
          <ac:spMkLst>
            <pc:docMk/>
            <pc:sldMk cId="0" sldId="256"/>
            <ac:spMk id="13" creationId="{AA9575D5-BA9E-44C8-A923-B5C3C048B434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22:06:37.940" v="101" actId="313"/>
        <pc:sldMkLst>
          <pc:docMk/>
          <pc:sldMk cId="0" sldId="258"/>
        </pc:sldMkLst>
        <pc:graphicFrameChg chg="modGraphic">
          <ac:chgData name="Denis Jose VELASQUEZ MAYORGA" userId="b0390e79-d20a-473e-ac09-f1449c0efff7" providerId="ADAL" clId="{B2DCCC15-7F8D-4039-9C00-AA8DFCE69CE3}" dt="2026-09-21T22:06:37.940" v="101" actId="313"/>
          <ac:graphicFrameMkLst>
            <pc:docMk/>
            <pc:sldMk cId="0" sldId="258"/>
            <ac:graphicFrameMk id="6" creationId="{027FFC78-FB31-4B54-8250-036CC77B8E50}"/>
          </ac:graphicFrameMkLst>
        </pc:graphicFrameChg>
      </pc:sldChg>
      <pc:sldChg chg="modSp mod">
        <pc:chgData name="Denis Jose VELASQUEZ MAYORGA" userId="b0390e79-d20a-473e-ac09-f1449c0efff7" providerId="ADAL" clId="{B2DCCC15-7F8D-4039-9C00-AA8DFCE69CE3}" dt="2026-09-22T21:25:12.587" v="564" actId="20577"/>
        <pc:sldMkLst>
          <pc:docMk/>
          <pc:sldMk cId="0" sldId="268"/>
        </pc:sldMkLst>
        <pc:spChg chg="mod">
          <ac:chgData name="Denis Jose VELASQUEZ MAYORGA" userId="b0390e79-d20a-473e-ac09-f1449c0efff7" providerId="ADAL" clId="{B2DCCC15-7F8D-4039-9C00-AA8DFCE69CE3}" dt="2026-09-21T22:10:34.344" v="268" actId="14100"/>
          <ac:spMkLst>
            <pc:docMk/>
            <pc:sldMk cId="0" sldId="268"/>
            <ac:spMk id="4" creationId="{BCE707F6-D68A-9B9F-3F5A-19A4D12FF8D0}"/>
          </ac:spMkLst>
        </pc:spChg>
        <pc:spChg chg="mod">
          <ac:chgData name="Denis Jose VELASQUEZ MAYORGA" userId="b0390e79-d20a-473e-ac09-f1449c0efff7" providerId="ADAL" clId="{B2DCCC15-7F8D-4039-9C00-AA8DFCE69CE3}" dt="2026-09-22T21:25:12.587" v="564" actId="20577"/>
          <ac:spMkLst>
            <pc:docMk/>
            <pc:sldMk cId="0" sldId="268"/>
            <ac:spMk id="5" creationId="{EC105459-1E24-9C5A-ADCF-E6B785DC706B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26:06.797" v="573" actId="6549"/>
        <pc:sldMkLst>
          <pc:docMk/>
          <pc:sldMk cId="2196726421" sldId="270"/>
        </pc:sldMkLst>
        <pc:spChg chg="mod">
          <ac:chgData name="Denis Jose VELASQUEZ MAYORGA" userId="b0390e79-d20a-473e-ac09-f1449c0efff7" providerId="ADAL" clId="{B2DCCC15-7F8D-4039-9C00-AA8DFCE69CE3}" dt="2026-09-22T21:26:06.797" v="573" actId="6549"/>
          <ac:spMkLst>
            <pc:docMk/>
            <pc:sldMk cId="2196726421" sldId="270"/>
            <ac:spMk id="11" creationId="{F2201573-5A19-7523-8760-25C3C3A8567C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22:08:53.210" v="246" actId="20577"/>
        <pc:sldMkLst>
          <pc:docMk/>
          <pc:sldMk cId="3147137486" sldId="272"/>
        </pc:sldMkLst>
        <pc:spChg chg="mod">
          <ac:chgData name="Denis Jose VELASQUEZ MAYORGA" userId="b0390e79-d20a-473e-ac09-f1449c0efff7" providerId="ADAL" clId="{B2DCCC15-7F8D-4039-9C00-AA8DFCE69CE3}" dt="2026-09-21T22:08:53.210" v="246" actId="20577"/>
          <ac:spMkLst>
            <pc:docMk/>
            <pc:sldMk cId="3147137486" sldId="272"/>
            <ac:spMk id="15" creationId="{596C4CC6-3E09-61F6-9EDC-F93FEB31DDDC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29:44.054" v="576" actId="14734"/>
        <pc:sldMkLst>
          <pc:docMk/>
          <pc:sldMk cId="423321742" sldId="277"/>
        </pc:sldMkLst>
        <pc:spChg chg="mod">
          <ac:chgData name="Denis Jose VELASQUEZ MAYORGA" userId="b0390e79-d20a-473e-ac09-f1449c0efff7" providerId="ADAL" clId="{B2DCCC15-7F8D-4039-9C00-AA8DFCE69CE3}" dt="2026-09-21T22:08:39.827" v="234" actId="14100"/>
          <ac:spMkLst>
            <pc:docMk/>
            <pc:sldMk cId="423321742" sldId="277"/>
            <ac:spMk id="2" creationId="{2071C09A-C88B-2AF1-CF64-39621B30BFB8}"/>
          </ac:spMkLst>
        </pc:spChg>
        <pc:graphicFrameChg chg="modGraphic">
          <ac:chgData name="Denis Jose VELASQUEZ MAYORGA" userId="b0390e79-d20a-473e-ac09-f1449c0efff7" providerId="ADAL" clId="{B2DCCC15-7F8D-4039-9C00-AA8DFCE69CE3}" dt="2026-09-22T21:29:44.054" v="576" actId="14734"/>
          <ac:graphicFrameMkLst>
            <pc:docMk/>
            <pc:sldMk cId="423321742" sldId="277"/>
            <ac:graphicFrameMk id="3" creationId="{07C5E6A6-D663-B3EE-2F88-1AB983B6501E}"/>
          </ac:graphicFrameMkLst>
        </pc:graphicFrameChg>
      </pc:sldChg>
      <pc:sldChg chg="modSp mod">
        <pc:chgData name="Denis Jose VELASQUEZ MAYORGA" userId="b0390e79-d20a-473e-ac09-f1449c0efff7" providerId="ADAL" clId="{B2DCCC15-7F8D-4039-9C00-AA8DFCE69CE3}" dt="2026-09-22T21:30:03.829" v="596" actId="20577"/>
        <pc:sldMkLst>
          <pc:docMk/>
          <pc:sldMk cId="2870229763" sldId="278"/>
        </pc:sldMkLst>
        <pc:spChg chg="mod">
          <ac:chgData name="Denis Jose VELASQUEZ MAYORGA" userId="b0390e79-d20a-473e-ac09-f1449c0efff7" providerId="ADAL" clId="{B2DCCC15-7F8D-4039-9C00-AA8DFCE69CE3}" dt="2026-09-22T21:30:03.829" v="596" actId="20577"/>
          <ac:spMkLst>
            <pc:docMk/>
            <pc:sldMk cId="2870229763" sldId="278"/>
            <ac:spMk id="7" creationId="{C675A4CC-67D0-D68C-11B2-CC7935877568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30:41.154" v="600" actId="14100"/>
        <pc:sldMkLst>
          <pc:docMk/>
          <pc:sldMk cId="582927982" sldId="281"/>
        </pc:sldMkLst>
        <pc:spChg chg="mod">
          <ac:chgData name="Denis Jose VELASQUEZ MAYORGA" userId="b0390e79-d20a-473e-ac09-f1449c0efff7" providerId="ADAL" clId="{B2DCCC15-7F8D-4039-9C00-AA8DFCE69CE3}" dt="2026-09-22T21:30:41.154" v="600" actId="14100"/>
          <ac:spMkLst>
            <pc:docMk/>
            <pc:sldMk cId="582927982" sldId="281"/>
            <ac:spMk id="2" creationId="{26B9F17A-B8AD-334D-2EA3-8203EB458D44}"/>
          </ac:spMkLst>
        </pc:spChg>
        <pc:spChg chg="mod">
          <ac:chgData name="Denis Jose VELASQUEZ MAYORGA" userId="b0390e79-d20a-473e-ac09-f1449c0efff7" providerId="ADAL" clId="{B2DCCC15-7F8D-4039-9C00-AA8DFCE69CE3}" dt="2026-09-22T21:20:38.304" v="434" actId="20577"/>
          <ac:spMkLst>
            <pc:docMk/>
            <pc:sldMk cId="582927982" sldId="281"/>
            <ac:spMk id="4" creationId="{A581B333-DDC0-35B6-998C-DD554F427731}"/>
          </ac:spMkLst>
        </pc:spChg>
        <pc:spChg chg="mod">
          <ac:chgData name="Denis Jose VELASQUEZ MAYORGA" userId="b0390e79-d20a-473e-ac09-f1449c0efff7" providerId="ADAL" clId="{B2DCCC15-7F8D-4039-9C00-AA8DFCE69CE3}" dt="2026-09-22T21:20:57.842" v="446" actId="20577"/>
          <ac:spMkLst>
            <pc:docMk/>
            <pc:sldMk cId="582927982" sldId="281"/>
            <ac:spMk id="18" creationId="{BA717690-6E08-4C15-247D-DF772BEC508C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21:37.518" v="464" actId="20577"/>
        <pc:sldMkLst>
          <pc:docMk/>
          <pc:sldMk cId="1714671709" sldId="284"/>
        </pc:sldMkLst>
        <pc:spChg chg="mod">
          <ac:chgData name="Denis Jose VELASQUEZ MAYORGA" userId="b0390e79-d20a-473e-ac09-f1449c0efff7" providerId="ADAL" clId="{B2DCCC15-7F8D-4039-9C00-AA8DFCE69CE3}" dt="2026-09-21T22:08:04.098" v="188" actId="20577"/>
          <ac:spMkLst>
            <pc:docMk/>
            <pc:sldMk cId="1714671709" sldId="284"/>
            <ac:spMk id="2" creationId="{4C81EAB7-40D5-B0F3-2D74-7CB66CE2A804}"/>
          </ac:spMkLst>
        </pc:spChg>
        <pc:spChg chg="mod">
          <ac:chgData name="Denis Jose VELASQUEZ MAYORGA" userId="b0390e79-d20a-473e-ac09-f1449c0efff7" providerId="ADAL" clId="{B2DCCC15-7F8D-4039-9C00-AA8DFCE69CE3}" dt="2026-09-21T22:07:46.866" v="148" actId="20577"/>
          <ac:spMkLst>
            <pc:docMk/>
            <pc:sldMk cId="1714671709" sldId="284"/>
            <ac:spMk id="7" creationId="{030BA49F-EBBF-B797-A6CD-3B73DF979C0C}"/>
          </ac:spMkLst>
        </pc:spChg>
        <pc:spChg chg="mod">
          <ac:chgData name="Denis Jose VELASQUEZ MAYORGA" userId="b0390e79-d20a-473e-ac09-f1449c0efff7" providerId="ADAL" clId="{B2DCCC15-7F8D-4039-9C00-AA8DFCE69CE3}" dt="2026-09-22T21:21:37.518" v="464" actId="20577"/>
          <ac:spMkLst>
            <pc:docMk/>
            <pc:sldMk cId="1714671709" sldId="284"/>
            <ac:spMk id="19" creationId="{ECE4D626-5C6A-7D06-1C44-BE85DB9F1ED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22:02.440" v="496" actId="20577"/>
        <pc:sldMkLst>
          <pc:docMk/>
          <pc:sldMk cId="1945403997" sldId="288"/>
        </pc:sldMkLst>
        <pc:spChg chg="mod">
          <ac:chgData name="Denis Jose VELASQUEZ MAYORGA" userId="b0390e79-d20a-473e-ac09-f1449c0efff7" providerId="ADAL" clId="{B2DCCC15-7F8D-4039-9C00-AA8DFCE69CE3}" dt="2026-09-22T21:22:02.440" v="496" actId="20577"/>
          <ac:spMkLst>
            <pc:docMk/>
            <pc:sldMk cId="1945403997" sldId="288"/>
            <ac:spMk id="17" creationId="{0FF6DFDD-A547-ED30-9030-D697180C7B7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31:12.866" v="602" actId="6549"/>
        <pc:sldMkLst>
          <pc:docMk/>
          <pc:sldMk cId="40895086" sldId="293"/>
        </pc:sldMkLst>
        <pc:spChg chg="mod">
          <ac:chgData name="Denis Jose VELASQUEZ MAYORGA" userId="b0390e79-d20a-473e-ac09-f1449c0efff7" providerId="ADAL" clId="{B2DCCC15-7F8D-4039-9C00-AA8DFCE69CE3}" dt="2026-09-22T21:31:12.866" v="602" actId="6549"/>
          <ac:spMkLst>
            <pc:docMk/>
            <pc:sldMk cId="40895086" sldId="293"/>
            <ac:spMk id="2" creationId="{ECBB78B0-7BA2-2527-4F97-D2CAB57A411B}"/>
          </ac:spMkLst>
        </pc:spChg>
        <pc:spChg chg="mod">
          <ac:chgData name="Denis Jose VELASQUEZ MAYORGA" userId="b0390e79-d20a-473e-ac09-f1449c0efff7" providerId="ADAL" clId="{B2DCCC15-7F8D-4039-9C00-AA8DFCE69CE3}" dt="2026-09-22T21:23:37.085" v="516" actId="20577"/>
          <ac:spMkLst>
            <pc:docMk/>
            <pc:sldMk cId="40895086" sldId="293"/>
            <ac:spMk id="7" creationId="{57DFEB32-17BD-60FD-91A6-9E11D31C662F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1:23:58.391" v="534" actId="20577"/>
        <pc:sldMkLst>
          <pc:docMk/>
          <pc:sldMk cId="3565105910" sldId="296"/>
        </pc:sldMkLst>
        <pc:spChg chg="mod">
          <ac:chgData name="Denis Jose VELASQUEZ MAYORGA" userId="b0390e79-d20a-473e-ac09-f1449c0efff7" providerId="ADAL" clId="{B2DCCC15-7F8D-4039-9C00-AA8DFCE69CE3}" dt="2026-09-22T21:23:58.391" v="534" actId="20577"/>
          <ac:spMkLst>
            <pc:docMk/>
            <pc:sldMk cId="3565105910" sldId="296"/>
            <ac:spMk id="2" creationId="{29F42C59-38FF-94EA-69BF-7AB172AD481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22:09:46.012" v="267" actId="20577"/>
        <pc:sldMkLst>
          <pc:docMk/>
          <pc:sldMk cId="768939106" sldId="299"/>
        </pc:sldMkLst>
        <pc:spChg chg="mod">
          <ac:chgData name="Denis Jose VELASQUEZ MAYORGA" userId="b0390e79-d20a-473e-ac09-f1449c0efff7" providerId="ADAL" clId="{B2DCCC15-7F8D-4039-9C00-AA8DFCE69CE3}" dt="2026-09-21T22:09:46.012" v="267" actId="20577"/>
          <ac:spMkLst>
            <pc:docMk/>
            <pc:sldMk cId="768939106" sldId="299"/>
            <ac:spMk id="7" creationId="{E61976A6-E076-97D6-A1A8-AA4A0F3AD56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22:15:17.249" v="346" actId="20577"/>
        <pc:sldMkLst>
          <pc:docMk/>
          <pc:sldMk cId="625844222" sldId="300"/>
        </pc:sldMkLst>
        <pc:spChg chg="mod">
          <ac:chgData name="Denis Jose VELASQUEZ MAYORGA" userId="b0390e79-d20a-473e-ac09-f1449c0efff7" providerId="ADAL" clId="{B2DCCC15-7F8D-4039-9C00-AA8DFCE69CE3}" dt="2026-09-21T22:15:17.249" v="346" actId="20577"/>
          <ac:spMkLst>
            <pc:docMk/>
            <pc:sldMk cId="625844222" sldId="300"/>
            <ac:spMk id="17" creationId="{A68A1A45-3B37-9F6F-CFA1-F10F2980B17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1T22:15:34.868" v="382" actId="20577"/>
        <pc:sldMkLst>
          <pc:docMk/>
          <pc:sldMk cId="1044707371" sldId="302"/>
        </pc:sldMkLst>
        <pc:spChg chg="mod">
          <ac:chgData name="Denis Jose VELASQUEZ MAYORGA" userId="b0390e79-d20a-473e-ac09-f1449c0efff7" providerId="ADAL" clId="{B2DCCC15-7F8D-4039-9C00-AA8DFCE69CE3}" dt="2026-09-21T22:15:34.868" v="382" actId="20577"/>
          <ac:spMkLst>
            <pc:docMk/>
            <pc:sldMk cId="1044707371" sldId="302"/>
            <ac:spMk id="2" creationId="{C40D1AD7-ACC2-B33A-D038-E37EC171DBF4}"/>
          </ac:spMkLst>
        </pc:spChg>
      </pc:sldChg>
    </pc:docChg>
  </pc:docChgLst>
  <pc:docChgLst>
    <pc:chgData name="Anastasiia ZHELEM" userId="c9d0cd14-fe0d-4bc1-9f2b-3d38599b42d7" providerId="ADAL" clId="{09F64D9E-6EB5-4E7F-89C8-6CFF913970AF}"/>
    <pc:docChg chg="undo custSel modSld">
      <pc:chgData name="Anastasiia ZHELEM" userId="c9d0cd14-fe0d-4bc1-9f2b-3d38599b42d7" providerId="ADAL" clId="{09F64D9E-6EB5-4E7F-89C8-6CFF913970AF}" dt="2026-09-10T08:03:41.869" v="218"/>
      <pc:docMkLst>
        <pc:docMk/>
      </pc:docMkLst>
      <pc:sldChg chg="modSp mod">
        <pc:chgData name="Anastasiia ZHELEM" userId="c9d0cd14-fe0d-4bc1-9f2b-3d38599b42d7" providerId="ADAL" clId="{09F64D9E-6EB5-4E7F-89C8-6CFF913970AF}" dt="2026-09-10T07:46:12.678" v="3" actId="13926"/>
        <pc:sldMkLst>
          <pc:docMk/>
          <pc:sldMk cId="0" sldId="256"/>
        </pc:sldMkLst>
        <pc:spChg chg="mod">
          <ac:chgData name="Anastasiia ZHELEM" userId="c9d0cd14-fe0d-4bc1-9f2b-3d38599b42d7" providerId="ADAL" clId="{09F64D9E-6EB5-4E7F-89C8-6CFF913970AF}" dt="2026-09-10T07:46:00.757" v="1" actId="14100"/>
          <ac:spMkLst>
            <pc:docMk/>
            <pc:sldMk cId="0" sldId="256"/>
            <ac:spMk id="5" creationId="{00000000-0000-0000-0000-000000000000}"/>
          </ac:spMkLst>
        </pc:spChg>
        <pc:spChg chg="mod">
          <ac:chgData name="Anastasiia ZHELEM" userId="c9d0cd14-fe0d-4bc1-9f2b-3d38599b42d7" providerId="ADAL" clId="{09F64D9E-6EB5-4E7F-89C8-6CFF913970AF}" dt="2026-09-10T07:46:12.678" v="3" actId="13926"/>
          <ac:spMkLst>
            <pc:docMk/>
            <pc:sldMk cId="0" sldId="256"/>
            <ac:spMk id="13" creationId="{AA9575D5-BA9E-44C8-A923-B5C3C048B434}"/>
          </ac:spMkLst>
        </pc:spChg>
      </pc:sldChg>
      <pc:sldChg chg="modSp mod">
        <pc:chgData name="Anastasiia ZHELEM" userId="c9d0cd14-fe0d-4bc1-9f2b-3d38599b42d7" providerId="ADAL" clId="{09F64D9E-6EB5-4E7F-89C8-6CFF913970AF}" dt="2026-09-10T07:47:09.093" v="5" actId="14734"/>
        <pc:sldMkLst>
          <pc:docMk/>
          <pc:sldMk cId="0" sldId="258"/>
        </pc:sldMkLst>
        <pc:graphicFrameChg chg="modGraphic">
          <ac:chgData name="Anastasiia ZHELEM" userId="c9d0cd14-fe0d-4bc1-9f2b-3d38599b42d7" providerId="ADAL" clId="{09F64D9E-6EB5-4E7F-89C8-6CFF913970AF}" dt="2026-09-10T07:47:09.093" v="5" actId="14734"/>
          <ac:graphicFrameMkLst>
            <pc:docMk/>
            <pc:sldMk cId="0" sldId="258"/>
            <ac:graphicFrameMk id="6" creationId="{027FFC78-FB31-4B54-8250-036CC77B8E50}"/>
          </ac:graphicFrameMkLst>
        </pc:graphicFrameChg>
      </pc:sldChg>
      <pc:sldChg chg="modSp mod">
        <pc:chgData name="Anastasiia ZHELEM" userId="c9d0cd14-fe0d-4bc1-9f2b-3d38599b42d7" providerId="ADAL" clId="{09F64D9E-6EB5-4E7F-89C8-6CFF913970AF}" dt="2026-09-10T07:57:00.094" v="208" actId="20577"/>
        <pc:sldMkLst>
          <pc:docMk/>
          <pc:sldMk cId="0" sldId="266"/>
        </pc:sldMkLst>
        <pc:spChg chg="mod">
          <ac:chgData name="Anastasiia ZHELEM" userId="c9d0cd14-fe0d-4bc1-9f2b-3d38599b42d7" providerId="ADAL" clId="{09F64D9E-6EB5-4E7F-89C8-6CFF913970AF}" dt="2026-09-10T07:57:00.094" v="208" actId="20577"/>
          <ac:spMkLst>
            <pc:docMk/>
            <pc:sldMk cId="0" sldId="266"/>
            <ac:spMk id="2" creationId="{00000000-0000-0000-0000-000000000000}"/>
          </ac:spMkLst>
        </pc:spChg>
      </pc:sldChg>
      <pc:sldChg chg="modSp mod">
        <pc:chgData name="Anastasiia ZHELEM" userId="c9d0cd14-fe0d-4bc1-9f2b-3d38599b42d7" providerId="ADAL" clId="{09F64D9E-6EB5-4E7F-89C8-6CFF913970AF}" dt="2026-09-10T07:57:28.347" v="211" actId="14734"/>
        <pc:sldMkLst>
          <pc:docMk/>
          <pc:sldMk cId="0" sldId="267"/>
        </pc:sldMkLst>
        <pc:graphicFrameChg chg="modGraphic">
          <ac:chgData name="Anastasiia ZHELEM" userId="c9d0cd14-fe0d-4bc1-9f2b-3d38599b42d7" providerId="ADAL" clId="{09F64D9E-6EB5-4E7F-89C8-6CFF913970AF}" dt="2026-09-10T07:57:12.732" v="209" actId="14734"/>
          <ac:graphicFrameMkLst>
            <pc:docMk/>
            <pc:sldMk cId="0" sldId="267"/>
            <ac:graphicFrameMk id="5" creationId="{00000000-0000-0000-0000-000000000000}"/>
          </ac:graphicFrameMkLst>
        </pc:graphicFrameChg>
        <pc:graphicFrameChg chg="modGraphic">
          <ac:chgData name="Anastasiia ZHELEM" userId="c9d0cd14-fe0d-4bc1-9f2b-3d38599b42d7" providerId="ADAL" clId="{09F64D9E-6EB5-4E7F-89C8-6CFF913970AF}" dt="2026-09-10T07:57:28.347" v="211" actId="14734"/>
          <ac:graphicFrameMkLst>
            <pc:docMk/>
            <pc:sldMk cId="0" sldId="267"/>
            <ac:graphicFrameMk id="11" creationId="{9A8CB379-68EB-9B54-C6CC-71DF152D2ECE}"/>
          </ac:graphicFrameMkLst>
        </pc:graphicFrameChg>
      </pc:sldChg>
      <pc:sldChg chg="modSp mod">
        <pc:chgData name="Anastasiia ZHELEM" userId="c9d0cd14-fe0d-4bc1-9f2b-3d38599b42d7" providerId="ADAL" clId="{09F64D9E-6EB5-4E7F-89C8-6CFF913970AF}" dt="2026-09-10T07:57:35.439" v="213" actId="14100"/>
        <pc:sldMkLst>
          <pc:docMk/>
          <pc:sldMk cId="0" sldId="268"/>
        </pc:sldMkLst>
        <pc:spChg chg="mod">
          <ac:chgData name="Anastasiia ZHELEM" userId="c9d0cd14-fe0d-4bc1-9f2b-3d38599b42d7" providerId="ADAL" clId="{09F64D9E-6EB5-4E7F-89C8-6CFF913970AF}" dt="2026-09-10T07:57:35.439" v="213" actId="14100"/>
          <ac:spMkLst>
            <pc:docMk/>
            <pc:sldMk cId="0" sldId="268"/>
            <ac:spMk id="4" creationId="{BCE707F6-D68A-9B9F-3F5A-19A4D12FF8D0}"/>
          </ac:spMkLst>
        </pc:spChg>
      </pc:sldChg>
      <pc:sldChg chg="addSp delSp modSp mod">
        <pc:chgData name="Anastasiia ZHELEM" userId="c9d0cd14-fe0d-4bc1-9f2b-3d38599b42d7" providerId="ADAL" clId="{09F64D9E-6EB5-4E7F-89C8-6CFF913970AF}" dt="2026-09-10T07:57:58.617" v="217" actId="13926"/>
        <pc:sldMkLst>
          <pc:docMk/>
          <pc:sldMk cId="0" sldId="269"/>
        </pc:sldMkLst>
        <pc:spChg chg="mod">
          <ac:chgData name="Anastasiia ZHELEM" userId="c9d0cd14-fe0d-4bc1-9f2b-3d38599b42d7" providerId="ADAL" clId="{09F64D9E-6EB5-4E7F-89C8-6CFF913970AF}" dt="2026-09-10T07:57:58.617" v="217" actId="13926"/>
          <ac:spMkLst>
            <pc:docMk/>
            <pc:sldMk cId="0" sldId="269"/>
            <ac:spMk id="2" creationId="{00000000-0000-0000-0000-000000000000}"/>
          </ac:spMkLst>
        </pc:spChg>
        <pc:graphicFrameChg chg="add del modGraphic">
          <ac:chgData name="Anastasiia ZHELEM" userId="c9d0cd14-fe0d-4bc1-9f2b-3d38599b42d7" providerId="ADAL" clId="{09F64D9E-6EB5-4E7F-89C8-6CFF913970AF}" dt="2026-09-10T07:57:41.139" v="215" actId="27309"/>
          <ac:graphicFrameMkLst>
            <pc:docMk/>
            <pc:sldMk cId="0" sldId="269"/>
            <ac:graphicFrameMk id="6" creationId="{1CDC7973-5F9B-EF6F-A2D2-BA14E00C6F59}"/>
          </ac:graphicFrameMkLst>
        </pc:graphicFrameChg>
      </pc:sldChg>
      <pc:sldChg chg="modSp mod">
        <pc:chgData name="Anastasiia ZHELEM" userId="c9d0cd14-fe0d-4bc1-9f2b-3d38599b42d7" providerId="ADAL" clId="{09F64D9E-6EB5-4E7F-89C8-6CFF913970AF}" dt="2026-09-10T07:48:13.460" v="12" actId="20577"/>
        <pc:sldMkLst>
          <pc:docMk/>
          <pc:sldMk cId="2196726421" sldId="270"/>
        </pc:sldMkLst>
        <pc:spChg chg="mod">
          <ac:chgData name="Anastasiia ZHELEM" userId="c9d0cd14-fe0d-4bc1-9f2b-3d38599b42d7" providerId="ADAL" clId="{09F64D9E-6EB5-4E7F-89C8-6CFF913970AF}" dt="2026-09-10T07:48:13.460" v="12" actId="20577"/>
          <ac:spMkLst>
            <pc:docMk/>
            <pc:sldMk cId="2196726421" sldId="270"/>
            <ac:spMk id="4" creationId="{8FDEEF7A-E2AE-22A5-D218-1B453C48AE18}"/>
          </ac:spMkLst>
        </pc:spChg>
      </pc:sldChg>
      <pc:sldChg chg="modSp mod">
        <pc:chgData name="Anastasiia ZHELEM" userId="c9d0cd14-fe0d-4bc1-9f2b-3d38599b42d7" providerId="ADAL" clId="{09F64D9E-6EB5-4E7F-89C8-6CFF913970AF}" dt="2026-09-10T07:48:29.264" v="14" actId="20577"/>
        <pc:sldMkLst>
          <pc:docMk/>
          <pc:sldMk cId="2243862592" sldId="271"/>
        </pc:sldMkLst>
        <pc:spChg chg="mod">
          <ac:chgData name="Anastasiia ZHELEM" userId="c9d0cd14-fe0d-4bc1-9f2b-3d38599b42d7" providerId="ADAL" clId="{09F64D9E-6EB5-4E7F-89C8-6CFF913970AF}" dt="2026-09-10T07:48:29.264" v="14" actId="20577"/>
          <ac:spMkLst>
            <pc:docMk/>
            <pc:sldMk cId="2243862592" sldId="271"/>
            <ac:spMk id="7" creationId="{D7372397-379D-DB5D-6031-AE03B4BDEB45}"/>
          </ac:spMkLst>
        </pc:spChg>
      </pc:sldChg>
      <pc:sldChg chg="modSp">
        <pc:chgData name="Anastasiia ZHELEM" userId="c9d0cd14-fe0d-4bc1-9f2b-3d38599b42d7" providerId="ADAL" clId="{09F64D9E-6EB5-4E7F-89C8-6CFF913970AF}" dt="2026-09-10T07:49:05.550" v="15"/>
        <pc:sldMkLst>
          <pc:docMk/>
          <pc:sldMk cId="3147137486" sldId="272"/>
        </pc:sldMkLst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3147137486" sldId="272"/>
            <ac:spMk id="7" creationId="{A5ED7351-B3AD-47EA-442D-D51403A4265B}"/>
          </ac:spMkLst>
        </pc:spChg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3147137486" sldId="272"/>
            <ac:spMk id="10" creationId="{8685F1FC-7898-CD9A-40E4-FB855B7AAE52}"/>
          </ac:spMkLst>
        </pc:spChg>
        <pc:spChg chg="mod">
          <ac:chgData name="Anastasiia ZHELEM" userId="c9d0cd14-fe0d-4bc1-9f2b-3d38599b42d7" providerId="ADAL" clId="{09F64D9E-6EB5-4E7F-89C8-6CFF913970AF}" dt="2026-09-10T07:49:05.550" v="15"/>
          <ac:spMkLst>
            <pc:docMk/>
            <pc:sldMk cId="3147137486" sldId="272"/>
            <ac:spMk id="15" creationId="{596C4CC6-3E09-61F6-9EDC-F93FEB31DDDC}"/>
          </ac:spMkLst>
        </pc:spChg>
      </pc:sldChg>
      <pc:sldChg chg="modSp mod">
        <pc:chgData name="Anastasiia ZHELEM" userId="c9d0cd14-fe0d-4bc1-9f2b-3d38599b42d7" providerId="ADAL" clId="{09F64D9E-6EB5-4E7F-89C8-6CFF913970AF}" dt="2026-09-10T07:49:34.721" v="23" actId="20577"/>
        <pc:sldMkLst>
          <pc:docMk/>
          <pc:sldMk cId="3311524383" sldId="275"/>
        </pc:sldMkLst>
        <pc:spChg chg="mod">
          <ac:chgData name="Anastasiia ZHELEM" userId="c9d0cd14-fe0d-4bc1-9f2b-3d38599b42d7" providerId="ADAL" clId="{09F64D9E-6EB5-4E7F-89C8-6CFF913970AF}" dt="2026-09-10T07:49:14.548" v="17" actId="14100"/>
          <ac:spMkLst>
            <pc:docMk/>
            <pc:sldMk cId="3311524383" sldId="275"/>
            <ac:spMk id="2" creationId="{9444D030-BC28-1BD0-1BE3-9983C3691316}"/>
          </ac:spMkLst>
        </pc:spChg>
        <pc:spChg chg="mod">
          <ac:chgData name="Anastasiia ZHELEM" userId="c9d0cd14-fe0d-4bc1-9f2b-3d38599b42d7" providerId="ADAL" clId="{09F64D9E-6EB5-4E7F-89C8-6CFF913970AF}" dt="2026-09-10T07:49:34.721" v="23" actId="20577"/>
          <ac:spMkLst>
            <pc:docMk/>
            <pc:sldMk cId="3311524383" sldId="275"/>
            <ac:spMk id="7" creationId="{A89746AB-CDF0-51F7-1905-E16314E73529}"/>
          </ac:spMkLst>
        </pc:spChg>
      </pc:sldChg>
      <pc:sldChg chg="modSp mod">
        <pc:chgData name="Anastasiia ZHELEM" userId="c9d0cd14-fe0d-4bc1-9f2b-3d38599b42d7" providerId="ADAL" clId="{09F64D9E-6EB5-4E7F-89C8-6CFF913970AF}" dt="2026-09-10T07:49:44.300" v="25" actId="20577"/>
        <pc:sldMkLst>
          <pc:docMk/>
          <pc:sldMk cId="423321742" sldId="277"/>
        </pc:sldMkLst>
        <pc:spChg chg="mod">
          <ac:chgData name="Anastasiia ZHELEM" userId="c9d0cd14-fe0d-4bc1-9f2b-3d38599b42d7" providerId="ADAL" clId="{09F64D9E-6EB5-4E7F-89C8-6CFF913970AF}" dt="2026-09-10T07:49:44.300" v="25" actId="20577"/>
          <ac:spMkLst>
            <pc:docMk/>
            <pc:sldMk cId="423321742" sldId="277"/>
            <ac:spMk id="7" creationId="{605AAF2E-FDA5-7C7E-FCDF-2DF0AAA105AC}"/>
          </ac:spMkLst>
        </pc:spChg>
      </pc:sldChg>
      <pc:sldChg chg="modSp mod">
        <pc:chgData name="Anastasiia ZHELEM" userId="c9d0cd14-fe0d-4bc1-9f2b-3d38599b42d7" providerId="ADAL" clId="{09F64D9E-6EB5-4E7F-89C8-6CFF913970AF}" dt="2026-09-10T07:50:13.081" v="31" actId="20577"/>
        <pc:sldMkLst>
          <pc:docMk/>
          <pc:sldMk cId="2870229763" sldId="278"/>
        </pc:sldMkLst>
        <pc:spChg chg="mod">
          <ac:chgData name="Anastasiia ZHELEM" userId="c9d0cd14-fe0d-4bc1-9f2b-3d38599b42d7" providerId="ADAL" clId="{09F64D9E-6EB5-4E7F-89C8-6CFF913970AF}" dt="2026-09-10T07:50:13.081" v="31" actId="20577"/>
          <ac:spMkLst>
            <pc:docMk/>
            <pc:sldMk cId="2870229763" sldId="278"/>
            <ac:spMk id="7" creationId="{C675A4CC-67D0-D68C-11B2-CC7935877568}"/>
          </ac:spMkLst>
        </pc:spChg>
      </pc:sldChg>
      <pc:sldChg chg="modSp mod">
        <pc:chgData name="Anastasiia ZHELEM" userId="c9d0cd14-fe0d-4bc1-9f2b-3d38599b42d7" providerId="ADAL" clId="{09F64D9E-6EB5-4E7F-89C8-6CFF913970AF}" dt="2026-09-10T07:53:58.479" v="162" actId="14100"/>
        <pc:sldMkLst>
          <pc:docMk/>
          <pc:sldMk cId="582927982" sldId="281"/>
        </pc:sldMkLst>
        <pc:spChg chg="mod">
          <ac:chgData name="Anastasiia ZHELEM" userId="c9d0cd14-fe0d-4bc1-9f2b-3d38599b42d7" providerId="ADAL" clId="{09F64D9E-6EB5-4E7F-89C8-6CFF913970AF}" dt="2026-09-10T07:51:13.859" v="122" actId="14100"/>
          <ac:spMkLst>
            <pc:docMk/>
            <pc:sldMk cId="582927982" sldId="281"/>
            <ac:spMk id="2" creationId="{26B9F17A-B8AD-334D-2EA3-8203EB458D44}"/>
          </ac:spMkLst>
        </pc:spChg>
        <pc:spChg chg="mod ord">
          <ac:chgData name="Anastasiia ZHELEM" userId="c9d0cd14-fe0d-4bc1-9f2b-3d38599b42d7" providerId="ADAL" clId="{09F64D9E-6EB5-4E7F-89C8-6CFF913970AF}" dt="2026-09-10T07:53:11.661" v="154" actId="404"/>
          <ac:spMkLst>
            <pc:docMk/>
            <pc:sldMk cId="582927982" sldId="281"/>
            <ac:spMk id="4" creationId="{A581B333-DDC0-35B6-998C-DD554F427731}"/>
          </ac:spMkLst>
        </pc:spChg>
        <pc:spChg chg="mod">
          <ac:chgData name="Anastasiia ZHELEM" userId="c9d0cd14-fe0d-4bc1-9f2b-3d38599b42d7" providerId="ADAL" clId="{09F64D9E-6EB5-4E7F-89C8-6CFF913970AF}" dt="2026-09-10T07:52:35.590" v="146" actId="14100"/>
          <ac:spMkLst>
            <pc:docMk/>
            <pc:sldMk cId="582927982" sldId="281"/>
            <ac:spMk id="5" creationId="{1B04DC06-6435-7A85-72CB-71FB5EE80342}"/>
          </ac:spMkLst>
        </pc:spChg>
        <pc:spChg chg="mod">
          <ac:chgData name="Anastasiia ZHELEM" userId="c9d0cd14-fe0d-4bc1-9f2b-3d38599b42d7" providerId="ADAL" clId="{09F64D9E-6EB5-4E7F-89C8-6CFF913970AF}" dt="2026-09-10T07:53:41.128" v="161" actId="14100"/>
          <ac:spMkLst>
            <pc:docMk/>
            <pc:sldMk cId="582927982" sldId="281"/>
            <ac:spMk id="6" creationId="{B9EE7EBB-A99B-214F-AABC-B222585BDA77}"/>
          </ac:spMkLst>
        </pc:spChg>
        <pc:spChg chg="mod">
          <ac:chgData name="Anastasiia ZHELEM" userId="c9d0cd14-fe0d-4bc1-9f2b-3d38599b42d7" providerId="ADAL" clId="{09F64D9E-6EB5-4E7F-89C8-6CFF913970AF}" dt="2026-09-10T07:51:20.933" v="141" actId="1035"/>
          <ac:spMkLst>
            <pc:docMk/>
            <pc:sldMk cId="582927982" sldId="281"/>
            <ac:spMk id="7" creationId="{7689761F-4CD9-9EC8-7339-4628ADE9CEB1}"/>
          </ac:spMkLst>
        </pc:spChg>
        <pc:spChg chg="mod">
          <ac:chgData name="Anastasiia ZHELEM" userId="c9d0cd14-fe0d-4bc1-9f2b-3d38599b42d7" providerId="ADAL" clId="{09F64D9E-6EB5-4E7F-89C8-6CFF913970AF}" dt="2026-09-10T07:51:20.933" v="141" actId="1035"/>
          <ac:spMkLst>
            <pc:docMk/>
            <pc:sldMk cId="582927982" sldId="281"/>
            <ac:spMk id="8" creationId="{9AF17015-60C4-0B35-A390-5A6ADF6C2E28}"/>
          </ac:spMkLst>
        </pc:spChg>
        <pc:spChg chg="mod ord">
          <ac:chgData name="Anastasiia ZHELEM" userId="c9d0cd14-fe0d-4bc1-9f2b-3d38599b42d7" providerId="ADAL" clId="{09F64D9E-6EB5-4E7F-89C8-6CFF913970AF}" dt="2026-09-10T07:52:58.749" v="150" actId="167"/>
          <ac:spMkLst>
            <pc:docMk/>
            <pc:sldMk cId="582927982" sldId="281"/>
            <ac:spMk id="9" creationId="{ED5CB745-F559-E25C-4736-490795A5C5FD}"/>
          </ac:spMkLst>
        </pc:spChg>
        <pc:spChg chg="mod">
          <ac:chgData name="Anastasiia ZHELEM" userId="c9d0cd14-fe0d-4bc1-9f2b-3d38599b42d7" providerId="ADAL" clId="{09F64D9E-6EB5-4E7F-89C8-6CFF913970AF}" dt="2026-09-10T07:53:15.853" v="156" actId="404"/>
          <ac:spMkLst>
            <pc:docMk/>
            <pc:sldMk cId="582927982" sldId="281"/>
            <ac:spMk id="10" creationId="{E1ACE7A4-62FC-0CEB-7C81-42DC62002AD6}"/>
          </ac:spMkLst>
        </pc:spChg>
        <pc:spChg chg="mod">
          <ac:chgData name="Anastasiia ZHELEM" userId="c9d0cd14-fe0d-4bc1-9f2b-3d38599b42d7" providerId="ADAL" clId="{09F64D9E-6EB5-4E7F-89C8-6CFF913970AF}" dt="2026-09-10T07:51:02.914" v="90" actId="1036"/>
          <ac:spMkLst>
            <pc:docMk/>
            <pc:sldMk cId="582927982" sldId="281"/>
            <ac:spMk id="12" creationId="{3B6152AC-8B1C-CDA3-60CB-75F98B707720}"/>
          </ac:spMkLst>
        </pc:spChg>
        <pc:spChg chg="mod">
          <ac:chgData name="Anastasiia ZHELEM" userId="c9d0cd14-fe0d-4bc1-9f2b-3d38599b42d7" providerId="ADAL" clId="{09F64D9E-6EB5-4E7F-89C8-6CFF913970AF}" dt="2026-09-10T07:53:19.720" v="158" actId="404"/>
          <ac:spMkLst>
            <pc:docMk/>
            <pc:sldMk cId="582927982" sldId="281"/>
            <ac:spMk id="14" creationId="{4B8E1859-E491-57A7-B859-1ECAB0012FDB}"/>
          </ac:spMkLst>
        </pc:spChg>
        <pc:spChg chg="mod">
          <ac:chgData name="Anastasiia ZHELEM" userId="c9d0cd14-fe0d-4bc1-9f2b-3d38599b42d7" providerId="ADAL" clId="{09F64D9E-6EB5-4E7F-89C8-6CFF913970AF}" dt="2026-09-10T07:53:58.479" v="162" actId="14100"/>
          <ac:spMkLst>
            <pc:docMk/>
            <pc:sldMk cId="582927982" sldId="281"/>
            <ac:spMk id="15" creationId="{B4773C3A-A5EC-8538-0F2E-D370E6D0BE37}"/>
          </ac:spMkLst>
        </pc:spChg>
        <pc:spChg chg="mod">
          <ac:chgData name="Anastasiia ZHELEM" userId="c9d0cd14-fe0d-4bc1-9f2b-3d38599b42d7" providerId="ADAL" clId="{09F64D9E-6EB5-4E7F-89C8-6CFF913970AF}" dt="2026-09-10T07:53:23.604" v="160" actId="404"/>
          <ac:spMkLst>
            <pc:docMk/>
            <pc:sldMk cId="582927982" sldId="281"/>
            <ac:spMk id="16" creationId="{4F1116C5-8C26-B0F9-6CF0-5915A452B3AA}"/>
          </ac:spMkLst>
        </pc:spChg>
        <pc:spChg chg="mod">
          <ac:chgData name="Anastasiia ZHELEM" userId="c9d0cd14-fe0d-4bc1-9f2b-3d38599b42d7" providerId="ADAL" clId="{09F64D9E-6EB5-4E7F-89C8-6CFF913970AF}" dt="2026-09-10T07:51:20.933" v="141" actId="1035"/>
          <ac:spMkLst>
            <pc:docMk/>
            <pc:sldMk cId="582927982" sldId="281"/>
            <ac:spMk id="18" creationId="{BA717690-6E08-4C15-247D-DF772BEC508C}"/>
          </ac:spMkLst>
        </pc:spChg>
        <pc:graphicFrameChg chg="mod modGraphic">
          <ac:chgData name="Anastasiia ZHELEM" userId="c9d0cd14-fe0d-4bc1-9f2b-3d38599b42d7" providerId="ADAL" clId="{09F64D9E-6EB5-4E7F-89C8-6CFF913970AF}" dt="2026-09-10T07:51:53.099" v="144" actId="14734"/>
          <ac:graphicFrameMkLst>
            <pc:docMk/>
            <pc:sldMk cId="582927982" sldId="281"/>
            <ac:graphicFrameMk id="3" creationId="{5C9FFA6E-A4FD-91BA-FFA3-BA26E5D23553}"/>
          </ac:graphicFrameMkLst>
        </pc:graphicFrameChg>
        <pc:picChg chg="mod">
          <ac:chgData name="Anastasiia ZHELEM" userId="c9d0cd14-fe0d-4bc1-9f2b-3d38599b42d7" providerId="ADAL" clId="{09F64D9E-6EB5-4E7F-89C8-6CFF913970AF}" dt="2026-09-10T07:51:10.031" v="121" actId="1035"/>
          <ac:picMkLst>
            <pc:docMk/>
            <pc:sldMk cId="582927982" sldId="281"/>
            <ac:picMk id="13" creationId="{5F725FBD-E08F-588C-A064-E8D400E66C60}"/>
          </ac:picMkLst>
        </pc:picChg>
      </pc:sldChg>
      <pc:sldChg chg="modSp mod">
        <pc:chgData name="Anastasiia ZHELEM" userId="c9d0cd14-fe0d-4bc1-9f2b-3d38599b42d7" providerId="ADAL" clId="{09F64D9E-6EB5-4E7F-89C8-6CFF913970AF}" dt="2026-09-10T07:54:29.852" v="166" actId="20577"/>
        <pc:sldMkLst>
          <pc:docMk/>
          <pc:sldMk cId="1714671709" sldId="284"/>
        </pc:sldMkLst>
        <pc:spChg chg="mod">
          <ac:chgData name="Anastasiia ZHELEM" userId="c9d0cd14-fe0d-4bc1-9f2b-3d38599b42d7" providerId="ADAL" clId="{09F64D9E-6EB5-4E7F-89C8-6CFF913970AF}" dt="2026-09-10T07:54:29.852" v="166" actId="20577"/>
          <ac:spMkLst>
            <pc:docMk/>
            <pc:sldMk cId="1714671709" sldId="284"/>
            <ac:spMk id="2" creationId="{4C81EAB7-40D5-B0F3-2D74-7CB66CE2A804}"/>
          </ac:spMkLst>
        </pc:spChg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1714671709" sldId="284"/>
            <ac:spMk id="5" creationId="{2C703156-FDB1-A234-C076-B4C9944C39B1}"/>
          </ac:spMkLst>
        </pc:spChg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1714671709" sldId="284"/>
            <ac:spMk id="20" creationId="{BCA1BBAA-1460-F68F-254B-2F07F5F484C7}"/>
          </ac:spMkLst>
        </pc:spChg>
      </pc:sldChg>
      <pc:sldChg chg="modSp mod">
        <pc:chgData name="Anastasiia ZHELEM" userId="c9d0cd14-fe0d-4bc1-9f2b-3d38599b42d7" providerId="ADAL" clId="{09F64D9E-6EB5-4E7F-89C8-6CFF913970AF}" dt="2026-09-10T07:54:48.517" v="172" actId="20577"/>
        <pc:sldMkLst>
          <pc:docMk/>
          <pc:sldMk cId="1945403997" sldId="288"/>
        </pc:sldMkLst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1945403997" sldId="288"/>
            <ac:spMk id="8" creationId="{134B6DC9-EF6B-ADB7-91CA-D91E813D26F9}"/>
          </ac:spMkLst>
        </pc:spChg>
        <pc:spChg chg="mod">
          <ac:chgData name="Anastasiia ZHELEM" userId="c9d0cd14-fe0d-4bc1-9f2b-3d38599b42d7" providerId="ADAL" clId="{09F64D9E-6EB5-4E7F-89C8-6CFF913970AF}" dt="2026-09-10T07:54:48.517" v="172" actId="20577"/>
          <ac:spMkLst>
            <pc:docMk/>
            <pc:sldMk cId="1945403997" sldId="288"/>
            <ac:spMk id="17" creationId="{0FF6DFDD-A547-ED30-9030-D697180C7B77}"/>
          </ac:spMkLst>
        </pc:spChg>
      </pc:sldChg>
      <pc:sldChg chg="modSp mod">
        <pc:chgData name="Anastasiia ZHELEM" userId="c9d0cd14-fe0d-4bc1-9f2b-3d38599b42d7" providerId="ADAL" clId="{09F64D9E-6EB5-4E7F-89C8-6CFF913970AF}" dt="2026-09-10T07:55:48.712" v="182" actId="20577"/>
        <pc:sldMkLst>
          <pc:docMk/>
          <pc:sldMk cId="40895086" sldId="293"/>
        </pc:sldMkLst>
        <pc:spChg chg="mod">
          <ac:chgData name="Anastasiia ZHELEM" userId="c9d0cd14-fe0d-4bc1-9f2b-3d38599b42d7" providerId="ADAL" clId="{09F64D9E-6EB5-4E7F-89C8-6CFF913970AF}" dt="2026-09-10T07:55:48.712" v="182" actId="20577"/>
          <ac:spMkLst>
            <pc:docMk/>
            <pc:sldMk cId="40895086" sldId="293"/>
            <ac:spMk id="2" creationId="{ECBB78B0-7BA2-2527-4F97-D2CAB57A411B}"/>
          </ac:spMkLst>
        </pc:spChg>
      </pc:sldChg>
      <pc:sldChg chg="modSp">
        <pc:chgData name="Anastasiia ZHELEM" userId="c9d0cd14-fe0d-4bc1-9f2b-3d38599b42d7" providerId="ADAL" clId="{09F64D9E-6EB5-4E7F-89C8-6CFF913970AF}" dt="2026-09-10T08:03:41.869" v="218"/>
        <pc:sldMkLst>
          <pc:docMk/>
          <pc:sldMk cId="3565105910" sldId="296"/>
        </pc:sldMkLst>
        <pc:spChg chg="mod">
          <ac:chgData name="Anastasiia ZHELEM" userId="c9d0cd14-fe0d-4bc1-9f2b-3d38599b42d7" providerId="ADAL" clId="{09F64D9E-6EB5-4E7F-89C8-6CFF913970AF}" dt="2026-09-10T08:03:41.869" v="218"/>
          <ac:spMkLst>
            <pc:docMk/>
            <pc:sldMk cId="3565105910" sldId="296"/>
            <ac:spMk id="3" creationId="{7BEEB778-3B1B-B2B1-93B4-BEDD39B6005A}"/>
          </ac:spMkLst>
        </pc:spChg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3565105910" sldId="296"/>
            <ac:spMk id="4" creationId="{2D80B7E2-208B-A982-BCAE-B3C9F8AC0C5B}"/>
          </ac:spMkLst>
        </pc:spChg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3565105910" sldId="296"/>
            <ac:spMk id="6" creationId="{40F0296B-9A04-CD10-8A73-C0AAD106E499}"/>
          </ac:spMkLst>
        </pc:spChg>
      </pc:sldChg>
      <pc:sldChg chg="modSp">
        <pc:chgData name="Anastasiia ZHELEM" userId="c9d0cd14-fe0d-4bc1-9f2b-3d38599b42d7" providerId="ADAL" clId="{09F64D9E-6EB5-4E7F-89C8-6CFF913970AF}" dt="2026-09-10T07:48:08.038" v="8"/>
        <pc:sldMkLst>
          <pc:docMk/>
          <pc:sldMk cId="768939106" sldId="299"/>
        </pc:sldMkLst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768939106" sldId="299"/>
            <ac:spMk id="2" creationId="{0262AFE2-A6D8-F35E-4670-3EFA415C7DCA}"/>
          </ac:spMkLst>
        </pc:spChg>
      </pc:sldChg>
      <pc:sldChg chg="modSp mod">
        <pc:chgData name="Anastasiia ZHELEM" userId="c9d0cd14-fe0d-4bc1-9f2b-3d38599b42d7" providerId="ADAL" clId="{09F64D9E-6EB5-4E7F-89C8-6CFF913970AF}" dt="2026-09-10T07:56:35.302" v="189" actId="20577"/>
        <pc:sldMkLst>
          <pc:docMk/>
          <pc:sldMk cId="625844222" sldId="300"/>
        </pc:sldMkLst>
        <pc:spChg chg="mod">
          <ac:chgData name="Anastasiia ZHELEM" userId="c9d0cd14-fe0d-4bc1-9f2b-3d38599b42d7" providerId="ADAL" clId="{09F64D9E-6EB5-4E7F-89C8-6CFF913970AF}" dt="2026-09-10T07:56:35.302" v="189" actId="20577"/>
          <ac:spMkLst>
            <pc:docMk/>
            <pc:sldMk cId="625844222" sldId="300"/>
            <ac:spMk id="17" creationId="{A68A1A45-3B37-9F6F-CFA1-F10F2980B177}"/>
          </ac:spMkLst>
        </pc:spChg>
      </pc:sldChg>
      <pc:sldChg chg="modSp mod">
        <pc:chgData name="Anastasiia ZHELEM" userId="c9d0cd14-fe0d-4bc1-9f2b-3d38599b42d7" providerId="ADAL" clId="{09F64D9E-6EB5-4E7F-89C8-6CFF913970AF}" dt="2026-09-10T07:56:44.878" v="206" actId="1036"/>
        <pc:sldMkLst>
          <pc:docMk/>
          <pc:sldMk cId="1044707371" sldId="302"/>
        </pc:sldMkLst>
        <pc:spChg chg="mod">
          <ac:chgData name="Anastasiia ZHELEM" userId="c9d0cd14-fe0d-4bc1-9f2b-3d38599b42d7" providerId="ADAL" clId="{09F64D9E-6EB5-4E7F-89C8-6CFF913970AF}" dt="2026-09-10T07:56:39.883" v="190"/>
          <ac:spMkLst>
            <pc:docMk/>
            <pc:sldMk cId="1044707371" sldId="302"/>
            <ac:spMk id="2" creationId="{C40D1AD7-ACC2-B33A-D038-E37EC171DBF4}"/>
          </ac:spMkLst>
        </pc:spChg>
        <pc:spChg chg="mod">
          <ac:chgData name="Anastasiia ZHELEM" userId="c9d0cd14-fe0d-4bc1-9f2b-3d38599b42d7" providerId="ADAL" clId="{09F64D9E-6EB5-4E7F-89C8-6CFF913970AF}" dt="2026-09-10T07:56:44.878" v="206" actId="1036"/>
          <ac:spMkLst>
            <pc:docMk/>
            <pc:sldMk cId="1044707371" sldId="302"/>
            <ac:spMk id="17" creationId="{AF56BDE1-F044-CD0D-C30F-22E4F3F96B93}"/>
          </ac:spMkLst>
        </pc:spChg>
      </pc:sldChg>
      <pc:sldChg chg="modSp">
        <pc:chgData name="Anastasiia ZHELEM" userId="c9d0cd14-fe0d-4bc1-9f2b-3d38599b42d7" providerId="ADAL" clId="{09F64D9E-6EB5-4E7F-89C8-6CFF913970AF}" dt="2026-09-10T07:48:08.038" v="8"/>
        <pc:sldMkLst>
          <pc:docMk/>
          <pc:sldMk cId="3414956140" sldId="303"/>
        </pc:sldMkLst>
        <pc:spChg chg="mod">
          <ac:chgData name="Anastasiia ZHELEM" userId="c9d0cd14-fe0d-4bc1-9f2b-3d38599b42d7" providerId="ADAL" clId="{09F64D9E-6EB5-4E7F-89C8-6CFF913970AF}" dt="2026-09-10T07:48:08.038" v="8"/>
          <ac:spMkLst>
            <pc:docMk/>
            <pc:sldMk cId="3414956140" sldId="303"/>
            <ac:spMk id="17" creationId="{A2EF5AF2-C256-5A51-315E-54FD41DDBA9B}"/>
          </ac:spMkLst>
        </pc:spChg>
      </pc:sldChg>
    </pc:docChg>
  </pc:docChgLst>
</pc:chgInfo>
</file>

<file path=ppt/comments/modernComment_10E_82EF629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3140C07-B038-4C7B-A2AA-3217EDB6272E}" authorId="{26026803-E399-1D0F-5724-A34B5BE1649E}" created="2026-04-02T10:02:14.747">
    <pc:sldMkLst xmlns:pc="http://schemas.microsoft.com/office/powerpoint/2013/main/command">
      <pc:docMk/>
      <pc:sldMk cId="2196726421" sldId="270"/>
    </pc:sldMkLst>
    <p188:txBody>
      <a:bodyPr/>
      <a:lstStyle/>
      <a:p>
        <a:r>
          <a:rPr lang="en-US"/>
          <a:t>Right click -&gt; Grid and guides -&gt; Turn on Guides </a:t>
        </a:r>
      </a:p>
    </p188:txBody>
  </p188:cm>
  <p188:cm id="{6F174376-A0AF-4E33-91AD-9C28A717B097}" authorId="{26026803-E399-1D0F-5724-A34B5BE1649E}" created="2026-04-02T10:13:09.129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2196726421" sldId="270"/>
      <ac:spMk id="11" creationId="{F2201573-5A19-7523-8760-25C3C3A8567C}"/>
    </ac:deMkLst>
    <p188:txBody>
      <a:bodyPr/>
      <a:lstStyle/>
      <a:p>
        <a:r>
          <a:rPr lang="en-US"/>
          <a:t>Copy this to all pages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299" y="803785"/>
            <a:ext cx="5218430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0080C3"/>
                </a:solidFill>
                <a:latin typeface="Open Sans Semibold"/>
                <a:cs typeface="Open Sans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707299" y="9982446"/>
            <a:ext cx="1548764" cy="1638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t>Report</a:t>
            </a:r>
            <a:r>
              <a:rPr spc="35"/>
              <a:t> </a:t>
            </a:r>
            <a:r>
              <a:t>title</a:t>
            </a:r>
            <a:r>
              <a:rPr spc="35"/>
              <a:t> </a:t>
            </a:r>
            <a:r>
              <a:t>lorem</a:t>
            </a:r>
            <a:r>
              <a:rPr spc="35"/>
              <a:t> </a:t>
            </a:r>
            <a:r>
              <a:t>ipsum</a:t>
            </a:r>
            <a:r>
              <a:rPr spc="40"/>
              <a:t> </a:t>
            </a:r>
            <a:r>
              <a:rPr spc="-20"/>
              <a:t>dolor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687456" y="9982446"/>
            <a:ext cx="203768" cy="1638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rgbClr val="231F20"/>
                </a:solidFill>
                <a:latin typeface="Open Sans Semibold"/>
                <a:cs typeface="Open Sans Semibold"/>
              </a:defRPr>
            </a:lvl1pPr>
          </a:lstStyle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microsoft.com/office/2018/10/relationships/comments" Target="../comments/modernComment_10E_82EF629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995D3D-ABA7-B2AE-39A2-F056B307ABFA}"/>
              </a:ext>
            </a:extLst>
          </p:cNvPr>
          <p:cNvSpPr/>
          <p:nvPr/>
        </p:nvSpPr>
        <p:spPr>
          <a:xfrm>
            <a:off x="-6919" y="0"/>
            <a:ext cx="7563419" cy="75329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/>
              <a:t>Foto</a:t>
            </a:r>
          </a:p>
        </p:txBody>
      </p:sp>
      <p:sp>
        <p:nvSpPr>
          <p:cNvPr id="4" name="object 4"/>
          <p:cNvSpPr/>
          <p:nvPr/>
        </p:nvSpPr>
        <p:spPr>
          <a:xfrm>
            <a:off x="5945504" y="6300038"/>
            <a:ext cx="894715" cy="2376170"/>
          </a:xfrm>
          <a:custGeom>
            <a:avLst/>
            <a:gdLst/>
            <a:ahLst/>
            <a:cxnLst/>
            <a:rect l="l" t="t" r="r" b="b"/>
            <a:pathLst>
              <a:path w="894715" h="2376170">
                <a:moveTo>
                  <a:pt x="894486" y="0"/>
                </a:moveTo>
                <a:lnTo>
                  <a:pt x="0" y="0"/>
                </a:lnTo>
                <a:lnTo>
                  <a:pt x="0" y="2375979"/>
                </a:lnTo>
                <a:lnTo>
                  <a:pt x="894486" y="2375979"/>
                </a:lnTo>
                <a:lnTo>
                  <a:pt x="894486" y="0"/>
                </a:lnTo>
                <a:close/>
              </a:path>
            </a:pathLst>
          </a:custGeom>
          <a:solidFill>
            <a:srgbClr val="0080C3"/>
          </a:solidFill>
        </p:spPr>
        <p:txBody>
          <a:bodyPr wrap="square" lIns="0" tIns="0" rIns="0" bIns="0" rtlCol="0"/>
          <a:lstStyle/>
          <a:p>
            <a:endParaRPr lang="en-GB" noProof="0"/>
          </a:p>
        </p:txBody>
      </p:sp>
      <p:sp>
        <p:nvSpPr>
          <p:cNvPr id="5" name="object 5"/>
          <p:cNvSpPr txBox="1"/>
          <p:nvPr/>
        </p:nvSpPr>
        <p:spPr>
          <a:xfrm>
            <a:off x="707297" y="7841608"/>
            <a:ext cx="6217286" cy="4488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400"/>
              </a:lnSpc>
              <a:spcBef>
                <a:spcPts val="100"/>
              </a:spcBef>
            </a:pPr>
            <a:r>
              <a:rPr lang="en-GB" sz="3000" b="1" noProof="0" err="1">
                <a:solidFill>
                  <a:srgbClr val="0080C3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Estrategia</a:t>
            </a:r>
            <a:r>
              <a:rPr lang="en-GB" sz="3000" b="1" noProof="0">
                <a:solidFill>
                  <a:srgbClr val="0080C3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 de </a:t>
            </a:r>
            <a:r>
              <a:rPr lang="en-GB" sz="3000" b="1" noProof="0" err="1">
                <a:solidFill>
                  <a:srgbClr val="0080C3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Focalización</a:t>
            </a:r>
            <a:endParaRPr lang="en-GB" sz="2100" noProof="0"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7298" y="9906011"/>
            <a:ext cx="2842351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b="1" spc="-2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MES AÑO</a:t>
            </a:r>
            <a:endParaRPr lang="en-GB" sz="1200" b="1" noProof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45504" y="6300038"/>
            <a:ext cx="894715" cy="2376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1050" noProof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endParaRPr lang="en-GB" sz="1050" noProof="0">
              <a:latin typeface="Times New Roman"/>
              <a:cs typeface="Times New Roman"/>
            </a:endParaRPr>
          </a:p>
          <a:p>
            <a:pPr marL="83185" marR="328295">
              <a:lnSpc>
                <a:spcPts val="1090"/>
              </a:lnSpc>
              <a:spcBef>
                <a:spcPts val="5"/>
              </a:spcBef>
            </a:pPr>
            <a:r>
              <a:rPr lang="en-GB" sz="1050" spc="-50" noProof="0">
                <a:solidFill>
                  <a:srgbClr val="FFFFFF"/>
                </a:solidFill>
                <a:latin typeface="Arial"/>
                <a:cs typeface="Arial"/>
              </a:rPr>
              <a:t>SAVING </a:t>
            </a:r>
            <a:r>
              <a:rPr lang="en-GB" sz="1050" spc="-10" noProof="0">
                <a:solidFill>
                  <a:srgbClr val="FFFFFF"/>
                </a:solidFill>
                <a:latin typeface="Arial"/>
                <a:cs typeface="Arial"/>
              </a:rPr>
              <a:t>LIVES</a:t>
            </a:r>
            <a:endParaRPr lang="en-GB" sz="1050" noProof="0">
              <a:latin typeface="Arial"/>
              <a:cs typeface="Arial"/>
            </a:endParaRPr>
          </a:p>
          <a:p>
            <a:pPr marL="83185" marR="95250">
              <a:lnSpc>
                <a:spcPts val="1090"/>
              </a:lnSpc>
              <a:spcBef>
                <a:spcPts val="365"/>
              </a:spcBef>
            </a:pPr>
            <a:r>
              <a:rPr lang="en-GB" sz="1050" spc="-25" noProof="0">
                <a:solidFill>
                  <a:srgbClr val="FFFFFF"/>
                </a:solidFill>
                <a:latin typeface="Arial"/>
                <a:cs typeface="Arial"/>
              </a:rPr>
              <a:t>CHANGING </a:t>
            </a:r>
            <a:r>
              <a:rPr lang="en-GB" sz="1050" spc="-10" noProof="0">
                <a:solidFill>
                  <a:srgbClr val="FFFFFF"/>
                </a:solidFill>
                <a:latin typeface="Arial"/>
                <a:cs typeface="Arial"/>
              </a:rPr>
              <a:t>LIVES</a:t>
            </a:r>
            <a:endParaRPr lang="en-GB" sz="1050" noProof="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57562" y="7223990"/>
            <a:ext cx="657871" cy="25352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56095" y="6485349"/>
            <a:ext cx="664029" cy="66424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707298" y="7411034"/>
            <a:ext cx="2897139" cy="241092"/>
          </a:xfrm>
          <a:prstGeom prst="rect">
            <a:avLst/>
          </a:prstGeom>
          <a:solidFill>
            <a:srgbClr val="0080C3"/>
          </a:solidFill>
        </p:spPr>
        <p:txBody>
          <a:bodyPr vert="horz" wrap="square" lIns="0" tIns="40640" rIns="0" bIns="0" rtlCol="0">
            <a:spAutoFit/>
          </a:bodyPr>
          <a:lstStyle/>
          <a:p>
            <a:pPr marL="104139">
              <a:lnSpc>
                <a:spcPct val="100000"/>
              </a:lnSpc>
              <a:spcBef>
                <a:spcPts val="320"/>
              </a:spcBef>
            </a:pPr>
            <a:r>
              <a:rPr lang="en-GB" sz="1300" b="1" noProof="0">
                <a:solidFill>
                  <a:srgbClr val="FFFFFF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OFICINA DEL WFP [NOMBRE]</a:t>
            </a:r>
            <a:endParaRPr lang="en-GB" sz="1300" noProof="0"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2627AF-9128-4355-8B8F-FDF6A2A2F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13" name="object 5">
            <a:extLst>
              <a:ext uri="{FF2B5EF4-FFF2-40B4-BE49-F238E27FC236}">
                <a16:creationId xmlns:a16="http://schemas.microsoft.com/office/drawing/2014/main" id="{AA9575D5-BA9E-44C8-A923-B5C3C048B434}"/>
              </a:ext>
            </a:extLst>
          </p:cNvPr>
          <p:cNvSpPr txBox="1"/>
          <p:nvPr/>
        </p:nvSpPr>
        <p:spPr>
          <a:xfrm>
            <a:off x="707297" y="8343394"/>
            <a:ext cx="4789735" cy="3359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lang="en-GB" sz="2100" spc="50" noProof="0">
                <a:solidFill>
                  <a:srgbClr val="231F2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Plan </a:t>
            </a:r>
            <a:r>
              <a:rPr lang="en-GB" sz="2100" spc="50" noProof="0" err="1">
                <a:solidFill>
                  <a:srgbClr val="231F2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Estratégico</a:t>
            </a:r>
            <a:r>
              <a:rPr lang="en-GB" sz="2100" spc="50" noProof="0">
                <a:solidFill>
                  <a:srgbClr val="231F20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Nacional </a:t>
            </a:r>
            <a:r>
              <a:rPr lang="en-GB" sz="2100" spc="50" noProof="0">
                <a:solidFill>
                  <a:srgbClr val="231F20"/>
                </a:solidFill>
                <a:highlight>
                  <a:srgbClr val="FFFF00"/>
                </a:highlight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20XX-20XX</a:t>
            </a:r>
            <a:endParaRPr lang="en-GB" sz="2100" noProof="0">
              <a:highlight>
                <a:srgbClr val="FFFF00"/>
              </a:highlight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002F5A"/>
          </a:solidFill>
        </p:spPr>
        <p:txBody>
          <a:bodyPr wrap="square" lIns="0" tIns="0" rIns="0" bIns="0" rtlCol="0"/>
          <a:lstStyle/>
          <a:p>
            <a:endParaRPr lang="en-GB" noProof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2C30E-A25D-4489-B63C-4B8F85560A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3</a:t>
            </a:fld>
            <a:endParaRPr lang="en-GB" spc="-50" noProof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218430" cy="4521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10" err="1"/>
              <a:t>Índice</a:t>
            </a:r>
            <a:endParaRPr lang="en-GB" spc="-10" noProof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027FFC78-FB31-4B54-8250-036CC77B8E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238747"/>
              </p:ext>
            </p:extLst>
          </p:nvPr>
        </p:nvGraphicFramePr>
        <p:xfrm>
          <a:off x="654050" y="1589405"/>
          <a:ext cx="6248400" cy="63999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21228">
                  <a:extLst>
                    <a:ext uri="{9D8B030D-6E8A-4147-A177-3AD203B41FA5}">
                      <a16:colId xmlns:a16="http://schemas.microsoft.com/office/drawing/2014/main" val="1795508578"/>
                    </a:ext>
                  </a:extLst>
                </a:gridCol>
                <a:gridCol w="927172">
                  <a:extLst>
                    <a:ext uri="{9D8B030D-6E8A-4147-A177-3AD203B41FA5}">
                      <a16:colId xmlns:a16="http://schemas.microsoft.com/office/drawing/2014/main" val="1784016390"/>
                    </a:ext>
                  </a:extLst>
                </a:gridCol>
              </a:tblGrid>
              <a:tr h="426666">
                <a:tc>
                  <a:txBody>
                    <a:bodyPr/>
                    <a:lstStyle/>
                    <a:p>
                      <a:r>
                        <a:rPr lang="en-GB" sz="1200" noProof="0">
                          <a:latin typeface="Open Sans"/>
                          <a:ea typeface="Open Sans"/>
                          <a:cs typeface="Open Sans"/>
                        </a:rPr>
                        <a:t>I. </a:t>
                      </a:r>
                      <a:r>
                        <a:rPr lang="en-GB" sz="1200" noProof="0" err="1">
                          <a:latin typeface="Open Sans"/>
                          <a:ea typeface="Open Sans"/>
                          <a:cs typeface="Open Sans"/>
                        </a:rPr>
                        <a:t>Antecedentes</a:t>
                      </a:r>
                      <a:r>
                        <a:rPr lang="en-GB" sz="1200" noProof="0">
                          <a:latin typeface="Open Sans"/>
                          <a:ea typeface="Open Sans"/>
                          <a:cs typeface="Open Sans"/>
                        </a:rPr>
                        <a:t> y </a:t>
                      </a:r>
                      <a:r>
                        <a:rPr lang="en-GB" sz="1200" noProof="0" err="1">
                          <a:latin typeface="Open Sans"/>
                          <a:ea typeface="Open Sans"/>
                          <a:cs typeface="Open Sans"/>
                        </a:rPr>
                        <a:t>contexto</a:t>
                      </a:r>
                      <a:endParaRPr lang="en-GB" sz="1200" noProof="0"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noProof="0"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7697428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II.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Objetivos</a:t>
                      </a:r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Programáticos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4663334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III.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Mecanismos</a:t>
                      </a:r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 de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coordinación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346240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s-ES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IV. Asociaciones para focalización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764818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s-ES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V. Prioridades del proceso de focalización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5328090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es-ES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Paso 1 – Análisis de necesidades y contexto</a:t>
                      </a:r>
                      <a:endParaRPr lang="en-GB" sz="1200" i="1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624289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es-ES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Paso 2 – Diseño de focalización</a:t>
                      </a:r>
                      <a:endParaRPr lang="en-GB" sz="1200" i="1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408832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es-ES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Paso 3 – Implementación de la focalización</a:t>
                      </a:r>
                      <a:endParaRPr lang="en-GB" sz="1200" i="1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137039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274320"/>
                      <a:r>
                        <a:rPr lang="es-ES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Paso 4 – Monitoreo de la focalización</a:t>
                      </a:r>
                      <a:endParaRPr lang="en-GB" sz="1200" i="1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i="1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2431202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VI.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Gestión</a:t>
                      </a:r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 de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riesgos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2743880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s-ES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VII. Hoja de ruta de Garantía de Focalización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1931298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Mirando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hacia</a:t>
                      </a:r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adelante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1902833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Anexo 1 –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2584587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Anexo 2 –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682613"/>
                  </a:ext>
                </a:extLst>
              </a:tr>
              <a:tr h="426666">
                <a:tc>
                  <a:txBody>
                    <a:bodyPr/>
                    <a:lstStyle/>
                    <a:p>
                      <a:pPr marL="0"/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Acrónimos</a:t>
                      </a:r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 y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créditos</a:t>
                      </a:r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 </a:t>
                      </a:r>
                      <a:r>
                        <a:rPr lang="en-GB" sz="1200" noProof="0" err="1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fotográficos</a:t>
                      </a:r>
                      <a:endParaRPr lang="en-GB" sz="1200" noProof="0">
                        <a:solidFill>
                          <a:schemeClr val="dk1"/>
                        </a:solidFill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en-GB" sz="1200" noProof="0">
                          <a:solidFill>
                            <a:schemeClr val="dk1"/>
                          </a:solidFill>
                          <a:latin typeface="Open Sans"/>
                          <a:ea typeface="Open Sans"/>
                          <a:cs typeface="Open Sans"/>
                        </a:rPr>
                        <a:t>#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788372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7061362-F10C-4AE6-AEE0-D5CA9C2714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EC564-6028-D1C5-5E08-E6309E879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>
            <a:extLst>
              <a:ext uri="{FF2B5EF4-FFF2-40B4-BE49-F238E27FC236}">
                <a16:creationId xmlns:a16="http://schemas.microsoft.com/office/drawing/2014/main" id="{F2201573-5A19-7523-8760-25C3C3A8567C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707297" y="9982446"/>
            <a:ext cx="2884562" cy="142988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rPr lang="en-GB" noProof="0"/>
              <a:t>WFP </a:t>
            </a:r>
            <a:r>
              <a:rPr lang="en-GB" noProof="0">
                <a:highlight>
                  <a:srgbClr val="FFFF00"/>
                </a:highlight>
              </a:rPr>
              <a:t>[</a:t>
            </a:r>
            <a:r>
              <a:rPr lang="en-GB" noProof="0" err="1">
                <a:highlight>
                  <a:srgbClr val="FFFF00"/>
                </a:highlight>
              </a:rPr>
              <a:t>Oficina</a:t>
            </a:r>
            <a:r>
              <a:rPr lang="en-GB" noProof="0">
                <a:highlight>
                  <a:srgbClr val="FFFF00"/>
                </a:highlight>
              </a:rPr>
              <a:t> de </a:t>
            </a:r>
            <a:r>
              <a:rPr lang="en-GB" noProof="0" err="1">
                <a:highlight>
                  <a:srgbClr val="FFFF00"/>
                </a:highlight>
              </a:rPr>
              <a:t>país</a:t>
            </a:r>
            <a:r>
              <a:rPr lang="en-GB" noProof="0">
                <a:highlight>
                  <a:srgbClr val="FFFF00"/>
                </a:highlight>
              </a:rPr>
              <a:t>]</a:t>
            </a:r>
            <a:r>
              <a:rPr lang="en-GB" noProof="0"/>
              <a:t> | ESTRATEGIA DE FOCALIZACIÓN</a:t>
            </a:r>
            <a:endParaRPr lang="en-GB" spc="-20" noProof="0"/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A3CD7915-0A8B-F3B3-FF4B-6BCF9BD3FF95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4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69D267DD-8A75-3F9E-0DB3-3E359115FE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21843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/>
              <a:t>I. </a:t>
            </a:r>
            <a:r>
              <a:rPr lang="en-GB" spc="-20" err="1"/>
              <a:t>Antecedentes</a:t>
            </a:r>
            <a:r>
              <a:rPr lang="en-GB" spc="-20"/>
              <a:t> y </a:t>
            </a:r>
            <a:r>
              <a:rPr lang="en-GB" spc="-20" err="1"/>
              <a:t>contexto</a:t>
            </a:r>
            <a:endParaRPr lang="en-GB" spc="-20" noProof="0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6C54F0E0-8AAD-3398-7E39-9A9112F5FDC5}"/>
              </a:ext>
            </a:extLst>
          </p:cNvPr>
          <p:cNvSpPr txBox="1"/>
          <p:nvPr/>
        </p:nvSpPr>
        <p:spPr>
          <a:xfrm>
            <a:off x="707299" y="9713463"/>
            <a:ext cx="5979160" cy="1095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marR="5080" indent="-228600">
              <a:lnSpc>
                <a:spcPct val="111100"/>
              </a:lnSpc>
              <a:spcBef>
                <a:spcPts val="100"/>
              </a:spcBef>
              <a:buFont typeface="+mj-lt"/>
              <a:buAutoNum type="arabicPeriod"/>
              <a:tabLst>
                <a:tab pos="156210" algn="l"/>
              </a:tabLst>
            </a:pPr>
            <a:r>
              <a:rPr lang="en-US" sz="6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[Insert footnote where needed]</a:t>
            </a:r>
            <a:endParaRPr lang="en-GB" sz="600" noProof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8FDEEF7A-E2AE-22A5-D218-1B453C48AE18}"/>
              </a:ext>
            </a:extLst>
          </p:cNvPr>
          <p:cNvSpPr txBox="1"/>
          <p:nvPr/>
        </p:nvSpPr>
        <p:spPr>
          <a:xfrm>
            <a:off x="654050" y="1544784"/>
            <a:ext cx="6237174" cy="491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ESTRATÉGICO NACIONAL (20XX-20XX)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  <a:endParaRPr lang="en-GB" sz="1000" noProof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8426BE3-84CB-BD09-986F-C9816B9D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72642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C530D-4674-757B-68DD-03DAFBD86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697FC917-8EE8-B4D7-F9B7-57EE1D072DAD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5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3876B39-CCE1-E43D-63FB-627E3CAE0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D7372397-379D-DB5D-6031-AE03B4BDEB45}"/>
              </a:ext>
            </a:extLst>
          </p:cNvPr>
          <p:cNvSpPr txBox="1"/>
          <p:nvPr/>
        </p:nvSpPr>
        <p:spPr>
          <a:xfrm>
            <a:off x="654050" y="850900"/>
            <a:ext cx="6237174" cy="491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ENFOQUE DEL MARCO NORMATIVO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  <a:endParaRPr lang="en-GB" sz="1000" b="1" noProof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862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0FBCB-AF65-51AD-38CA-7095BB268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484F459-960C-D28C-9C84-78228CBEBCB2}"/>
              </a:ext>
            </a:extLst>
          </p:cNvPr>
          <p:cNvSpPr/>
          <p:nvPr/>
        </p:nvSpPr>
        <p:spPr>
          <a:xfrm>
            <a:off x="654050" y="2641600"/>
            <a:ext cx="6248400" cy="5464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l"/>
            <a:endParaRPr lang="en-GB" sz="1000" b="1" noProof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62F80C1C-A311-B794-43A9-50E43EF4624B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6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69D1B48E-0BFC-B7E8-D32F-F14467DE433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521843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/>
              <a:t>II. </a:t>
            </a:r>
            <a:r>
              <a:rPr lang="en-GB" spc="-20" err="1"/>
              <a:t>Objetivos</a:t>
            </a:r>
            <a:r>
              <a:rPr lang="en-GB" spc="-20"/>
              <a:t> </a:t>
            </a:r>
            <a:r>
              <a:rPr lang="en-GB" spc="-20" err="1"/>
              <a:t>Programáticos</a:t>
            </a:r>
            <a:endParaRPr lang="en-GB" spc="-2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04170D6-D731-9A3F-2E1A-04B189814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A5ED7351-B3AD-47EA-442D-D51403A4265B}"/>
              </a:ext>
            </a:extLst>
          </p:cNvPr>
          <p:cNvSpPr txBox="1"/>
          <p:nvPr/>
        </p:nvSpPr>
        <p:spPr>
          <a:xfrm>
            <a:off x="654050" y="1544784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847F46-404F-A419-6EE2-E3F31AFF1376}"/>
              </a:ext>
            </a:extLst>
          </p:cNvPr>
          <p:cNvSpPr/>
          <p:nvPr/>
        </p:nvSpPr>
        <p:spPr>
          <a:xfrm>
            <a:off x="654050" y="2413000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Resultado</a:t>
            </a:r>
            <a:r>
              <a:rPr lang="en-GB" sz="1000" b="1" noProof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b="1" noProof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Estratégico</a:t>
            </a:r>
            <a:r>
              <a:rPr lang="en-GB" sz="1000" b="1" noProof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8685F1FC-7898-CD9A-40E4-FB855B7AAE52}"/>
              </a:ext>
            </a:extLst>
          </p:cNvPr>
          <p:cNvSpPr txBox="1"/>
          <p:nvPr/>
        </p:nvSpPr>
        <p:spPr>
          <a:xfrm>
            <a:off x="654050" y="2702699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ctr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596C4CC6-3E09-61F6-9EDC-F93FEB31DDDC}"/>
              </a:ext>
            </a:extLst>
          </p:cNvPr>
          <p:cNvSpPr txBox="1"/>
          <p:nvPr/>
        </p:nvSpPr>
        <p:spPr>
          <a:xfrm>
            <a:off x="654050" y="3247548"/>
            <a:ext cx="6237174" cy="10365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Actividad</a:t>
            </a: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  <a:r>
              <a:rPr lang="en-GB" sz="1000" b="1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[</a:t>
            </a:r>
            <a:r>
              <a:rPr lang="en-GB" sz="1000" b="1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b="1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b="1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b="1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u="sng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Objetivo</a:t>
            </a:r>
            <a:r>
              <a:rPr lang="en-GB" sz="1000" u="sng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u="sng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programático</a:t>
            </a:r>
            <a:r>
              <a:rPr lang="en-GB" sz="1000" u="sng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000" u="sng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Resultado de interés para la focalización</a:t>
            </a:r>
            <a:r>
              <a:rPr lang="en-GB" sz="1000" u="sng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 marL="196850" marR="63500" lvl="0" indent="-17145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endParaRPr lang="en-GB" sz="1000" noProof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137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8BC7B-DB1D-8789-1AB6-E92A6AAF8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5E29F6A4-93C6-94E5-383A-3BD4C8A405FD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7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9444D030-BC28-1BD0-1BE3-9983C36913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49" y="850900"/>
            <a:ext cx="6151011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/>
              <a:t>III. </a:t>
            </a:r>
            <a:r>
              <a:rPr lang="en-GB" spc="-20" err="1"/>
              <a:t>Mecanismos</a:t>
            </a:r>
            <a:r>
              <a:rPr lang="en-GB" spc="-20"/>
              <a:t> de </a:t>
            </a:r>
            <a:r>
              <a:rPr lang="en-GB" spc="-20" err="1"/>
              <a:t>coordinación</a:t>
            </a:r>
            <a:endParaRPr lang="en-GB" spc="-2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64E0EB4-80CD-2601-A40A-5E113B0B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A89746AB-CDF0-51F7-1905-E16314E73529}"/>
              </a:ext>
            </a:extLst>
          </p:cNvPr>
          <p:cNvSpPr txBox="1"/>
          <p:nvPr/>
        </p:nvSpPr>
        <p:spPr>
          <a:xfrm>
            <a:off x="654050" y="1544784"/>
            <a:ext cx="6237174" cy="16038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COORDINACIÓN INTERNA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COORDINACIÓN CONJUNTA DE PROGRAMAS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COORDINACIÓN EXTERNA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8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311524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A3630-0064-B1E2-C5CB-0AFA00E3F5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E8645261-FECE-54AC-4B4E-E9A0D85354FB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8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2071C09A-C88B-2AF1-CF64-39621B30BFB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2952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spc="-20"/>
              <a:t>IV. Asociaciones para focalización</a:t>
            </a:r>
            <a:endParaRPr lang="en-GB" spc="-2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9472DA2-AEA0-8ED3-23F7-8BD81A04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605AAF2E-FDA5-7C7E-FCDF-2DF0AAA105AC}"/>
              </a:ext>
            </a:extLst>
          </p:cNvPr>
          <p:cNvSpPr txBox="1"/>
          <p:nvPr/>
        </p:nvSpPr>
        <p:spPr>
          <a:xfrm>
            <a:off x="654050" y="1544784"/>
            <a:ext cx="6237174" cy="491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 GUBERNAMENTALES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  <a:endParaRPr lang="en-GB" sz="1000" noProof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object 9">
            <a:extLst>
              <a:ext uri="{FF2B5EF4-FFF2-40B4-BE49-F238E27FC236}">
                <a16:creationId xmlns:a16="http://schemas.microsoft.com/office/drawing/2014/main" id="{07C5E6A6-D663-B3EE-2F88-1AB983B65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120534"/>
              </p:ext>
            </p:extLst>
          </p:nvPr>
        </p:nvGraphicFramePr>
        <p:xfrm>
          <a:off x="654050" y="2588824"/>
          <a:ext cx="6237175" cy="43802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987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5717">
                  <a:extLst>
                    <a:ext uri="{9D8B030D-6E8A-4147-A177-3AD203B41FA5}">
                      <a16:colId xmlns:a16="http://schemas.microsoft.com/office/drawing/2014/main" val="3305261145"/>
                    </a:ext>
                  </a:extLst>
                </a:gridCol>
                <a:gridCol w="1032685">
                  <a:extLst>
                    <a:ext uri="{9D8B030D-6E8A-4147-A177-3AD203B41FA5}">
                      <a16:colId xmlns:a16="http://schemas.microsoft.com/office/drawing/2014/main" val="726122306"/>
                    </a:ext>
                  </a:extLst>
                </a:gridCol>
              </a:tblGrid>
              <a:tr h="2713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lang="en-GB" sz="800" b="1" noProof="0">
                          <a:solidFill>
                            <a:srgbClr val="FFFFFF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Actor </a:t>
                      </a:r>
                      <a:r>
                        <a:rPr lang="en-GB" sz="800" b="1" noProof="0" err="1">
                          <a:solidFill>
                            <a:srgbClr val="FFFFFF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gubernamental</a:t>
                      </a:r>
                      <a:endParaRPr lang="en-GB" sz="800" baseline="30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lang="es-ES" sz="800" b="1" noProof="0">
                          <a:solidFill>
                            <a:srgbClr val="FFFFFF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Conexión con la focalización de WFP</a:t>
                      </a: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b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2F5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lang="en-GB" sz="800" b="1" noProof="0">
                          <a:solidFill>
                            <a:srgbClr val="FFFFFF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Obj. </a:t>
                      </a:r>
                      <a:r>
                        <a:rPr lang="en-GB" sz="800" b="1" noProof="0" err="1">
                          <a:solidFill>
                            <a:srgbClr val="FFFFFF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Estrat</a:t>
                      </a:r>
                      <a:r>
                        <a:rPr lang="en-GB" sz="800" b="1" noProof="0">
                          <a:solidFill>
                            <a:srgbClr val="FFFFFF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.</a:t>
                      </a: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b"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8E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6823071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11331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3628898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968787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5189833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6461163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876168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1629460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6921031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2478963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8446607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602956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066468"/>
                  </a:ext>
                </a:extLst>
              </a:tr>
              <a:tr h="29349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endParaRPr lang="en-GB" sz="800" b="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>
                    <a:lnL w="635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68015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21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C5DF5-9A76-3B34-FE77-B427BFF73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604DFB75-C593-04F3-A7A1-3A3E06990F5A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9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74A1B0-4C41-D71C-F219-D4DB4CF8A6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C675A4CC-67D0-D68C-11B2-CC7935877568}"/>
              </a:ext>
            </a:extLst>
          </p:cNvPr>
          <p:cNvSpPr txBox="1"/>
          <p:nvPr/>
        </p:nvSpPr>
        <p:spPr>
          <a:xfrm>
            <a:off x="654050" y="880402"/>
            <a:ext cx="6237174" cy="15461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1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 DE LA ONU Y DE </a:t>
            </a:r>
            <a:r>
              <a:rPr lang="es-ES" sz="1100" b="1" err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ONGs</a:t>
            </a:r>
            <a:r>
              <a:rPr lang="es-ES" sz="11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internacionales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  <a:endParaRPr lang="en-GB" sz="100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DONANTES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8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SOCIOS COLABORADORES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8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8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2870229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FF888-F29E-8DD5-8FDC-FC27D32E6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rallelogram 8">
            <a:extLst>
              <a:ext uri="{FF2B5EF4-FFF2-40B4-BE49-F238E27FC236}">
                <a16:creationId xmlns:a16="http://schemas.microsoft.com/office/drawing/2014/main" id="{ED5CB745-F559-E25C-4736-490795A5C5FD}"/>
              </a:ext>
            </a:extLst>
          </p:cNvPr>
          <p:cNvSpPr/>
          <p:nvPr/>
        </p:nvSpPr>
        <p:spPr>
          <a:xfrm>
            <a:off x="5988049" y="1536700"/>
            <a:ext cx="1238249" cy="1090063"/>
          </a:xfrm>
          <a:prstGeom prst="parallelogram">
            <a:avLst>
              <a:gd name="adj" fmla="val 93254"/>
            </a:avLst>
          </a:prstGeom>
          <a:solidFill>
            <a:srgbClr val="BD612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noProof="0">
              <a:solidFill>
                <a:sysClr val="windowText" lastClr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581B333-DDC0-35B6-998C-DD554F427731}"/>
              </a:ext>
            </a:extLst>
          </p:cNvPr>
          <p:cNvSpPr/>
          <p:nvPr/>
        </p:nvSpPr>
        <p:spPr>
          <a:xfrm rot="2575159">
            <a:off x="6712013" y="730181"/>
            <a:ext cx="232295" cy="21936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l"/>
            <a:r>
              <a:rPr lang="es-ES" sz="600" b="1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</a:t>
            </a:r>
            <a:r>
              <a:rPr lang="es-ES" sz="600" b="1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eguridad</a:t>
            </a:r>
            <a:r>
              <a:rPr lang="es-ES" sz="600" b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alimentaria y nutricional</a:t>
            </a:r>
            <a:endParaRPr lang="en-GB" sz="600" b="1" noProof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Parallelogram 4">
            <a:extLst>
              <a:ext uri="{FF2B5EF4-FFF2-40B4-BE49-F238E27FC236}">
                <a16:creationId xmlns:a16="http://schemas.microsoft.com/office/drawing/2014/main" id="{1B04DC06-6435-7A85-72CB-71FB5EE80342}"/>
              </a:ext>
            </a:extLst>
          </p:cNvPr>
          <p:cNvSpPr/>
          <p:nvPr/>
        </p:nvSpPr>
        <p:spPr>
          <a:xfrm>
            <a:off x="6216650" y="1536700"/>
            <a:ext cx="1238250" cy="1090063"/>
          </a:xfrm>
          <a:prstGeom prst="parallelogram">
            <a:avLst>
              <a:gd name="adj" fmla="val 93254"/>
            </a:avLst>
          </a:prstGeom>
          <a:solidFill>
            <a:srgbClr val="0080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noProof="0">
              <a:solidFill>
                <a:sysClr val="windowText" lastClr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B9EE7EBB-A99B-214F-AABC-B222585BDA77}"/>
              </a:ext>
            </a:extLst>
          </p:cNvPr>
          <p:cNvSpPr/>
          <p:nvPr/>
        </p:nvSpPr>
        <p:spPr>
          <a:xfrm>
            <a:off x="6445249" y="1536700"/>
            <a:ext cx="1230097" cy="1090063"/>
          </a:xfrm>
          <a:prstGeom prst="parallelogram">
            <a:avLst>
              <a:gd name="adj" fmla="val 93254"/>
            </a:avLst>
          </a:prstGeom>
          <a:solidFill>
            <a:srgbClr val="002F5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noProof="0">
              <a:solidFill>
                <a:sysClr val="windowText" lastClr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AF17015-60C4-0B35-A390-5A6ADF6C2E28}"/>
              </a:ext>
            </a:extLst>
          </p:cNvPr>
          <p:cNvSpPr/>
          <p:nvPr/>
        </p:nvSpPr>
        <p:spPr>
          <a:xfrm>
            <a:off x="6684934" y="1949047"/>
            <a:ext cx="850392" cy="677716"/>
          </a:xfrm>
          <a:prstGeom prst="parallelogram">
            <a:avLst>
              <a:gd name="adj" fmla="val 93254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noProof="0">
              <a:solidFill>
                <a:sysClr val="windowText" lastClr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B4773C3A-A5EC-8538-0F2E-D370E6D0BE37}"/>
              </a:ext>
            </a:extLst>
          </p:cNvPr>
          <p:cNvSpPr/>
          <p:nvPr/>
        </p:nvSpPr>
        <p:spPr>
          <a:xfrm>
            <a:off x="6673849" y="1536700"/>
            <a:ext cx="1234937" cy="1090063"/>
          </a:xfrm>
          <a:prstGeom prst="parallelogram">
            <a:avLst>
              <a:gd name="adj" fmla="val 93254"/>
            </a:avLst>
          </a:prstGeom>
          <a:solidFill>
            <a:srgbClr val="81005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noProof="0">
              <a:solidFill>
                <a:sysClr val="windowText" lastClr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3B6152AC-8B1C-CDA3-60CB-75F98B707720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xfrm>
            <a:off x="6687456" y="10636964"/>
            <a:ext cx="203768" cy="163829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10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26B9F17A-B8AD-334D-2EA3-8203EB458D4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49" y="850900"/>
            <a:ext cx="6712611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spc="-20"/>
              <a:t>V. Prioridades del proceso de focalización</a:t>
            </a:r>
            <a:endParaRPr lang="en-GB" spc="-2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725FBD-E08F-588C-A064-E8D400E66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16202"/>
            <a:ext cx="1811975" cy="438837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7689761F-4CD9-9EC8-7339-4628ADE9CEB1}"/>
              </a:ext>
            </a:extLst>
          </p:cNvPr>
          <p:cNvSpPr txBox="1"/>
          <p:nvPr/>
        </p:nvSpPr>
        <p:spPr>
          <a:xfrm>
            <a:off x="654050" y="1949047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2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PASO 1: ANÁLISIS DE NECESIDADES Y CONTEXTO</a:t>
            </a:r>
            <a:endParaRPr lang="en-GB" sz="800" noProof="0">
              <a:solidFill>
                <a:schemeClr val="accent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object 3">
            <a:extLst>
              <a:ext uri="{FF2B5EF4-FFF2-40B4-BE49-F238E27FC236}">
                <a16:creationId xmlns:a16="http://schemas.microsoft.com/office/drawing/2014/main" id="{5C9FFA6E-A4FD-91BA-FFA3-BA26E5D23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790952"/>
              </p:ext>
            </p:extLst>
          </p:nvPr>
        </p:nvGraphicFramePr>
        <p:xfrm>
          <a:off x="654050" y="2344107"/>
          <a:ext cx="6237176" cy="20847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4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1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24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447010440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566353306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2055946502"/>
                    </a:ext>
                  </a:extLst>
                </a:gridCol>
                <a:gridCol w="225794">
                  <a:extLst>
                    <a:ext uri="{9D8B030D-6E8A-4147-A177-3AD203B41FA5}">
                      <a16:colId xmlns:a16="http://schemas.microsoft.com/office/drawing/2014/main" val="1676340227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100" b="1" spc="-10" noProof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Fuente de </a:t>
                      </a:r>
                      <a:r>
                        <a:rPr lang="en-GB" sz="1100" b="1" spc="-10" noProof="0" err="1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datos</a:t>
                      </a:r>
                      <a:endParaRPr lang="en-GB" sz="1100" noProof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100" b="1" spc="-10" noProof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Autor</a:t>
                      </a:r>
                      <a:endParaRPr lang="en-GB" sz="1100" noProof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100" b="1" spc="-10" noProof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Nivel </a:t>
                      </a:r>
                      <a:r>
                        <a:rPr lang="en-GB" sz="1100" b="1" spc="-10" noProof="0" err="1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administrativo</a:t>
                      </a:r>
                      <a:endParaRPr lang="en-GB" sz="1100" noProof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100" b="1" spc="-10" noProof="0" err="1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Frecuencia</a:t>
                      </a:r>
                      <a:endParaRPr lang="en-GB" sz="1100" noProof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lang="en-GB" sz="1100" b="1" spc="-10" noProof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Puntos clave de </a:t>
                      </a:r>
                      <a:r>
                        <a:rPr lang="en-GB" sz="1100" b="1" spc="-10" noProof="0" err="1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datos</a:t>
                      </a:r>
                      <a:endParaRPr lang="en-GB" sz="1100" noProof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endParaRPr lang="en-GB" sz="11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0" marR="0" marT="48894" marB="0" vert="vert270">
                    <a:lnL w="28575">
                      <a:noFill/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305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9063" indent="-119063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9956611"/>
                  </a:ext>
                </a:extLst>
              </a:tr>
              <a:tr h="28130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7475" indent="-117475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7475" lvl="0" indent="-117475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noProof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0" indent="-11430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F5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6596608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4300" indent="-11430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0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304346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9063" indent="-119063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endParaRPr lang="en-GB" sz="800" spc="-10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612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800" noProof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00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E1ACE7A4-62FC-0CEB-7C81-42DC62002AD6}"/>
              </a:ext>
            </a:extLst>
          </p:cNvPr>
          <p:cNvSpPr/>
          <p:nvPr/>
        </p:nvSpPr>
        <p:spPr>
          <a:xfrm rot="2575159">
            <a:off x="6668108" y="1447188"/>
            <a:ext cx="232295" cy="1358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l"/>
            <a:r>
              <a:rPr lang="en-GB" sz="600" b="1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Economía / Mercados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B8E1859-E491-57A7-B859-1ECAB0012FDB}"/>
              </a:ext>
            </a:extLst>
          </p:cNvPr>
          <p:cNvSpPr/>
          <p:nvPr/>
        </p:nvSpPr>
        <p:spPr>
          <a:xfrm rot="2575159">
            <a:off x="6802227" y="1699854"/>
            <a:ext cx="232295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l"/>
            <a:r>
              <a:rPr lang="en-GB" sz="600" b="1" noProof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Clima</a:t>
            </a:r>
            <a:r>
              <a:rPr lang="en-GB" sz="600" b="1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/ GIS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F1116C5-8C26-B0F9-6CF0-5915A452B3AA}"/>
              </a:ext>
            </a:extLst>
          </p:cNvPr>
          <p:cNvSpPr/>
          <p:nvPr/>
        </p:nvSpPr>
        <p:spPr>
          <a:xfrm rot="2575159">
            <a:off x="7035668" y="1699854"/>
            <a:ext cx="232295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l"/>
            <a:r>
              <a:rPr lang="en-GB" sz="600" b="1" noProof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Otros</a:t>
            </a:r>
            <a:endParaRPr lang="en-GB" sz="800" b="1" noProof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BA717690-6E08-4C15-247D-DF772BEC508C}"/>
              </a:ext>
            </a:extLst>
          </p:cNvPr>
          <p:cNvSpPr txBox="1"/>
          <p:nvPr/>
        </p:nvSpPr>
        <p:spPr>
          <a:xfrm>
            <a:off x="654050" y="4447549"/>
            <a:ext cx="6237174" cy="1547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ctr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800" i="1">
                <a:solidFill>
                  <a:schemeClr val="bg1">
                    <a:lumMod val="6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Tabla 1: Fuentes primarias y secundarias de evidencia disponibles para la focalización basada en la evidencia</a:t>
            </a:r>
            <a:endParaRPr lang="en-GB" sz="800" i="1" noProof="0">
              <a:solidFill>
                <a:schemeClr val="bg1">
                  <a:lumMod val="6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927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315FD-DE3B-3A68-C985-062EB7207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7339592C-BCEF-5A4B-75E2-2F211CFD2761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11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C962F41-000F-DF93-8366-FA1BC23A9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4C81EAB7-40D5-B0F3-2D74-7CB66CE2A804}"/>
              </a:ext>
            </a:extLst>
          </p:cNvPr>
          <p:cNvSpPr txBox="1"/>
          <p:nvPr/>
        </p:nvSpPr>
        <p:spPr>
          <a:xfrm>
            <a:off x="654050" y="1155700"/>
            <a:ext cx="6237174" cy="13186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196850" marR="63500" lvl="0" indent="-17145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000" b="1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Focalización</a:t>
            </a: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b="1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geográfica</a:t>
            </a: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196850" marR="63500" lvl="0" indent="-17145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000" b="1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Focalización</a:t>
            </a: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 </a:t>
            </a:r>
            <a:r>
              <a:rPr lang="en-GB" sz="1000" b="1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beneficiarios</a:t>
            </a:r>
            <a:r>
              <a:rPr lang="en-GB" sz="1000" b="1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FOCALIZACIÓN GEOGRÁFICA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30BA49F-EBBF-B797-A6CD-3B73DF979C0C}"/>
              </a:ext>
            </a:extLst>
          </p:cNvPr>
          <p:cNvSpPr txBox="1"/>
          <p:nvPr/>
        </p:nvSpPr>
        <p:spPr>
          <a:xfrm>
            <a:off x="654050" y="854777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2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PASO 2: DISEÑO DE FOCALIZACIÓN</a:t>
            </a:r>
            <a:endParaRPr lang="en-GB" sz="800" noProof="0">
              <a:solidFill>
                <a:schemeClr val="accent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CE4D626-5C6A-7D06-1C44-BE85DB9F1ED7}"/>
              </a:ext>
            </a:extLst>
          </p:cNvPr>
          <p:cNvSpPr/>
          <p:nvPr/>
        </p:nvSpPr>
        <p:spPr>
          <a:xfrm>
            <a:off x="654050" y="2614340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ALINEACIÓN GEOGRÁFICA DE FOCALIZACIÓN</a:t>
            </a: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BCA1BBAA-1460-F68F-254B-2F07F5F484C7}"/>
              </a:ext>
            </a:extLst>
          </p:cNvPr>
          <p:cNvSpPr txBox="1"/>
          <p:nvPr/>
        </p:nvSpPr>
        <p:spPr>
          <a:xfrm>
            <a:off x="654050" y="2849188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72DB8A-380A-7FE8-002D-E1277B3D3A30}"/>
              </a:ext>
            </a:extLst>
          </p:cNvPr>
          <p:cNvSpPr/>
          <p:nvPr/>
        </p:nvSpPr>
        <p:spPr>
          <a:xfrm>
            <a:off x="654050" y="3337977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Actividad</a:t>
            </a:r>
            <a:r>
              <a:rPr lang="en-GB" sz="1000" b="1" noProof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2C703156-FDB1-A234-C076-B4C9944C39B1}"/>
              </a:ext>
            </a:extLst>
          </p:cNvPr>
          <p:cNvSpPr txBox="1"/>
          <p:nvPr/>
        </p:nvSpPr>
        <p:spPr>
          <a:xfrm>
            <a:off x="654050" y="3566577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714671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1012F-2F1E-0C27-BA53-0497A37CB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EBECB7EA-33FC-2120-329A-A3176E63D4CC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12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A282376-3D4F-2A80-5E32-F71AA3115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17" name="object 4">
            <a:extLst>
              <a:ext uri="{FF2B5EF4-FFF2-40B4-BE49-F238E27FC236}">
                <a16:creationId xmlns:a16="http://schemas.microsoft.com/office/drawing/2014/main" id="{0FF6DFDD-A547-ED30-9030-D697180C7B77}"/>
              </a:ext>
            </a:extLst>
          </p:cNvPr>
          <p:cNvSpPr txBox="1"/>
          <p:nvPr/>
        </p:nvSpPr>
        <p:spPr>
          <a:xfrm>
            <a:off x="654050" y="867454"/>
            <a:ext cx="6248400" cy="4723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FOCALIZACIÓN DE BENEFICIARIOS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FF52BA9-4E7A-491A-9E86-3E222199DB89}"/>
              </a:ext>
            </a:extLst>
          </p:cNvPr>
          <p:cNvSpPr/>
          <p:nvPr/>
        </p:nvSpPr>
        <p:spPr>
          <a:xfrm>
            <a:off x="654050" y="1739900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Actividad</a:t>
            </a:r>
            <a:r>
              <a:rPr lang="en-GB" sz="1000" b="1" noProof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134B6DC9-EF6B-ADB7-91CA-D91E813D26F9}"/>
              </a:ext>
            </a:extLst>
          </p:cNvPr>
          <p:cNvSpPr txBox="1"/>
          <p:nvPr/>
        </p:nvSpPr>
        <p:spPr>
          <a:xfrm>
            <a:off x="654050" y="19685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945403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28DE36-562B-1DDB-4993-6FDB07E28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CDEAA853-1C2D-D6C4-3BF7-BB18B3DBBF0C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13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B61E257-0A34-A2AB-DFF8-5BE99070E7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ECBB78B0-7BA2-2527-4F97-D2CAB57A411B}"/>
              </a:ext>
            </a:extLst>
          </p:cNvPr>
          <p:cNvSpPr txBox="1"/>
          <p:nvPr/>
        </p:nvSpPr>
        <p:spPr>
          <a:xfrm>
            <a:off x="654050" y="1231900"/>
            <a:ext cx="6237174" cy="32935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s-ES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MECANISMO DE RETROALIMENTACIÓN DE LA COMUNIDAD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MECANISMO DE APELACIÓN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COMPROMISO COMUNITARIO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000" u="sng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Validación de criterios de elegibilidad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u="sng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Comunicación</a:t>
            </a:r>
            <a:r>
              <a:rPr lang="en-GB" sz="1000" u="sng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del </a:t>
            </a:r>
            <a:r>
              <a:rPr lang="en-GB" sz="1000" u="sng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ejercicio</a:t>
            </a:r>
            <a:endParaRPr lang="en-GB" sz="1000" u="sng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GB" sz="100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57DFEB32-17BD-60FD-91A6-9E11D31C662F}"/>
              </a:ext>
            </a:extLst>
          </p:cNvPr>
          <p:cNvSpPr txBox="1"/>
          <p:nvPr/>
        </p:nvSpPr>
        <p:spPr>
          <a:xfrm>
            <a:off x="654050" y="854777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2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PASO 3: IMPLEMENTACIÓN DE LA FOCALIZACIÓN</a:t>
            </a:r>
            <a:endParaRPr lang="en-GB" sz="800" noProof="0">
              <a:solidFill>
                <a:schemeClr val="accent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5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BED31-DBBC-DF1F-1C9F-F433C2A1D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E399D460-977F-0440-DA1F-9E528DB6BB89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14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2ACC8C-38D7-349E-69E4-12FA91A44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29F42C59-38FF-94EA-69BF-7AB172AD4817}"/>
              </a:ext>
            </a:extLst>
          </p:cNvPr>
          <p:cNvSpPr txBox="1"/>
          <p:nvPr/>
        </p:nvSpPr>
        <p:spPr>
          <a:xfrm>
            <a:off x="654050" y="8509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s-ES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IDENTIFICACIÓN, VERIFICACIÓN Y REGISTRO DE BENEFICIARIOS (NUEVA FOCALIZACIÓN)</a:t>
            </a:r>
            <a:endParaRPr lang="en-GB" sz="1000" b="1" noProof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BEEB778-3B1B-B2B1-93B4-BEDD39B6005A}"/>
              </a:ext>
            </a:extLst>
          </p:cNvPr>
          <p:cNvSpPr/>
          <p:nvPr/>
        </p:nvSpPr>
        <p:spPr>
          <a:xfrm>
            <a:off x="654050" y="1103587"/>
            <a:ext cx="6248400" cy="5214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ctr"/>
            <a:r>
              <a:rPr lang="es-ES" sz="1000" i="1" noProof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 WFP sabe quién está siendo asistido y, al final de cada ciclo, la organización sabe quién no recibió su ayuda. (Norma Global de Garantía #2 del WFP)</a:t>
            </a:r>
            <a:endParaRPr lang="en-GB" sz="1000" i="1" noProof="0">
              <a:solidFill>
                <a:schemeClr val="tx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2D80B7E2-208B-A982-BCAE-B3C9F8AC0C5B}"/>
              </a:ext>
            </a:extLst>
          </p:cNvPr>
          <p:cNvSpPr txBox="1"/>
          <p:nvPr/>
        </p:nvSpPr>
        <p:spPr>
          <a:xfrm>
            <a:off x="654050" y="1626589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BC93DE-D67D-8D66-E4EB-16F8D5F590F4}"/>
              </a:ext>
            </a:extLst>
          </p:cNvPr>
          <p:cNvSpPr/>
          <p:nvPr/>
        </p:nvSpPr>
        <p:spPr>
          <a:xfrm>
            <a:off x="654050" y="2248852"/>
            <a:ext cx="6248400" cy="228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rtlCol="0" anchor="ctr"/>
          <a:lstStyle/>
          <a:p>
            <a:pPr algn="l"/>
            <a:r>
              <a:rPr lang="en-GB" sz="1000" b="1" noProof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Actividad</a:t>
            </a:r>
            <a:r>
              <a:rPr lang="en-GB" sz="1000" b="1" noProof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40F0296B-9A04-CD10-8A73-C0AAD106E499}"/>
              </a:ext>
            </a:extLst>
          </p:cNvPr>
          <p:cNvSpPr txBox="1"/>
          <p:nvPr/>
        </p:nvSpPr>
        <p:spPr>
          <a:xfrm>
            <a:off x="654050" y="2477452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565105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6E48B-BFF4-2584-2F0E-C907A9A07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13FD9156-51C1-3C51-6413-9A34AC6E9365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15</a:t>
            </a:fld>
            <a:endParaRPr lang="en-GB" spc="-50" noProof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66D5AB-BA51-D442-E460-EA4987D41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0262AFE2-A6D8-F35E-4670-3EFA415C7DCA}"/>
              </a:ext>
            </a:extLst>
          </p:cNvPr>
          <p:cNvSpPr txBox="1"/>
          <p:nvPr/>
        </p:nvSpPr>
        <p:spPr>
          <a:xfrm>
            <a:off x="654050" y="12319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E61976A6-E076-97D6-A1A8-AA4A0F3AD567}"/>
              </a:ext>
            </a:extLst>
          </p:cNvPr>
          <p:cNvSpPr txBox="1"/>
          <p:nvPr/>
        </p:nvSpPr>
        <p:spPr>
          <a:xfrm>
            <a:off x="654050" y="854777"/>
            <a:ext cx="6237174" cy="2257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2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PASO 4: MONITOREO DE LA FOCALIZACIÓN</a:t>
            </a:r>
            <a:endParaRPr lang="en-GB" sz="800" noProof="0">
              <a:solidFill>
                <a:schemeClr val="accent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939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C34F7-F2D3-9C54-4543-BD09D14EE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38BC56EE-258F-5730-1B13-3EB280E69E0B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16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AD345CD0-A86C-F3E3-19F5-C4E5FE9EB59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8439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/>
              <a:t>VI. </a:t>
            </a:r>
            <a:r>
              <a:rPr lang="en-GB" spc="-20" err="1"/>
              <a:t>Gestión</a:t>
            </a:r>
            <a:r>
              <a:rPr lang="en-GB" spc="-20"/>
              <a:t> de </a:t>
            </a:r>
            <a:r>
              <a:rPr lang="en-GB" spc="-20" err="1"/>
              <a:t>riesgos</a:t>
            </a:r>
            <a:endParaRPr lang="en-GB" spc="-20" noProof="0"/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68A1A45-3B37-9F6F-CFA1-F10F2980B177}"/>
              </a:ext>
            </a:extLst>
          </p:cNvPr>
          <p:cNvSpPr txBox="1"/>
          <p:nvPr/>
        </p:nvSpPr>
        <p:spPr>
          <a:xfrm>
            <a:off x="654050" y="1536700"/>
            <a:ext cx="6237174" cy="2165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INFLUENCIA INDEBIDA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SEGREGACIÓN DE FUNCIONES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s-ES" sz="1000" b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OTROS RIESGOS ESPECÍFICOS DE LAS CO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lang="en-GB" sz="1000" noProof="0">
              <a:solidFill>
                <a:srgbClr val="231F2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844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559C8-376D-652B-0950-98B940395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D7A5E71D-43A2-4382-EBD0-86B62DE88BEC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17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C40D1AD7-ACC2-B33A-D038-E37EC171DBF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84392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s-ES" spc="-20"/>
              <a:t>VII. Hoja de ruta de Garantía de focalización</a:t>
            </a:r>
            <a:endParaRPr lang="en-GB" spc="-20" noProof="0"/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F56BDE1-F044-CD0D-C30F-22E4F3F96B93}"/>
              </a:ext>
            </a:extLst>
          </p:cNvPr>
          <p:cNvSpPr txBox="1"/>
          <p:nvPr/>
        </p:nvSpPr>
        <p:spPr>
          <a:xfrm>
            <a:off x="654050" y="1748369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0447073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24ACE-A590-6123-BC5D-DEB822B83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>
            <a:extLst>
              <a:ext uri="{FF2B5EF4-FFF2-40B4-BE49-F238E27FC236}">
                <a16:creationId xmlns:a16="http://schemas.microsoft.com/office/drawing/2014/main" id="{FD72A5CB-3630-9F04-749C-120DAC122734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50" noProof="0" smtClean="0"/>
              <a:t>18</a:t>
            </a:fld>
            <a:endParaRPr lang="en-GB" spc="-50" noProof="0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28AA3EB9-1AA2-2B70-4F4D-F7C2F82244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4050" y="850900"/>
            <a:ext cx="618439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/>
              <a:t>Mirando </a:t>
            </a:r>
            <a:r>
              <a:rPr lang="en-GB" spc="-20" err="1"/>
              <a:t>hacia</a:t>
            </a:r>
            <a:r>
              <a:rPr lang="en-GB" spc="-20"/>
              <a:t> </a:t>
            </a:r>
            <a:r>
              <a:rPr lang="en-GB" spc="-20" err="1"/>
              <a:t>adelante</a:t>
            </a:r>
            <a:endParaRPr lang="en-GB" spc="-20" noProof="0"/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2EF5AF2-C256-5A51-315E-54FD41DDBA9B}"/>
              </a:ext>
            </a:extLst>
          </p:cNvPr>
          <p:cNvSpPr txBox="1"/>
          <p:nvPr/>
        </p:nvSpPr>
        <p:spPr>
          <a:xfrm>
            <a:off x="654050" y="1536700"/>
            <a:ext cx="6237174" cy="190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 marR="63500" lvl="0" indent="0" algn="just" defTabSz="914400" eaLnBrk="1" fontAlgn="auto" latinLnBrk="0" hangingPunct="1">
              <a:lnSpc>
                <a:spcPct val="125000"/>
              </a:lnSpc>
              <a:spcBef>
                <a:spcPts val="1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Insertar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000" noProof="0" err="1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contenido</a:t>
            </a:r>
            <a:r>
              <a:rPr lang="en-GB" sz="1000" noProof="0">
                <a:solidFill>
                  <a:srgbClr val="231F2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414956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25" noProof="0" smtClean="0"/>
              <a:t>19</a:t>
            </a:fld>
            <a:endParaRPr lang="en-GB" spc="-25" noProof="0"/>
          </a:p>
        </p:txBody>
      </p:sp>
      <p:sp>
        <p:nvSpPr>
          <p:cNvPr id="2" name="object 2"/>
          <p:cNvSpPr txBox="1"/>
          <p:nvPr/>
        </p:nvSpPr>
        <p:spPr>
          <a:xfrm>
            <a:off x="654050" y="850900"/>
            <a:ext cx="6237174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 spc="-10" noProof="0">
                <a:solidFill>
                  <a:srgbClr val="0080C3"/>
                </a:solidFill>
                <a:latin typeface="Open Sans Semibold"/>
                <a:cs typeface="Open Sans Semibold"/>
              </a:rPr>
              <a:t>ANEXO I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000" spc="-10" noProof="0">
                <a:solidFill>
                  <a:srgbClr val="0080C3"/>
                </a:solidFill>
                <a:latin typeface="Open Sans Semibold"/>
                <a:cs typeface="Open Sans Semibold"/>
              </a:rPr>
              <a:t>[</a:t>
            </a:r>
            <a:r>
              <a:rPr lang="en-GB" sz="2000" spc="-10" noProof="0" err="1">
                <a:solidFill>
                  <a:srgbClr val="0080C3"/>
                </a:solidFill>
                <a:latin typeface="Open Sans Semibold"/>
                <a:cs typeface="Open Sans Semibold"/>
              </a:rPr>
              <a:t>Título</a:t>
            </a:r>
            <a:r>
              <a:rPr lang="en-GB" sz="2000" spc="-10" noProof="0">
                <a:solidFill>
                  <a:srgbClr val="0080C3"/>
                </a:solidFill>
                <a:latin typeface="Open Sans Semibold"/>
                <a:cs typeface="Open Sans Semibold"/>
              </a:rPr>
              <a:t>]</a:t>
            </a:r>
            <a:endParaRPr lang="en-GB" sz="2000" noProof="0">
              <a:latin typeface="Open Sans Semibold"/>
              <a:cs typeface="Open Sans Semibold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F159D1-825A-473B-94F6-C16420A024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xfrm>
            <a:off x="6687456" y="9982446"/>
            <a:ext cx="203768" cy="142988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55"/>
              </a:spcBef>
            </a:pPr>
            <a:fld id="{81D60167-4931-47E6-BA6A-407CBD079E47}" type="slidenum">
              <a:rPr lang="en-GB" spc="-25" noProof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</a:t>
            </a:fld>
            <a:endParaRPr lang="en-GB" spc="-25" noProof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096720"/>
              </p:ext>
            </p:extLst>
          </p:nvPr>
        </p:nvGraphicFramePr>
        <p:xfrm>
          <a:off x="654050" y="1414780"/>
          <a:ext cx="3048000" cy="84124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868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1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r>
                        <a:rPr lang="en-GB" sz="800" b="1" spc="35" noProof="0">
                          <a:solidFill>
                            <a:srgbClr val="231F2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ACRONÍMICO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r>
                        <a:rPr lang="en-GB" sz="800" noProof="0"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DEFINICIÓN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4407473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96117173"/>
                  </a:ext>
                </a:extLst>
              </a:tr>
              <a:tr h="344870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47030874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86138845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7334758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50403131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GB" sz="800" b="1" spc="35" noProof="0">
                        <a:solidFill>
                          <a:srgbClr val="231F20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00479466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772440962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977520068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342775557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4859121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70215118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64490576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729280740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9240579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9838558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961011879"/>
                  </a:ext>
                </a:extLst>
              </a:tr>
              <a:tr h="344870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98573807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165739562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146412577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39036170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20883777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885007858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196985599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964287675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168485364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906262770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648194953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602175485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35195523"/>
                  </a:ext>
                </a:extLst>
              </a:tr>
              <a:tr h="34487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846916224"/>
                  </a:ext>
                </a:extLst>
              </a:tr>
              <a:tr h="3468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866945371"/>
                  </a:ext>
                </a:extLst>
              </a:tr>
              <a:tr h="220706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133908015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54050" y="855981"/>
            <a:ext cx="5218430" cy="4521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pc="-2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Acrónimos</a:t>
            </a:r>
            <a:endParaRPr lang="en-GB" spc="-20" noProof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90FE540-D7C5-44C4-A555-58727A87F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graphicFrame>
        <p:nvGraphicFramePr>
          <p:cNvPr id="11" name="object 5">
            <a:extLst>
              <a:ext uri="{FF2B5EF4-FFF2-40B4-BE49-F238E27FC236}">
                <a16:creationId xmlns:a16="http://schemas.microsoft.com/office/drawing/2014/main" id="{9A8CB379-68EB-9B54-C6CC-71DF152D2E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358617"/>
              </p:ext>
            </p:extLst>
          </p:nvPr>
        </p:nvGraphicFramePr>
        <p:xfrm>
          <a:off x="3854452" y="1414780"/>
          <a:ext cx="3048000" cy="84124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99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80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523"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r>
                        <a:rPr lang="en-GB" sz="800" b="1" spc="35" noProof="0">
                          <a:solidFill>
                            <a:srgbClr val="231F20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ACRONÍMICO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>
                        <a:buNone/>
                      </a:pPr>
                      <a:r>
                        <a:rPr lang="en-GB" sz="800" noProof="0"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DEFINICIÓN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409878186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610443459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99750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09418850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9393286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54430797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107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2107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92107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24952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800" noProof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0080C3"/>
          </a:solidFill>
        </p:spPr>
        <p:txBody>
          <a:bodyPr wrap="square" lIns="0" tIns="0" rIns="0" bIns="0" rtlCol="0"/>
          <a:lstStyle/>
          <a:p>
            <a:endParaRPr lang="en-GB" noProof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0F68A5-03BF-40E6-895D-A1F6D48AA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BCE707F6-D68A-9B9F-3F5A-19A4D12FF8D0}"/>
              </a:ext>
            </a:extLst>
          </p:cNvPr>
          <p:cNvSpPr txBox="1"/>
          <p:nvPr/>
        </p:nvSpPr>
        <p:spPr>
          <a:xfrm>
            <a:off x="654050" y="844436"/>
            <a:ext cx="4316671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 spc="-10" noProof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Créditos</a:t>
            </a:r>
            <a:r>
              <a:rPr lang="en-GB" sz="2800" b="1" spc="-1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800" b="1" spc="-10" noProof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fotográficos</a:t>
            </a:r>
            <a:endParaRPr lang="en-GB" sz="2800" noProof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EC105459-1E24-9C5A-ADCF-E6B785DC706B}"/>
              </a:ext>
            </a:extLst>
          </p:cNvPr>
          <p:cNvSpPr txBox="1"/>
          <p:nvPr/>
        </p:nvSpPr>
        <p:spPr>
          <a:xfrm>
            <a:off x="654050" y="1537280"/>
            <a:ext cx="2133600" cy="342210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marR="5080" algn="l">
              <a:lnSpc>
                <a:spcPct val="125800"/>
              </a:lnSpc>
              <a:spcBef>
                <a:spcPts val="100"/>
              </a:spcBef>
            </a:pPr>
            <a:r>
              <a:rPr lang="en-GB" sz="85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Foto de </a:t>
            </a:r>
            <a:r>
              <a:rPr lang="en-GB" sz="850" noProof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portada</a:t>
            </a:r>
            <a:r>
              <a:rPr lang="en-GB" sz="85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</a:t>
            </a:r>
            <a:r>
              <a:rPr lang="en-GB" sz="850" spc="35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5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© WFP/</a:t>
            </a:r>
          </a:p>
          <a:p>
            <a:pPr marL="12700" marR="5080" algn="l">
              <a:lnSpc>
                <a:spcPct val="125800"/>
              </a:lnSpc>
              <a:spcBef>
                <a:spcPts val="100"/>
              </a:spcBef>
            </a:pPr>
            <a:r>
              <a:rPr lang="en-GB" sz="85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Foto </a:t>
            </a:r>
            <a:r>
              <a:rPr lang="en-GB" sz="850" noProof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página</a:t>
            </a:r>
            <a:r>
              <a:rPr lang="en-GB" sz="85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50" spc="-1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4:</a:t>
            </a:r>
            <a:r>
              <a:rPr lang="en-GB" sz="850" spc="35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850" noProof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© WFP/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7299" y="9232900"/>
            <a:ext cx="3526034" cy="49629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lang="en-GB" sz="1300" b="1" noProof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World</a:t>
            </a:r>
            <a:r>
              <a:rPr lang="en-GB" sz="1300" b="1" spc="50" noProof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300" b="1" noProof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Food</a:t>
            </a:r>
            <a:r>
              <a:rPr lang="en-GB" sz="1300" b="1" spc="55" noProof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300" b="1" spc="-10" noProof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Programme </a:t>
            </a:r>
            <a:r>
              <a:rPr lang="en-GB" sz="1300" b="1" spc="-10" noProof="0">
                <a:solidFill>
                  <a:srgbClr val="0080C3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[</a:t>
            </a:r>
            <a:r>
              <a:rPr lang="en-GB" sz="1300" b="1" spc="-10" err="1">
                <a:solidFill>
                  <a:srgbClr val="0080C3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Oficina</a:t>
            </a:r>
            <a:r>
              <a:rPr lang="en-GB" sz="1300" b="1" spc="-10">
                <a:solidFill>
                  <a:srgbClr val="0080C3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de País]</a:t>
            </a:r>
            <a:endParaRPr lang="en-GB" sz="1000" noProof="0">
              <a:solidFill>
                <a:srgbClr val="0080C3"/>
              </a:solidFill>
              <a:highlight>
                <a:srgbClr val="FFFF00"/>
              </a:highligh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300" spc="-10" noProof="0">
                <a:solidFill>
                  <a:srgbClr val="0080C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wfp.org</a:t>
            </a:r>
            <a:endParaRPr lang="en-GB" sz="1300" noProof="0">
              <a:solidFill>
                <a:srgbClr val="0080C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7560309" cy="7578725"/>
          </a:xfrm>
          <a:custGeom>
            <a:avLst/>
            <a:gdLst/>
            <a:ahLst/>
            <a:cxnLst/>
            <a:rect l="l" t="t" r="r" b="b"/>
            <a:pathLst>
              <a:path w="7560309" h="7578725">
                <a:moveTo>
                  <a:pt x="7559992" y="0"/>
                </a:moveTo>
                <a:lnTo>
                  <a:pt x="0" y="0"/>
                </a:lnTo>
                <a:lnTo>
                  <a:pt x="0" y="7578521"/>
                </a:lnTo>
                <a:lnTo>
                  <a:pt x="7559992" y="7578521"/>
                </a:lnTo>
                <a:lnTo>
                  <a:pt x="7559992" y="0"/>
                </a:lnTo>
                <a:close/>
              </a:path>
            </a:pathLst>
          </a:custGeom>
          <a:solidFill>
            <a:srgbClr val="0080C3"/>
          </a:solidFill>
        </p:spPr>
        <p:txBody>
          <a:bodyPr wrap="square" lIns="0" tIns="0" rIns="0" bIns="0" rtlCol="0"/>
          <a:lstStyle/>
          <a:p>
            <a:endParaRPr lang="en-GB" noProof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9758F5-D721-4DB1-879E-B98A18AB8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6919" y="-583579"/>
            <a:ext cx="1811975" cy="43883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Props1.xml><?xml version="1.0" encoding="utf-8"?>
<ds:datastoreItem xmlns:ds="http://schemas.openxmlformats.org/officeDocument/2006/customXml" ds:itemID="{D28C7FA9-5A85-458C-BCCE-32958B34AA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87684F-F217-4751-ACA2-1DDF4A85BD84}">
  <ds:schemaRefs>
    <ds:schemaRef ds:uri="3940b711-dc1d-4235-b0a5-48d487f0d3b9"/>
    <ds:schemaRef ds:uri="49256dcf-74b5-4e0f-b2ab-e17546be8a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126BF80-9058-4461-B9D1-E2A2E578713A}">
  <ds:schemaRefs>
    <ds:schemaRef ds:uri="3940b711-dc1d-4235-b0a5-48d487f0d3b9"/>
    <ds:schemaRef ds:uri="49256dcf-74b5-4e0f-b2ab-e17546be8a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Custom</PresentationFormat>
  <Slides>22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Índice</vt:lpstr>
      <vt:lpstr>I. Antecedentes y contexto</vt:lpstr>
      <vt:lpstr>PowerPoint Presentation</vt:lpstr>
      <vt:lpstr>II. Objetivos Programáticos</vt:lpstr>
      <vt:lpstr>III. Mecanismos de coordinación</vt:lpstr>
      <vt:lpstr>IV. Asociaciones para focalización</vt:lpstr>
      <vt:lpstr>PowerPoint Presentation</vt:lpstr>
      <vt:lpstr>V. Prioridades del proceso de focalización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VI. Gestión de riesgos</vt:lpstr>
      <vt:lpstr>VII. Hoja de ruta de Garantía de focalización</vt:lpstr>
      <vt:lpstr>Mirando hacia adelante</vt:lpstr>
      <vt:lpstr>PowerPoint Presentation</vt:lpstr>
      <vt:lpstr>Acrónimos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World Food Programme</dc:creator>
  <cp:revision>1</cp:revision>
  <dcterms:created xsi:type="dcterms:W3CDTF">2024-04-05T14:48:35Z</dcterms:created>
  <dcterms:modified xsi:type="dcterms:W3CDTF">2026-09-22T21:31:56Z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2023-10-18T00:00:00Z</vt:filetime>
  </property>
  <property fmtid="{D5CDD505-2E9C-101B-9397-08002B2CF9AE}" pid="3" name="Creator">
    <vt:lpwstr>Adobe InDesign 18.5 (Macintosh)</vt:lpwstr>
  </property>
  <property fmtid="{D5CDD505-2E9C-101B-9397-08002B2CF9AE}" pid="4" name="LastSaved">
    <vt:filetime>2024-04-05T00:00:00Z</vt:filetime>
  </property>
  <property fmtid="{D5CDD505-2E9C-101B-9397-08002B2CF9AE}" pid="5" name="Producer">
    <vt:lpwstr>Adobe PDF Library 17.0</vt:lpwstr>
  </property>
  <property fmtid="{D5CDD505-2E9C-101B-9397-08002B2CF9AE}" pid="6" name="MediaServiceImageTags">
    <vt:lpwstr/>
  </property>
  <property fmtid="{D5CDD505-2E9C-101B-9397-08002B2CF9AE}" pid="7" name="MSIP_Label_2a3a108f-898d-4589-9ebc-7ee3b46df9b8_Enabled">
    <vt:lpwstr>true</vt:lpwstr>
  </property>
  <property fmtid="{D5CDD505-2E9C-101B-9397-08002B2CF9AE}" pid="8" name="MSIP_Label_2a3a108f-898d-4589-9ebc-7ee3b46df9b8_SetDate">
    <vt:lpwstr>2024-12-09T14:14:27Z</vt:lpwstr>
  </property>
  <property fmtid="{D5CDD505-2E9C-101B-9397-08002B2CF9AE}" pid="9" name="MSIP_Label_2a3a108f-898d-4589-9ebc-7ee3b46df9b8_Method">
    <vt:lpwstr>Standard</vt:lpwstr>
  </property>
  <property fmtid="{D5CDD505-2E9C-101B-9397-08002B2CF9AE}" pid="10" name="MSIP_Label_2a3a108f-898d-4589-9ebc-7ee3b46df9b8_Name">
    <vt:lpwstr>Official use only</vt:lpwstr>
  </property>
  <property fmtid="{D5CDD505-2E9C-101B-9397-08002B2CF9AE}" pid="11" name="MSIP_Label_2a3a108f-898d-4589-9ebc-7ee3b46df9b8_SiteId">
    <vt:lpwstr>462ad9ae-d7d9-4206-b874-71b1e079776f</vt:lpwstr>
  </property>
  <property fmtid="{D5CDD505-2E9C-101B-9397-08002B2CF9AE}" pid="12" name="MSIP_Label_2a3a108f-898d-4589-9ebc-7ee3b46df9b8_ActionId">
    <vt:lpwstr>9fccf1a3-ec17-4f68-9e8e-1f9275d7c8b7</vt:lpwstr>
  </property>
  <property fmtid="{D5CDD505-2E9C-101B-9397-08002B2CF9AE}" pid="13" name="MSIP_Label_2a3a108f-898d-4589-9ebc-7ee3b46df9b8_ContentBits">
    <vt:lpwstr>0</vt:lpwstr>
  </property>
  <property fmtid="{D5CDD505-2E9C-101B-9397-08002B2CF9AE}" pid="14" name="ContentTypeId">
    <vt:lpwstr>0x01010007EC5AEA005F3944B5281CE0F7F3B6DF</vt:lpwstr>
  </property>
</Properties>
</file>