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omments/modernComment_7FFE5612_38FA435.xml" ContentType="application/vnd.ms-powerpoint.comments+xml"/>
  <Override PartName="/ppt/comments/modernComment_7FFE558D_A75B5FA6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7"/>
  </p:notesMasterIdLst>
  <p:sldIdLst>
    <p:sldId id="2134809759" r:id="rId5"/>
    <p:sldId id="2134809774" r:id="rId6"/>
    <p:sldId id="2147374468" r:id="rId7"/>
    <p:sldId id="2147374475" r:id="rId8"/>
    <p:sldId id="2147374610" r:id="rId9"/>
    <p:sldId id="2147374611" r:id="rId10"/>
    <p:sldId id="2147374476" r:id="rId11"/>
    <p:sldId id="2147374469" r:id="rId12"/>
    <p:sldId id="2147374477" r:id="rId13"/>
    <p:sldId id="2147374474" r:id="rId14"/>
    <p:sldId id="2134809888" r:id="rId15"/>
    <p:sldId id="214737461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62D7897E-DB2F-8805-D947-1B5A492041B1}" name="Edgar WABYONA" initials="EW" userId="S::edgar.wabyona@wfp.org::40e95b09-a028-454d-bf7e-c3d8cebbedca" providerId="AD"/>
  <p188:author id="{7B4011F6-C5B7-A759-CD9B-DB1275BEB093}" name="Eve CHALIFOUR" initials="" userId="S::eve.chalifour@wfp.org::8e56e94a-3985-474c-904d-6a41420defc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B87A"/>
    <a:srgbClr val="FFFFFF"/>
    <a:srgbClr val="85B7DF"/>
    <a:srgbClr val="396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779CD4-2C81-4C31-9E7A-BB027CFE2D87}" v="4" dt="2026-09-21T11:51:20.3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90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guy AJAS" userId="S::tanguy.ajas@wfp.org::54237f2c-ab83-4771-b2c3-22ee25fc7bc9" providerId="AD" clId="Web-{B6046E4A-EEE5-B408-E660-926CB5EEE8B2}"/>
    <pc:docChg chg="modSld">
      <pc:chgData name="Tanguy AJAS" userId="S::tanguy.ajas@wfp.org::54237f2c-ab83-4771-b2c3-22ee25fc7bc9" providerId="AD" clId="Web-{B6046E4A-EEE5-B408-E660-926CB5EEE8B2}" dt="2026-09-07T10:25:09.905" v="415" actId="20577"/>
      <pc:docMkLst>
        <pc:docMk/>
      </pc:docMkLst>
      <pc:sldChg chg="modSp">
        <pc:chgData name="Tanguy AJAS" userId="S::tanguy.ajas@wfp.org::54237f2c-ab83-4771-b2c3-22ee25fc7bc9" providerId="AD" clId="Web-{B6046E4A-EEE5-B408-E660-926CB5EEE8B2}" dt="2026-09-07T09:11:57.424" v="31" actId="20577"/>
        <pc:sldMkLst>
          <pc:docMk/>
          <pc:sldMk cId="1472955817" sldId="2134809759"/>
        </pc:sldMkLst>
        <pc:spChg chg="mod">
          <ac:chgData name="Tanguy AJAS" userId="S::tanguy.ajas@wfp.org::54237f2c-ab83-4771-b2c3-22ee25fc7bc9" providerId="AD" clId="Web-{B6046E4A-EEE5-B408-E660-926CB5EEE8B2}" dt="2026-09-07T09:11:57.424" v="31" actId="20577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Tanguy AJAS" userId="S::tanguy.ajas@wfp.org::54237f2c-ab83-4771-b2c3-22ee25fc7bc9" providerId="AD" clId="Web-{B6046E4A-EEE5-B408-E660-926CB5EEE8B2}" dt="2026-09-07T08:47:06.935" v="2" actId="107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">
        <pc:chgData name="Tanguy AJAS" userId="S::tanguy.ajas@wfp.org::54237f2c-ab83-4771-b2c3-22ee25fc7bc9" providerId="AD" clId="Web-{B6046E4A-EEE5-B408-E660-926CB5EEE8B2}" dt="2026-09-07T09:12:09.158" v="37"/>
        <pc:sldMkLst>
          <pc:docMk/>
          <pc:sldMk cId="1050151842" sldId="2134809774"/>
        </pc:sldMkLst>
        <pc:graphicFrameChg chg="mod modGraphic">
          <ac:chgData name="Tanguy AJAS" userId="S::tanguy.ajas@wfp.org::54237f2c-ab83-4771-b2c3-22ee25fc7bc9" providerId="AD" clId="Web-{B6046E4A-EEE5-B408-E660-926CB5EEE8B2}" dt="2026-09-07T09:12:09.158" v="37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">
        <pc:chgData name="Tanguy AJAS" userId="S::tanguy.ajas@wfp.org::54237f2c-ab83-4771-b2c3-22ee25fc7bc9" providerId="AD" clId="Web-{B6046E4A-EEE5-B408-E660-926CB5EEE8B2}" dt="2026-09-07T09:12:38.393" v="44" actId="1076"/>
        <pc:sldMkLst>
          <pc:docMk/>
          <pc:sldMk cId="1916301827" sldId="2147374468"/>
        </pc:sldMkLst>
        <pc:spChg chg="mod">
          <ac:chgData name="Tanguy AJAS" userId="S::tanguy.ajas@wfp.org::54237f2c-ab83-4771-b2c3-22ee25fc7bc9" providerId="AD" clId="Web-{B6046E4A-EEE5-B408-E660-926CB5EEE8B2}" dt="2026-09-07T09:12:38.393" v="44" actId="1076"/>
          <ac:spMkLst>
            <pc:docMk/>
            <pc:sldMk cId="1916301827" sldId="2147374468"/>
            <ac:spMk id="7" creationId="{6502C53F-D9E1-6E62-CE8E-2A63B10DF617}"/>
          </ac:spMkLst>
        </pc:spChg>
      </pc:sldChg>
      <pc:sldChg chg="modSp">
        <pc:chgData name="Tanguy AJAS" userId="S::tanguy.ajas@wfp.org::54237f2c-ab83-4771-b2c3-22ee25fc7bc9" providerId="AD" clId="Web-{B6046E4A-EEE5-B408-E660-926CB5EEE8B2}" dt="2026-09-07T09:42:01.718" v="203" actId="1076"/>
        <pc:sldMkLst>
          <pc:docMk/>
          <pc:sldMk cId="4194211031" sldId="2147374475"/>
        </pc:sldMkLst>
        <pc:spChg chg="mod">
          <ac:chgData name="Tanguy AJAS" userId="S::tanguy.ajas@wfp.org::54237f2c-ab83-4771-b2c3-22ee25fc7bc9" providerId="AD" clId="Web-{B6046E4A-EEE5-B408-E660-926CB5EEE8B2}" dt="2026-09-07T09:15:28.532" v="63" actId="20577"/>
          <ac:spMkLst>
            <pc:docMk/>
            <pc:sldMk cId="4194211031" sldId="2147374475"/>
            <ac:spMk id="2" creationId="{F28C5476-D2F4-4823-9062-88ECEEE4889F}"/>
          </ac:spMkLst>
        </pc:spChg>
        <pc:spChg chg="mod">
          <ac:chgData name="Tanguy AJAS" userId="S::tanguy.ajas@wfp.org::54237f2c-ab83-4771-b2c3-22ee25fc7bc9" providerId="AD" clId="Web-{B6046E4A-EEE5-B408-E660-926CB5EEE8B2}" dt="2026-09-07T09:40:36.390" v="172" actId="20577"/>
          <ac:spMkLst>
            <pc:docMk/>
            <pc:sldMk cId="4194211031" sldId="2147374475"/>
            <ac:spMk id="5" creationId="{A1EC2F20-1E2A-8FCB-C14E-C36E0531D57F}"/>
          </ac:spMkLst>
        </pc:spChg>
        <pc:spChg chg="mod">
          <ac:chgData name="Tanguy AJAS" userId="S::tanguy.ajas@wfp.org::54237f2c-ab83-4771-b2c3-22ee25fc7bc9" providerId="AD" clId="Web-{B6046E4A-EEE5-B408-E660-926CB5EEE8B2}" dt="2026-09-07T09:13:11.939" v="51" actId="20577"/>
          <ac:spMkLst>
            <pc:docMk/>
            <pc:sldMk cId="4194211031" sldId="2147374475"/>
            <ac:spMk id="6" creationId="{7E7F385A-7371-950D-F7B4-B7D6406B601E}"/>
          </ac:spMkLst>
        </pc:spChg>
        <pc:spChg chg="mod">
          <ac:chgData name="Tanguy AJAS" userId="S::tanguy.ajas@wfp.org::54237f2c-ab83-4771-b2c3-22ee25fc7bc9" providerId="AD" clId="Web-{B6046E4A-EEE5-B408-E660-926CB5EEE8B2}" dt="2026-09-07T09:40:46.312" v="175" actId="20577"/>
          <ac:spMkLst>
            <pc:docMk/>
            <pc:sldMk cId="4194211031" sldId="2147374475"/>
            <ac:spMk id="9" creationId="{F261F5D9-08FD-70C2-C337-36C90F8D76D3}"/>
          </ac:spMkLst>
        </pc:spChg>
        <pc:spChg chg="mod">
          <ac:chgData name="Tanguy AJAS" userId="S::tanguy.ajas@wfp.org::54237f2c-ab83-4771-b2c3-22ee25fc7bc9" providerId="AD" clId="Web-{B6046E4A-EEE5-B408-E660-926CB5EEE8B2}" dt="2026-09-07T09:41:00.843" v="177" actId="1076"/>
          <ac:spMkLst>
            <pc:docMk/>
            <pc:sldMk cId="4194211031" sldId="2147374475"/>
            <ac:spMk id="11" creationId="{5D1AD845-0A29-9305-160C-707E694E2EF8}"/>
          </ac:spMkLst>
        </pc:spChg>
        <pc:spChg chg="mod">
          <ac:chgData name="Tanguy AJAS" userId="S::tanguy.ajas@wfp.org::54237f2c-ab83-4771-b2c3-22ee25fc7bc9" providerId="AD" clId="Web-{B6046E4A-EEE5-B408-E660-926CB5EEE8B2}" dt="2026-09-07T09:41:43.656" v="200" actId="1076"/>
          <ac:spMkLst>
            <pc:docMk/>
            <pc:sldMk cId="4194211031" sldId="2147374475"/>
            <ac:spMk id="12" creationId="{C2804487-4638-124F-4137-C5D5B3750481}"/>
          </ac:spMkLst>
        </pc:spChg>
        <pc:spChg chg="mod">
          <ac:chgData name="Tanguy AJAS" userId="S::tanguy.ajas@wfp.org::54237f2c-ab83-4771-b2c3-22ee25fc7bc9" providerId="AD" clId="Web-{B6046E4A-EEE5-B408-E660-926CB5EEE8B2}" dt="2026-09-07T09:42:01.718" v="203" actId="1076"/>
          <ac:spMkLst>
            <pc:docMk/>
            <pc:sldMk cId="4194211031" sldId="2147374475"/>
            <ac:spMk id="15" creationId="{AEA7E393-0322-A6DB-FF4D-4692127CA26D}"/>
          </ac:spMkLst>
        </pc:spChg>
      </pc:sldChg>
      <pc:sldChg chg="modSp">
        <pc:chgData name="Tanguy AJAS" userId="S::tanguy.ajas@wfp.org::54237f2c-ab83-4771-b2c3-22ee25fc7bc9" providerId="AD" clId="Web-{B6046E4A-EEE5-B408-E660-926CB5EEE8B2}" dt="2026-09-07T10:25:09.905" v="415" actId="20577"/>
        <pc:sldMkLst>
          <pc:docMk/>
          <pc:sldMk cId="2621646346" sldId="2147374476"/>
        </pc:sldMkLst>
        <pc:spChg chg="mod">
          <ac:chgData name="Tanguy AJAS" userId="S::tanguy.ajas@wfp.org::54237f2c-ab83-4771-b2c3-22ee25fc7bc9" providerId="AD" clId="Web-{B6046E4A-EEE5-B408-E660-926CB5EEE8B2}" dt="2026-09-07T10:24:36.624" v="409" actId="20577"/>
          <ac:spMkLst>
            <pc:docMk/>
            <pc:sldMk cId="2621646346" sldId="2147374476"/>
            <ac:spMk id="2" creationId="{13882AC4-734D-855B-F862-B1D24ACCF1B9}"/>
          </ac:spMkLst>
        </pc:spChg>
        <pc:spChg chg="mod">
          <ac:chgData name="Tanguy AJAS" userId="S::tanguy.ajas@wfp.org::54237f2c-ab83-4771-b2c3-22ee25fc7bc9" providerId="AD" clId="Web-{B6046E4A-EEE5-B408-E660-926CB5EEE8B2}" dt="2026-09-07T10:25:09.905" v="415" actId="20577"/>
          <ac:spMkLst>
            <pc:docMk/>
            <pc:sldMk cId="2621646346" sldId="2147374476"/>
            <ac:spMk id="3" creationId="{3266D45A-62FC-701C-F9B4-1B99E19DE44D}"/>
          </ac:spMkLst>
        </pc:spChg>
        <pc:spChg chg="mod">
          <ac:chgData name="Tanguy AJAS" userId="S::tanguy.ajas@wfp.org::54237f2c-ab83-4771-b2c3-22ee25fc7bc9" providerId="AD" clId="Web-{B6046E4A-EEE5-B408-E660-926CB5EEE8B2}" dt="2026-09-07T09:53:08.673" v="292" actId="20577"/>
          <ac:spMkLst>
            <pc:docMk/>
            <pc:sldMk cId="2621646346" sldId="2147374476"/>
            <ac:spMk id="4" creationId="{E145C47D-58AB-A5F2-5DDE-C1426587F232}"/>
          </ac:spMkLst>
        </pc:spChg>
        <pc:spChg chg="mod">
          <ac:chgData name="Tanguy AJAS" userId="S::tanguy.ajas@wfp.org::54237f2c-ab83-4771-b2c3-22ee25fc7bc9" providerId="AD" clId="Web-{B6046E4A-EEE5-B408-E660-926CB5EEE8B2}" dt="2026-09-07T10:12:44.252" v="385" actId="20577"/>
          <ac:spMkLst>
            <pc:docMk/>
            <pc:sldMk cId="2621646346" sldId="2147374476"/>
            <ac:spMk id="7" creationId="{23EB7267-1E53-FF46-6E0D-F476BD4FF473}"/>
          </ac:spMkLst>
        </pc:spChg>
      </pc:sldChg>
      <pc:sldChg chg="modSp">
        <pc:chgData name="Tanguy AJAS" userId="S::tanguy.ajas@wfp.org::54237f2c-ab83-4771-b2c3-22ee25fc7bc9" providerId="AD" clId="Web-{B6046E4A-EEE5-B408-E660-926CB5EEE8B2}" dt="2026-09-07T09:50:01.719" v="268" actId="20577"/>
        <pc:sldMkLst>
          <pc:docMk/>
          <pc:sldMk cId="59745333" sldId="2147374610"/>
        </pc:sldMkLst>
        <pc:spChg chg="mod">
          <ac:chgData name="Tanguy AJAS" userId="S::tanguy.ajas@wfp.org::54237f2c-ab83-4771-b2c3-22ee25fc7bc9" providerId="AD" clId="Web-{B6046E4A-EEE5-B408-E660-926CB5EEE8B2}" dt="2026-09-07T09:43:15.968" v="204" actId="20577"/>
          <ac:spMkLst>
            <pc:docMk/>
            <pc:sldMk cId="59745333" sldId="2147374610"/>
            <ac:spMk id="4" creationId="{AE265E52-58B1-81E9-6754-8D2C1DB49E5B}"/>
          </ac:spMkLst>
        </pc:spChg>
        <pc:spChg chg="mod">
          <ac:chgData name="Tanguy AJAS" userId="S::tanguy.ajas@wfp.org::54237f2c-ab83-4771-b2c3-22ee25fc7bc9" providerId="AD" clId="Web-{B6046E4A-EEE5-B408-E660-926CB5EEE8B2}" dt="2026-09-07T09:43:32.250" v="212" actId="20577"/>
          <ac:spMkLst>
            <pc:docMk/>
            <pc:sldMk cId="59745333" sldId="2147374610"/>
            <ac:spMk id="11" creationId="{A217F666-C5BD-4EBE-8FCA-039A0955C637}"/>
          </ac:spMkLst>
        </pc:spChg>
        <pc:spChg chg="mod">
          <ac:chgData name="Tanguy AJAS" userId="S::tanguy.ajas@wfp.org::54237f2c-ab83-4771-b2c3-22ee25fc7bc9" providerId="AD" clId="Web-{B6046E4A-EEE5-B408-E660-926CB5EEE8B2}" dt="2026-09-07T09:47:08.594" v="231" actId="20577"/>
          <ac:spMkLst>
            <pc:docMk/>
            <pc:sldMk cId="59745333" sldId="2147374610"/>
            <ac:spMk id="49" creationId="{6110054C-EB03-3C7C-ED4F-C21B48630C55}"/>
          </ac:spMkLst>
        </pc:spChg>
        <pc:spChg chg="mod">
          <ac:chgData name="Tanguy AJAS" userId="S::tanguy.ajas@wfp.org::54237f2c-ab83-4771-b2c3-22ee25fc7bc9" providerId="AD" clId="Web-{B6046E4A-EEE5-B408-E660-926CB5EEE8B2}" dt="2026-09-07T09:47:15.656" v="233" actId="20577"/>
          <ac:spMkLst>
            <pc:docMk/>
            <pc:sldMk cId="59745333" sldId="2147374610"/>
            <ac:spMk id="53" creationId="{8CFAB764-FA5A-0874-50C3-3BDAEDEC9236}"/>
          </ac:spMkLst>
        </pc:spChg>
        <pc:spChg chg="mod">
          <ac:chgData name="Tanguy AJAS" userId="S::tanguy.ajas@wfp.org::54237f2c-ab83-4771-b2c3-22ee25fc7bc9" providerId="AD" clId="Web-{B6046E4A-EEE5-B408-E660-926CB5EEE8B2}" dt="2026-09-07T09:47:04.313" v="230" actId="20577"/>
          <ac:spMkLst>
            <pc:docMk/>
            <pc:sldMk cId="59745333" sldId="2147374610"/>
            <ac:spMk id="64" creationId="{6ED71654-0624-0E0C-2C0E-C29C8917DD43}"/>
          </ac:spMkLst>
        </pc:spChg>
        <pc:spChg chg="mod">
          <ac:chgData name="Tanguy AJAS" userId="S::tanguy.ajas@wfp.org::54237f2c-ab83-4771-b2c3-22ee25fc7bc9" providerId="AD" clId="Web-{B6046E4A-EEE5-B408-E660-926CB5EEE8B2}" dt="2026-09-07T09:49:19.782" v="246" actId="20577"/>
          <ac:spMkLst>
            <pc:docMk/>
            <pc:sldMk cId="59745333" sldId="2147374610"/>
            <ac:spMk id="67" creationId="{58DC826E-0F1E-EFA8-7826-246F4D6ED852}"/>
          </ac:spMkLst>
        </pc:spChg>
        <pc:spChg chg="mod">
          <ac:chgData name="Tanguy AJAS" userId="S::tanguy.ajas@wfp.org::54237f2c-ab83-4771-b2c3-22ee25fc7bc9" providerId="AD" clId="Web-{B6046E4A-EEE5-B408-E660-926CB5EEE8B2}" dt="2026-09-07T09:49:41" v="257" actId="20577"/>
          <ac:spMkLst>
            <pc:docMk/>
            <pc:sldMk cId="59745333" sldId="2147374610"/>
            <ac:spMk id="73" creationId="{707D9EFB-EB3D-8B19-C109-0EB7424BE99A}"/>
          </ac:spMkLst>
        </pc:spChg>
        <pc:spChg chg="mod">
          <ac:chgData name="Tanguy AJAS" userId="S::tanguy.ajas@wfp.org::54237f2c-ab83-4771-b2c3-22ee25fc7bc9" providerId="AD" clId="Web-{B6046E4A-EEE5-B408-E660-926CB5EEE8B2}" dt="2026-09-07T09:50:01.719" v="268" actId="20577"/>
          <ac:spMkLst>
            <pc:docMk/>
            <pc:sldMk cId="59745333" sldId="2147374610"/>
            <ac:spMk id="74" creationId="{3375F245-567A-7470-1BCC-38670AE909DD}"/>
          </ac:spMkLst>
        </pc:spChg>
        <pc:spChg chg="mod">
          <ac:chgData name="Tanguy AJAS" userId="S::tanguy.ajas@wfp.org::54237f2c-ab83-4771-b2c3-22ee25fc7bc9" providerId="AD" clId="Web-{B6046E4A-EEE5-B408-E660-926CB5EEE8B2}" dt="2026-09-07T09:48:56.625" v="237" actId="20577"/>
          <ac:spMkLst>
            <pc:docMk/>
            <pc:sldMk cId="59745333" sldId="2147374610"/>
            <ac:spMk id="88" creationId="{123F499F-DC2A-E209-C5A4-F97B1386D0A1}"/>
          </ac:spMkLst>
        </pc:spChg>
        <pc:graphicFrameChg chg="mod modGraphic">
          <ac:chgData name="Tanguy AJAS" userId="S::tanguy.ajas@wfp.org::54237f2c-ab83-4771-b2c3-22ee25fc7bc9" providerId="AD" clId="Web-{B6046E4A-EEE5-B408-E660-926CB5EEE8B2}" dt="2026-09-07T09:43:38.312" v="218"/>
          <ac:graphicFrameMkLst>
            <pc:docMk/>
            <pc:sldMk cId="59745333" sldId="2147374610"/>
            <ac:graphicFrameMk id="39" creationId="{381652E4-3D64-11FE-06B6-3125480E08DC}"/>
          </ac:graphicFrameMkLst>
        </pc:graphicFrameChg>
      </pc:sldChg>
    </pc:docChg>
  </pc:docChgLst>
  <pc:docChgLst>
    <pc:chgData name="Tanguy AJAS" userId="S::tanguy.ajas@wfp.org::54237f2c-ab83-4771-b2c3-22ee25fc7bc9" providerId="AD" clId="Web-{24801596-D8A1-107A-2178-9D5C81FCB97A}"/>
    <pc:docChg chg="modSld">
      <pc:chgData name="Tanguy AJAS" userId="S::tanguy.ajas@wfp.org::54237f2c-ab83-4771-b2c3-22ee25fc7bc9" providerId="AD" clId="Web-{24801596-D8A1-107A-2178-9D5C81FCB97A}" dt="2026-09-07T11:38:06.827" v="824" actId="20577"/>
      <pc:docMkLst>
        <pc:docMk/>
      </pc:docMkLst>
      <pc:sldChg chg="modSp">
        <pc:chgData name="Tanguy AJAS" userId="S::tanguy.ajas@wfp.org::54237f2c-ab83-4771-b2c3-22ee25fc7bc9" providerId="AD" clId="Web-{24801596-D8A1-107A-2178-9D5C81FCB97A}" dt="2026-09-07T11:26:34.347" v="590" actId="1076"/>
        <pc:sldMkLst>
          <pc:docMk/>
          <pc:sldMk cId="1472955817" sldId="2134809759"/>
        </pc:sldMkLst>
        <pc:spChg chg="mod">
          <ac:chgData name="Tanguy AJAS" userId="S::tanguy.ajas@wfp.org::54237f2c-ab83-4771-b2c3-22ee25fc7bc9" providerId="AD" clId="Web-{24801596-D8A1-107A-2178-9D5C81FCB97A}" dt="2026-09-07T11:26:30.081" v="589" actId="14100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Tanguy AJAS" userId="S::tanguy.ajas@wfp.org::54237f2c-ab83-4771-b2c3-22ee25fc7bc9" providerId="AD" clId="Web-{24801596-D8A1-107A-2178-9D5C81FCB97A}" dt="2026-09-07T11:26:34.347" v="590" actId="107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1:25:52.879" v="574"/>
        <pc:sldMkLst>
          <pc:docMk/>
          <pc:sldMk cId="1050151842" sldId="2134809774"/>
        </pc:sldMkLst>
        <pc:spChg chg="mod">
          <ac:chgData name="Tanguy AJAS" userId="S::tanguy.ajas@wfp.org::54237f2c-ab83-4771-b2c3-22ee25fc7bc9" providerId="AD" clId="Web-{24801596-D8A1-107A-2178-9D5C81FCB97A}" dt="2026-09-07T10:33:03.632" v="3" actId="1076"/>
          <ac:spMkLst>
            <pc:docMk/>
            <pc:sldMk cId="1050151842" sldId="2134809774"/>
            <ac:spMk id="7" creationId="{34C4F818-6B7D-4EE0-B264-F54F9C997263}"/>
          </ac:spMkLst>
        </pc:spChg>
        <pc:graphicFrameChg chg="mod modGraphic">
          <ac:chgData name="Tanguy AJAS" userId="S::tanguy.ajas@wfp.org::54237f2c-ab83-4771-b2c3-22ee25fc7bc9" providerId="AD" clId="Web-{24801596-D8A1-107A-2178-9D5C81FCB97A}" dt="2026-09-07T11:25:52.879" v="574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">
        <pc:chgData name="Tanguy AJAS" userId="S::tanguy.ajas@wfp.org::54237f2c-ab83-4771-b2c3-22ee25fc7bc9" providerId="AD" clId="Web-{24801596-D8A1-107A-2178-9D5C81FCB97A}" dt="2026-09-07T11:20:34.287" v="523"/>
        <pc:sldMkLst>
          <pc:docMk/>
          <pc:sldMk cId="3253063626" sldId="2134809888"/>
        </pc:sldMkLst>
        <pc:graphicFrameChg chg="mod modGraphic">
          <ac:chgData name="Tanguy AJAS" userId="S::tanguy.ajas@wfp.org::54237f2c-ab83-4771-b2c3-22ee25fc7bc9" providerId="AD" clId="Web-{24801596-D8A1-107A-2178-9D5C81FCB97A}" dt="2026-09-07T11:20:34.287" v="523"/>
          <ac:graphicFrameMkLst>
            <pc:docMk/>
            <pc:sldMk cId="3253063626" sldId="2134809888"/>
            <ac:graphicFrameMk id="3" creationId="{90907FDB-8C17-E50C-B108-510C27CB9B5B}"/>
          </ac:graphicFrameMkLst>
        </pc:graphicFrameChg>
      </pc:sldChg>
      <pc:sldChg chg="modSp">
        <pc:chgData name="Tanguy AJAS" userId="S::tanguy.ajas@wfp.org::54237f2c-ab83-4771-b2c3-22ee25fc7bc9" providerId="AD" clId="Web-{24801596-D8A1-107A-2178-9D5C81FCB97A}" dt="2026-09-07T10:33:13.241" v="8" actId="20577"/>
        <pc:sldMkLst>
          <pc:docMk/>
          <pc:sldMk cId="1916301827" sldId="2147374468"/>
        </pc:sldMkLst>
        <pc:spChg chg="mod">
          <ac:chgData name="Tanguy AJAS" userId="S::tanguy.ajas@wfp.org::54237f2c-ab83-4771-b2c3-22ee25fc7bc9" providerId="AD" clId="Web-{24801596-D8A1-107A-2178-9D5C81FCB97A}" dt="2026-09-07T10:33:13.241" v="8" actId="20577"/>
          <ac:spMkLst>
            <pc:docMk/>
            <pc:sldMk cId="1916301827" sldId="2147374468"/>
            <ac:spMk id="6" creationId="{B81513AA-70C0-2F69-EB23-DEDED1331BB0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0:53:45.249" v="175" actId="20577"/>
        <pc:sldMkLst>
          <pc:docMk/>
          <pc:sldMk cId="2099084629" sldId="2147374469"/>
        </pc:sldMkLst>
        <pc:spChg chg="mod">
          <ac:chgData name="Tanguy AJAS" userId="S::tanguy.ajas@wfp.org::54237f2c-ab83-4771-b2c3-22ee25fc7bc9" providerId="AD" clId="Web-{24801596-D8A1-107A-2178-9D5C81FCB97A}" dt="2026-09-07T10:34:33.006" v="20" actId="20577"/>
          <ac:spMkLst>
            <pc:docMk/>
            <pc:sldMk cId="2099084629" sldId="2147374469"/>
            <ac:spMk id="7" creationId="{C3D80F75-A211-A059-4117-DE5C8DE90ECE}"/>
          </ac:spMkLst>
        </pc:spChg>
        <pc:spChg chg="mod">
          <ac:chgData name="Tanguy AJAS" userId="S::tanguy.ajas@wfp.org::54237f2c-ab83-4771-b2c3-22ee25fc7bc9" providerId="AD" clId="Web-{24801596-D8A1-107A-2178-9D5C81FCB97A}" dt="2026-09-07T10:44:11.409" v="110" actId="20577"/>
          <ac:spMkLst>
            <pc:docMk/>
            <pc:sldMk cId="2099084629" sldId="2147374469"/>
            <ac:spMk id="18" creationId="{657671CE-483B-5EBB-2FB3-E6A33DCB50BB}"/>
          </ac:spMkLst>
        </pc:spChg>
        <pc:spChg chg="mod">
          <ac:chgData name="Tanguy AJAS" userId="S::tanguy.ajas@wfp.org::54237f2c-ab83-4771-b2c3-22ee25fc7bc9" providerId="AD" clId="Web-{24801596-D8A1-107A-2178-9D5C81FCB97A}" dt="2026-09-07T10:45:08.971" v="117" actId="20577"/>
          <ac:spMkLst>
            <pc:docMk/>
            <pc:sldMk cId="2099084629" sldId="2147374469"/>
            <ac:spMk id="22" creationId="{EDA9973D-7827-2407-900C-905F0B3BC14C}"/>
          </ac:spMkLst>
        </pc:spChg>
        <pc:spChg chg="mod">
          <ac:chgData name="Tanguy AJAS" userId="S::tanguy.ajas@wfp.org::54237f2c-ab83-4771-b2c3-22ee25fc7bc9" providerId="AD" clId="Web-{24801596-D8A1-107A-2178-9D5C81FCB97A}" dt="2026-09-07T10:47:22.283" v="128" actId="20577"/>
          <ac:spMkLst>
            <pc:docMk/>
            <pc:sldMk cId="2099084629" sldId="2147374469"/>
            <ac:spMk id="23" creationId="{AEF5FEA6-CDDD-DD24-2681-A1E154588790}"/>
          </ac:spMkLst>
        </pc:spChg>
        <pc:spChg chg="mod">
          <ac:chgData name="Tanguy AJAS" userId="S::tanguy.ajas@wfp.org::54237f2c-ab83-4771-b2c3-22ee25fc7bc9" providerId="AD" clId="Web-{24801596-D8A1-107A-2178-9D5C81FCB97A}" dt="2026-09-07T10:51:10.188" v="147" actId="20577"/>
          <ac:spMkLst>
            <pc:docMk/>
            <pc:sldMk cId="2099084629" sldId="2147374469"/>
            <ac:spMk id="31" creationId="{6F16F7A7-52AB-5A88-EC30-F3EAB95C46D6}"/>
          </ac:spMkLst>
        </pc:spChg>
        <pc:spChg chg="mod">
          <ac:chgData name="Tanguy AJAS" userId="S::tanguy.ajas@wfp.org::54237f2c-ab83-4771-b2c3-22ee25fc7bc9" providerId="AD" clId="Web-{24801596-D8A1-107A-2178-9D5C81FCB97A}" dt="2026-09-07T10:53:45.249" v="175" actId="20577"/>
          <ac:spMkLst>
            <pc:docMk/>
            <pc:sldMk cId="2099084629" sldId="2147374469"/>
            <ac:spMk id="34" creationId="{6CF759FE-8CCB-B99F-A968-C2D5B7FD794F}"/>
          </ac:spMkLst>
        </pc:spChg>
        <pc:spChg chg="mod">
          <ac:chgData name="Tanguy AJAS" userId="S::tanguy.ajas@wfp.org::54237f2c-ab83-4771-b2c3-22ee25fc7bc9" providerId="AD" clId="Web-{24801596-D8A1-107A-2178-9D5C81FCB97A}" dt="2026-09-07T10:51:31.453" v="169" actId="20577"/>
          <ac:spMkLst>
            <pc:docMk/>
            <pc:sldMk cId="2099084629" sldId="2147374469"/>
            <ac:spMk id="36" creationId="{BE52F69F-9958-D39E-0380-56F6B2019E3E}"/>
          </ac:spMkLst>
        </pc:spChg>
        <pc:spChg chg="mod">
          <ac:chgData name="Tanguy AJAS" userId="S::tanguy.ajas@wfp.org::54237f2c-ab83-4771-b2c3-22ee25fc7bc9" providerId="AD" clId="Web-{24801596-D8A1-107A-2178-9D5C81FCB97A}" dt="2026-09-07T10:53:41.937" v="172" actId="20577"/>
          <ac:spMkLst>
            <pc:docMk/>
            <pc:sldMk cId="2099084629" sldId="2147374469"/>
            <ac:spMk id="37" creationId="{42615CFF-AE9A-D622-0E7F-737513A2D303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0:34:47.615" v="28" actId="20577"/>
        <pc:sldMkLst>
          <pc:docMk/>
          <pc:sldMk cId="824782823" sldId="2147374474"/>
        </pc:sldMkLst>
        <pc:spChg chg="mod">
          <ac:chgData name="Tanguy AJAS" userId="S::tanguy.ajas@wfp.org::54237f2c-ab83-4771-b2c3-22ee25fc7bc9" providerId="AD" clId="Web-{24801596-D8A1-107A-2178-9D5C81FCB97A}" dt="2026-09-07T10:34:47.615" v="28" actId="20577"/>
          <ac:spMkLst>
            <pc:docMk/>
            <pc:sldMk cId="824782823" sldId="2147374474"/>
            <ac:spMk id="6" creationId="{0C9028E9-B05B-C063-C137-14B9CDD03C30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1:30:54.674" v="722" actId="20577"/>
        <pc:sldMkLst>
          <pc:docMk/>
          <pc:sldMk cId="4194211031" sldId="2147374475"/>
        </pc:sldMkLst>
        <pc:spChg chg="mod">
          <ac:chgData name="Tanguy AJAS" userId="S::tanguy.ajas@wfp.org::54237f2c-ab83-4771-b2c3-22ee25fc7bc9" providerId="AD" clId="Web-{24801596-D8A1-107A-2178-9D5C81FCB97A}" dt="2026-09-07T11:30:54.674" v="722" actId="20577"/>
          <ac:spMkLst>
            <pc:docMk/>
            <pc:sldMk cId="4194211031" sldId="2147374475"/>
            <ac:spMk id="5" creationId="{A1EC2F20-1E2A-8FCB-C14E-C36E0531D57F}"/>
          </ac:spMkLst>
        </pc:spChg>
        <pc:spChg chg="mod">
          <ac:chgData name="Tanguy AJAS" userId="S::tanguy.ajas@wfp.org::54237f2c-ab83-4771-b2c3-22ee25fc7bc9" providerId="AD" clId="Web-{24801596-D8A1-107A-2178-9D5C81FCB97A}" dt="2026-09-07T11:30:13.596" v="708" actId="20577"/>
          <ac:spMkLst>
            <pc:docMk/>
            <pc:sldMk cId="4194211031" sldId="2147374475"/>
            <ac:spMk id="9" creationId="{F261F5D9-08FD-70C2-C337-36C90F8D76D3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0:38:28.723" v="105" actId="20577"/>
        <pc:sldMkLst>
          <pc:docMk/>
          <pc:sldMk cId="2621646346" sldId="2147374476"/>
        </pc:sldMkLst>
        <pc:spChg chg="mod">
          <ac:chgData name="Tanguy AJAS" userId="S::tanguy.ajas@wfp.org::54237f2c-ab83-4771-b2c3-22ee25fc7bc9" providerId="AD" clId="Web-{24801596-D8A1-107A-2178-9D5C81FCB97A}" dt="2026-09-07T10:35:17.709" v="44" actId="20577"/>
          <ac:spMkLst>
            <pc:docMk/>
            <pc:sldMk cId="2621646346" sldId="2147374476"/>
            <ac:spMk id="3" creationId="{3266D45A-62FC-701C-F9B4-1B99E19DE44D}"/>
          </ac:spMkLst>
        </pc:spChg>
        <pc:spChg chg="mod">
          <ac:chgData name="Tanguy AJAS" userId="S::tanguy.ajas@wfp.org::54237f2c-ab83-4771-b2c3-22ee25fc7bc9" providerId="AD" clId="Web-{24801596-D8A1-107A-2178-9D5C81FCB97A}" dt="2026-09-07T10:36:15.052" v="96" actId="20577"/>
          <ac:spMkLst>
            <pc:docMk/>
            <pc:sldMk cId="2621646346" sldId="2147374476"/>
            <ac:spMk id="8" creationId="{B1F8EE0B-2C09-1AAE-EA84-D5399C3B81DA}"/>
          </ac:spMkLst>
        </pc:spChg>
        <pc:spChg chg="mod">
          <ac:chgData name="Tanguy AJAS" userId="S::tanguy.ajas@wfp.org::54237f2c-ab83-4771-b2c3-22ee25fc7bc9" providerId="AD" clId="Web-{24801596-D8A1-107A-2178-9D5C81FCB97A}" dt="2026-09-07T10:38:17.192" v="99" actId="20577"/>
          <ac:spMkLst>
            <pc:docMk/>
            <pc:sldMk cId="2621646346" sldId="2147374476"/>
            <ac:spMk id="9" creationId="{33855A34-0570-F8C8-49E6-70D64398E7D4}"/>
          </ac:spMkLst>
        </pc:spChg>
        <pc:spChg chg="mod">
          <ac:chgData name="Tanguy AJAS" userId="S::tanguy.ajas@wfp.org::54237f2c-ab83-4771-b2c3-22ee25fc7bc9" providerId="AD" clId="Web-{24801596-D8A1-107A-2178-9D5C81FCB97A}" dt="2026-09-07T10:38:23.067" v="102" actId="20577"/>
          <ac:spMkLst>
            <pc:docMk/>
            <pc:sldMk cId="2621646346" sldId="2147374476"/>
            <ac:spMk id="10" creationId="{9695563A-D3F3-C67B-DA1B-8C9105248725}"/>
          </ac:spMkLst>
        </pc:spChg>
        <pc:spChg chg="mod">
          <ac:chgData name="Tanguy AJAS" userId="S::tanguy.ajas@wfp.org::54237f2c-ab83-4771-b2c3-22ee25fc7bc9" providerId="AD" clId="Web-{24801596-D8A1-107A-2178-9D5C81FCB97A}" dt="2026-09-07T10:38:28.723" v="105" actId="20577"/>
          <ac:spMkLst>
            <pc:docMk/>
            <pc:sldMk cId="2621646346" sldId="2147374476"/>
            <ac:spMk id="11" creationId="{83641CA8-6D59-2EF9-D1EE-ADDFF5FA6A92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1:09:45.228" v="365" actId="20577"/>
        <pc:sldMkLst>
          <pc:docMk/>
          <pc:sldMk cId="2807783334" sldId="2147374477"/>
        </pc:sldMkLst>
        <pc:spChg chg="mod">
          <ac:chgData name="Tanguy AJAS" userId="S::tanguy.ajas@wfp.org::54237f2c-ab83-4771-b2c3-22ee25fc7bc9" providerId="AD" clId="Web-{24801596-D8A1-107A-2178-9D5C81FCB97A}" dt="2026-09-07T10:34:41.865" v="24" actId="20577"/>
          <ac:spMkLst>
            <pc:docMk/>
            <pc:sldMk cId="2807783334" sldId="2147374477"/>
            <ac:spMk id="7" creationId="{CBA2944D-07B2-FF00-609B-38374D8A603A}"/>
          </ac:spMkLst>
        </pc:spChg>
        <pc:spChg chg="mod">
          <ac:chgData name="Tanguy AJAS" userId="S::tanguy.ajas@wfp.org::54237f2c-ab83-4771-b2c3-22ee25fc7bc9" providerId="AD" clId="Web-{24801596-D8A1-107A-2178-9D5C81FCB97A}" dt="2026-09-07T10:54:25.577" v="176" actId="14100"/>
          <ac:spMkLst>
            <pc:docMk/>
            <pc:sldMk cId="2807783334" sldId="2147374477"/>
            <ac:spMk id="10" creationId="{AC3CF5DD-F1E9-FCCB-3C86-2B441B341F0A}"/>
          </ac:spMkLst>
        </pc:spChg>
        <pc:spChg chg="mod">
          <ac:chgData name="Tanguy AJAS" userId="S::tanguy.ajas@wfp.org::54237f2c-ab83-4771-b2c3-22ee25fc7bc9" providerId="AD" clId="Web-{24801596-D8A1-107A-2178-9D5C81FCB97A}" dt="2026-09-07T11:00:42.747" v="320" actId="20577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Tanguy AJAS" userId="S::tanguy.ajas@wfp.org::54237f2c-ab83-4771-b2c3-22ee25fc7bc9" providerId="AD" clId="Web-{24801596-D8A1-107A-2178-9D5C81FCB97A}" dt="2026-09-07T11:09:39.556" v="355" actId="20577"/>
          <ac:spMkLst>
            <pc:docMk/>
            <pc:sldMk cId="2807783334" sldId="2147374477"/>
            <ac:spMk id="13" creationId="{E761B52B-8272-7009-9EA0-3E8AA04E9074}"/>
          </ac:spMkLst>
        </pc:spChg>
        <pc:spChg chg="mod">
          <ac:chgData name="Tanguy AJAS" userId="S::tanguy.ajas@wfp.org::54237f2c-ab83-4771-b2c3-22ee25fc7bc9" providerId="AD" clId="Web-{24801596-D8A1-107A-2178-9D5C81FCB97A}" dt="2026-09-07T11:09:45.228" v="365" actId="20577"/>
          <ac:spMkLst>
            <pc:docMk/>
            <pc:sldMk cId="2807783334" sldId="2147374477"/>
            <ac:spMk id="16" creationId="{1F056352-B649-6007-1DD8-30E4A536E1F5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1:37:10.953" v="808" actId="20577"/>
        <pc:sldMkLst>
          <pc:docMk/>
          <pc:sldMk cId="59745333" sldId="2147374610"/>
        </pc:sldMkLst>
        <pc:spChg chg="mod">
          <ac:chgData name="Tanguy AJAS" userId="S::tanguy.ajas@wfp.org::54237f2c-ab83-4771-b2c3-22ee25fc7bc9" providerId="AD" clId="Web-{24801596-D8A1-107A-2178-9D5C81FCB97A}" dt="2026-09-07T10:34:20.194" v="16" actId="20577"/>
          <ac:spMkLst>
            <pc:docMk/>
            <pc:sldMk cId="59745333" sldId="2147374610"/>
            <ac:spMk id="7" creationId="{8438C6F6-1AC3-7FC3-EB82-7A08B5C838EB}"/>
          </ac:spMkLst>
        </pc:spChg>
        <pc:spChg chg="mod">
          <ac:chgData name="Tanguy AJAS" userId="S::tanguy.ajas@wfp.org::54237f2c-ab83-4771-b2c3-22ee25fc7bc9" providerId="AD" clId="Web-{24801596-D8A1-107A-2178-9D5C81FCB97A}" dt="2026-09-07T11:32:25.704" v="734" actId="20577"/>
          <ac:spMkLst>
            <pc:docMk/>
            <pc:sldMk cId="59745333" sldId="2147374610"/>
            <ac:spMk id="67" creationId="{58DC826E-0F1E-EFA8-7826-246F4D6ED852}"/>
          </ac:spMkLst>
        </pc:spChg>
        <pc:spChg chg="mod">
          <ac:chgData name="Tanguy AJAS" userId="S::tanguy.ajas@wfp.org::54237f2c-ab83-4771-b2c3-22ee25fc7bc9" providerId="AD" clId="Web-{24801596-D8A1-107A-2178-9D5C81FCB97A}" dt="2026-09-07T11:37:10.953" v="808" actId="20577"/>
          <ac:spMkLst>
            <pc:docMk/>
            <pc:sldMk cId="59745333" sldId="2147374610"/>
            <ac:spMk id="73" creationId="{707D9EFB-EB3D-8B19-C109-0EB7424BE99A}"/>
          </ac:spMkLst>
        </pc:spChg>
        <pc:spChg chg="mod">
          <ac:chgData name="Tanguy AJAS" userId="S::tanguy.ajas@wfp.org::54237f2c-ab83-4771-b2c3-22ee25fc7bc9" providerId="AD" clId="Web-{24801596-D8A1-107A-2178-9D5C81FCB97A}" dt="2026-09-07T11:35:59.656" v="752" actId="20577"/>
          <ac:spMkLst>
            <pc:docMk/>
            <pc:sldMk cId="59745333" sldId="2147374610"/>
            <ac:spMk id="74" creationId="{3375F245-567A-7470-1BCC-38670AE909DD}"/>
          </ac:spMkLst>
        </pc:spChg>
        <pc:spChg chg="mod">
          <ac:chgData name="Tanguy AJAS" userId="S::tanguy.ajas@wfp.org::54237f2c-ab83-4771-b2c3-22ee25fc7bc9" providerId="AD" clId="Web-{24801596-D8A1-107A-2178-9D5C81FCB97A}" dt="2026-09-07T11:32:37.954" v="736" actId="1076"/>
          <ac:spMkLst>
            <pc:docMk/>
            <pc:sldMk cId="59745333" sldId="2147374610"/>
            <ac:spMk id="86" creationId="{2C31642A-EFBB-82F7-54B7-7CAE34FC3C4E}"/>
          </ac:spMkLst>
        </pc:spChg>
        <pc:spChg chg="mod">
          <ac:chgData name="Tanguy AJAS" userId="S::tanguy.ajas@wfp.org::54237f2c-ab83-4771-b2c3-22ee25fc7bc9" providerId="AD" clId="Web-{24801596-D8A1-107A-2178-9D5C81FCB97A}" dt="2026-09-07T11:32:32.407" v="735" actId="1076"/>
          <ac:spMkLst>
            <pc:docMk/>
            <pc:sldMk cId="59745333" sldId="2147374610"/>
            <ac:spMk id="88" creationId="{123F499F-DC2A-E209-C5A4-F97B1386D0A1}"/>
          </ac:spMkLst>
        </pc:spChg>
      </pc:sldChg>
      <pc:sldChg chg="modSp">
        <pc:chgData name="Tanguy AJAS" userId="S::tanguy.ajas@wfp.org::54237f2c-ab83-4771-b2c3-22ee25fc7bc9" providerId="AD" clId="Web-{24801596-D8A1-107A-2178-9D5C81FCB97A}" dt="2026-09-07T11:38:06.827" v="824" actId="20577"/>
        <pc:sldMkLst>
          <pc:docMk/>
          <pc:sldMk cId="1499412858" sldId="2147374611"/>
        </pc:sldMkLst>
        <pc:spChg chg="mod">
          <ac:chgData name="Tanguy AJAS" userId="S::tanguy.ajas@wfp.org::54237f2c-ab83-4771-b2c3-22ee25fc7bc9" providerId="AD" clId="Web-{24801596-D8A1-107A-2178-9D5C81FCB97A}" dt="2026-09-07T10:34:09.991" v="12" actId="20577"/>
          <ac:spMkLst>
            <pc:docMk/>
            <pc:sldMk cId="1499412858" sldId="2147374611"/>
            <ac:spMk id="6" creationId="{2CDCD6D4-7327-D76E-F45B-5C3118ADF9AA}"/>
          </ac:spMkLst>
        </pc:spChg>
        <pc:spChg chg="mod">
          <ac:chgData name="Tanguy AJAS" userId="S::tanguy.ajas@wfp.org::54237f2c-ab83-4771-b2c3-22ee25fc7bc9" providerId="AD" clId="Web-{24801596-D8A1-107A-2178-9D5C81FCB97A}" dt="2026-09-07T11:38:06.827" v="824" actId="20577"/>
          <ac:spMkLst>
            <pc:docMk/>
            <pc:sldMk cId="1499412858" sldId="2147374611"/>
            <ac:spMk id="7" creationId="{77B59541-4352-488B-1DFC-315FF44AF751}"/>
          </ac:spMkLst>
        </pc:spChg>
      </pc:sldChg>
      <pc:sldChg chg="addSp delSp modSp">
        <pc:chgData name="Tanguy AJAS" userId="S::tanguy.ajas@wfp.org::54237f2c-ab83-4771-b2c3-22ee25fc7bc9" providerId="AD" clId="Web-{24801596-D8A1-107A-2178-9D5C81FCB97A}" dt="2026-09-07T11:22:53.708" v="548"/>
        <pc:sldMkLst>
          <pc:docMk/>
          <pc:sldMk cId="1173657022" sldId="2147374612"/>
        </pc:sldMkLst>
        <pc:spChg chg="mod">
          <ac:chgData name="Tanguy AJAS" userId="S::tanguy.ajas@wfp.org::54237f2c-ab83-4771-b2c3-22ee25fc7bc9" providerId="AD" clId="Web-{24801596-D8A1-107A-2178-9D5C81FCB97A}" dt="2026-09-07T11:21:16.990" v="528" actId="20577"/>
          <ac:spMkLst>
            <pc:docMk/>
            <pc:sldMk cId="1173657022" sldId="2147374612"/>
            <ac:spMk id="15" creationId="{425B105D-6A46-C948-6BD8-A1C39871474B}"/>
          </ac:spMkLst>
        </pc:spChg>
        <pc:picChg chg="add del">
          <ac:chgData name="Tanguy AJAS" userId="S::tanguy.ajas@wfp.org::54237f2c-ab83-4771-b2c3-22ee25fc7bc9" providerId="AD" clId="Web-{24801596-D8A1-107A-2178-9D5C81FCB97A}" dt="2026-09-07T11:22:53.708" v="548"/>
          <ac:picMkLst>
            <pc:docMk/>
            <pc:sldMk cId="1173657022" sldId="2147374612"/>
            <ac:picMk id="12" creationId="{3F97A07B-EABE-8931-E4FB-06825879DE40}"/>
          </ac:picMkLst>
        </pc:picChg>
        <pc:cxnChg chg="mod">
          <ac:chgData name="Tanguy AJAS" userId="S::tanguy.ajas@wfp.org::54237f2c-ab83-4771-b2c3-22ee25fc7bc9" providerId="AD" clId="Web-{24801596-D8A1-107A-2178-9D5C81FCB97A}" dt="2026-09-07T11:21:13.161" v="527" actId="20577"/>
          <ac:cxnSpMkLst>
            <pc:docMk/>
            <pc:sldMk cId="1173657022" sldId="2147374612"/>
            <ac:cxnSpMk id="22" creationId="{8F7A00DB-6AB2-ED83-A85B-9F84833C9B9F}"/>
          </ac:cxnSpMkLst>
        </pc:cxnChg>
      </pc:sldChg>
    </pc:docChg>
  </pc:docChgLst>
  <pc:docChgLst>
    <pc:chgData name="Anastasiia ZHELEM" userId="c9d0cd14-fe0d-4bc1-9f2b-3d38599b42d7" providerId="ADAL" clId="{09F64D9E-6EB5-4E7F-89C8-6CFF913970AF}"/>
    <pc:docChg chg="undo redo custSel addSld delSld modSld">
      <pc:chgData name="Anastasiia ZHELEM" userId="c9d0cd14-fe0d-4bc1-9f2b-3d38599b42d7" providerId="ADAL" clId="{09F64D9E-6EB5-4E7F-89C8-6CFF913970AF}" dt="2026-09-21T12:19:24.322" v="301" actId="20577"/>
      <pc:docMkLst>
        <pc:docMk/>
      </pc:docMkLst>
      <pc:sldChg chg="modSp mod">
        <pc:chgData name="Anastasiia ZHELEM" userId="c9d0cd14-fe0d-4bc1-9f2b-3d38599b42d7" providerId="ADAL" clId="{09F64D9E-6EB5-4E7F-89C8-6CFF913970AF}" dt="2026-09-21T11:51:20.375" v="291"/>
        <pc:sldMkLst>
          <pc:docMk/>
          <pc:sldMk cId="1472955817" sldId="2134809759"/>
        </pc:sldMkLst>
        <pc:spChg chg="mod">
          <ac:chgData name="Anastasiia ZHELEM" userId="c9d0cd14-fe0d-4bc1-9f2b-3d38599b42d7" providerId="ADAL" clId="{09F64D9E-6EB5-4E7F-89C8-6CFF913970AF}" dt="2026-09-21T11:51:20.375" v="291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Anastasiia ZHELEM" userId="c9d0cd14-fe0d-4bc1-9f2b-3d38599b42d7" providerId="ADAL" clId="{09F64D9E-6EB5-4E7F-89C8-6CFF913970AF}" dt="2026-08-26T11:43:38.616" v="1" actId="1392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 mod">
        <pc:chgData name="Anastasiia ZHELEM" userId="c9d0cd14-fe0d-4bc1-9f2b-3d38599b42d7" providerId="ADAL" clId="{09F64D9E-6EB5-4E7F-89C8-6CFF913970AF}" dt="2026-09-10T08:09:46.957" v="283"/>
        <pc:sldMkLst>
          <pc:docMk/>
          <pc:sldMk cId="1050151842" sldId="2134809774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1050151842" sldId="2134809774"/>
            <ac:spMk id="7" creationId="{34C4F818-6B7D-4EE0-B264-F54F9C997263}"/>
          </ac:spMkLst>
        </pc:spChg>
        <pc:graphicFrameChg chg="modGraphic">
          <ac:chgData name="Anastasiia ZHELEM" userId="c9d0cd14-fe0d-4bc1-9f2b-3d38599b42d7" providerId="ADAL" clId="{09F64D9E-6EB5-4E7F-89C8-6CFF913970AF}" dt="2026-08-26T11:43:58.471" v="2" actId="13926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 mod">
        <pc:chgData name="Anastasiia ZHELEM" userId="c9d0cd14-fe0d-4bc1-9f2b-3d38599b42d7" providerId="ADAL" clId="{09F64D9E-6EB5-4E7F-89C8-6CFF913970AF}" dt="2026-09-21T11:51:20.375" v="291"/>
        <pc:sldMkLst>
          <pc:docMk/>
          <pc:sldMk cId="3253063626" sldId="2134809888"/>
        </pc:sldMkLst>
        <pc:spChg chg="mod">
          <ac:chgData name="Anastasiia ZHELEM" userId="c9d0cd14-fe0d-4bc1-9f2b-3d38599b42d7" providerId="ADAL" clId="{09F64D9E-6EB5-4E7F-89C8-6CFF913970AF}" dt="2026-08-26T12:00:42.092" v="274" actId="1076"/>
          <ac:spMkLst>
            <pc:docMk/>
            <pc:sldMk cId="3253063626" sldId="2134809888"/>
            <ac:spMk id="7" creationId="{3E351898-6FCC-7E64-ECF7-0362BE67F42B}"/>
          </ac:spMkLst>
        </pc:spChg>
        <pc:graphicFrameChg chg="mod modGraphic">
          <ac:chgData name="Anastasiia ZHELEM" userId="c9d0cd14-fe0d-4bc1-9f2b-3d38599b42d7" providerId="ADAL" clId="{09F64D9E-6EB5-4E7F-89C8-6CFF913970AF}" dt="2026-09-21T11:51:20.375" v="291"/>
          <ac:graphicFrameMkLst>
            <pc:docMk/>
            <pc:sldMk cId="3253063626" sldId="2134809888"/>
            <ac:graphicFrameMk id="3" creationId="{90907FDB-8C17-E50C-B108-510C27CB9B5B}"/>
          </ac:graphicFrameMkLst>
        </pc:graphicFrameChg>
      </pc:sldChg>
      <pc:sldChg chg="modSp">
        <pc:chgData name="Anastasiia ZHELEM" userId="c9d0cd14-fe0d-4bc1-9f2b-3d38599b42d7" providerId="ADAL" clId="{09F64D9E-6EB5-4E7F-89C8-6CFF913970AF}" dt="2026-09-10T08:09:46.957" v="283"/>
        <pc:sldMkLst>
          <pc:docMk/>
          <pc:sldMk cId="1916301827" sldId="2147374468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1916301827" sldId="2147374468"/>
            <ac:spMk id="6" creationId="{B81513AA-70C0-2F69-EB23-DEDED1331BB0}"/>
          </ac:spMkLst>
        </pc:spChg>
      </pc:sldChg>
      <pc:sldChg chg="modSp mod">
        <pc:chgData name="Anastasiia ZHELEM" userId="c9d0cd14-fe0d-4bc1-9f2b-3d38599b42d7" providerId="ADAL" clId="{09F64D9E-6EB5-4E7F-89C8-6CFF913970AF}" dt="2026-09-10T08:09:46.957" v="283"/>
        <pc:sldMkLst>
          <pc:docMk/>
          <pc:sldMk cId="2099084629" sldId="2147374469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2099084629" sldId="2147374469"/>
            <ac:spMk id="7" creationId="{C3D80F75-A211-A059-4117-DE5C8DE90ECE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18" creationId="{657671CE-483B-5EBB-2FB3-E6A33DCB50BB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2099084629" sldId="2147374469"/>
            <ac:spMk id="19" creationId="{3D35027F-CDEA-8136-D4B9-5B82094914E7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20" creationId="{64B252C9-61F6-CDC0-FDB1-F505FA7269C1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22" creationId="{EDA9973D-7827-2407-900C-905F0B3BC14C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2099084629" sldId="2147374469"/>
            <ac:spMk id="23" creationId="{AEF5FEA6-CDDD-DD24-2681-A1E154588790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24" creationId="{44435160-7CAD-22CE-6360-995FB7D9DF38}"/>
          </ac:spMkLst>
        </pc:spChg>
        <pc:spChg chg="mod">
          <ac:chgData name="Anastasiia ZHELEM" userId="c9d0cd14-fe0d-4bc1-9f2b-3d38599b42d7" providerId="ADAL" clId="{09F64D9E-6EB5-4E7F-89C8-6CFF913970AF}" dt="2026-08-26T11:53:39.003" v="220" actId="14100"/>
          <ac:spMkLst>
            <pc:docMk/>
            <pc:sldMk cId="2099084629" sldId="2147374469"/>
            <ac:spMk id="26" creationId="{D1879A8D-C9D7-CE61-1594-6C0E80110158}"/>
          </ac:spMkLst>
        </pc:spChg>
        <pc:spChg chg="mod">
          <ac:chgData name="Anastasiia ZHELEM" userId="c9d0cd14-fe0d-4bc1-9f2b-3d38599b42d7" providerId="ADAL" clId="{09F64D9E-6EB5-4E7F-89C8-6CFF913970AF}" dt="2026-08-26T11:54:08.071" v="223" actId="1076"/>
          <ac:spMkLst>
            <pc:docMk/>
            <pc:sldMk cId="2099084629" sldId="2147374469"/>
            <ac:spMk id="27" creationId="{F74C7992-B269-7A4D-F5CD-785C917D9855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28" creationId="{5B6C65A3-F989-F233-5C02-7A9BFE813332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30" creationId="{165C2451-3B34-0FFE-79F6-F0D9BE1A54C5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32" creationId="{25F7EE22-44B5-8319-6678-81F0246D5CDF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34" creationId="{6CF759FE-8CCB-B99F-A968-C2D5B7FD794F}"/>
          </ac:spMkLst>
        </pc:spChg>
        <pc:spChg chg="mod">
          <ac:chgData name="Anastasiia ZHELEM" userId="c9d0cd14-fe0d-4bc1-9f2b-3d38599b42d7" providerId="ADAL" clId="{09F64D9E-6EB5-4E7F-89C8-6CFF913970AF}" dt="2026-08-26T11:53:47.211" v="221" actId="14100"/>
          <ac:spMkLst>
            <pc:docMk/>
            <pc:sldMk cId="2099084629" sldId="2147374469"/>
            <ac:spMk id="36" creationId="{BE52F69F-9958-D39E-0380-56F6B2019E3E}"/>
          </ac:spMkLst>
        </pc:spChg>
      </pc:sldChg>
      <pc:sldChg chg="modSp">
        <pc:chgData name="Anastasiia ZHELEM" userId="c9d0cd14-fe0d-4bc1-9f2b-3d38599b42d7" providerId="ADAL" clId="{09F64D9E-6EB5-4E7F-89C8-6CFF913970AF}" dt="2026-09-10T08:09:46.957" v="283"/>
        <pc:sldMkLst>
          <pc:docMk/>
          <pc:sldMk cId="824782823" sldId="2147374474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824782823" sldId="2147374474"/>
            <ac:spMk id="6" creationId="{0C9028E9-B05B-C063-C137-14B9CDD03C30}"/>
          </ac:spMkLst>
        </pc:spChg>
        <pc:spChg chg="mod">
          <ac:chgData name="Anastasiia ZHELEM" userId="c9d0cd14-fe0d-4bc1-9f2b-3d38599b42d7" providerId="ADAL" clId="{09F64D9E-6EB5-4E7F-89C8-6CFF913970AF}" dt="2026-08-26T11:55:09.231" v="234"/>
          <ac:spMkLst>
            <pc:docMk/>
            <pc:sldMk cId="824782823" sldId="2147374474"/>
            <ac:spMk id="7" creationId="{74BD8229-7585-5A5C-D91A-24908F77387D}"/>
          </ac:spMkLst>
        </pc:spChg>
      </pc:sldChg>
      <pc:sldChg chg="modSp mod">
        <pc:chgData name="Anastasiia ZHELEM" userId="c9d0cd14-fe0d-4bc1-9f2b-3d38599b42d7" providerId="ADAL" clId="{09F64D9E-6EB5-4E7F-89C8-6CFF913970AF}" dt="2026-09-21T12:19:24.322" v="301" actId="20577"/>
        <pc:sldMkLst>
          <pc:docMk/>
          <pc:sldMk cId="4194211031" sldId="2147374475"/>
        </pc:sldMkLst>
        <pc:spChg chg="mod">
          <ac:chgData name="Anastasiia ZHELEM" userId="c9d0cd14-fe0d-4bc1-9f2b-3d38599b42d7" providerId="ADAL" clId="{09F64D9E-6EB5-4E7F-89C8-6CFF913970AF}" dt="2026-09-21T12:19:24.322" v="301" actId="20577"/>
          <ac:spMkLst>
            <pc:docMk/>
            <pc:sldMk cId="4194211031" sldId="2147374475"/>
            <ac:spMk id="5" creationId="{A1EC2F20-1E2A-8FCB-C14E-C36E0531D57F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4194211031" sldId="2147374475"/>
            <ac:spMk id="9" creationId="{F261F5D9-08FD-70C2-C337-36C90F8D76D3}"/>
          </ac:spMkLst>
        </pc:spChg>
        <pc:spChg chg="mod">
          <ac:chgData name="Anastasiia ZHELEM" userId="c9d0cd14-fe0d-4bc1-9f2b-3d38599b42d7" providerId="ADAL" clId="{09F64D9E-6EB5-4E7F-89C8-6CFF913970AF}" dt="2026-08-26T11:45:37.066" v="19" actId="1035"/>
          <ac:spMkLst>
            <pc:docMk/>
            <pc:sldMk cId="4194211031" sldId="2147374475"/>
            <ac:spMk id="15" creationId="{AEA7E393-0322-A6DB-FF4D-4692127CA26D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4194211031" sldId="2147374475"/>
            <ac:spMk id="66" creationId="{D0E40DA1-C6CD-F30D-977A-DC58016B001F}"/>
          </ac:spMkLst>
        </pc:spChg>
      </pc:sldChg>
      <pc:sldChg chg="modSp mod">
        <pc:chgData name="Anastasiia ZHELEM" userId="c9d0cd14-fe0d-4bc1-9f2b-3d38599b42d7" providerId="ADAL" clId="{09F64D9E-6EB5-4E7F-89C8-6CFF913970AF}" dt="2026-09-21T11:50:02.591" v="290"/>
        <pc:sldMkLst>
          <pc:docMk/>
          <pc:sldMk cId="2621646346" sldId="2147374476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2621646346" sldId="2147374476"/>
            <ac:spMk id="2" creationId="{13882AC4-734D-855B-F862-B1D24ACCF1B9}"/>
          </ac:spMkLst>
        </pc:spChg>
        <pc:spChg chg="mod">
          <ac:chgData name="Anastasiia ZHELEM" userId="c9d0cd14-fe0d-4bc1-9f2b-3d38599b42d7" providerId="ADAL" clId="{09F64D9E-6EB5-4E7F-89C8-6CFF913970AF}" dt="2026-08-26T11:49:18.983" v="189" actId="20577"/>
          <ac:spMkLst>
            <pc:docMk/>
            <pc:sldMk cId="2621646346" sldId="2147374476"/>
            <ac:spMk id="3" creationId="{3266D45A-62FC-701C-F9B4-1B99E19DE44D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2621646346" sldId="2147374476"/>
            <ac:spMk id="7" creationId="{23EB7267-1E53-FF46-6E0D-F476BD4FF473}"/>
          </ac:spMkLst>
        </pc:spChg>
        <pc:spChg chg="mod">
          <ac:chgData name="Anastasiia ZHELEM" userId="c9d0cd14-fe0d-4bc1-9f2b-3d38599b42d7" providerId="ADAL" clId="{09F64D9E-6EB5-4E7F-89C8-6CFF913970AF}" dt="2026-09-21T11:50:02.591" v="290"/>
          <ac:spMkLst>
            <pc:docMk/>
            <pc:sldMk cId="2621646346" sldId="2147374476"/>
            <ac:spMk id="8" creationId="{B1F8EE0B-2C09-1AAE-EA84-D5399C3B81DA}"/>
          </ac:spMkLst>
        </pc:spChg>
        <pc:spChg chg="mod">
          <ac:chgData name="Anastasiia ZHELEM" userId="c9d0cd14-fe0d-4bc1-9f2b-3d38599b42d7" providerId="ADAL" clId="{09F64D9E-6EB5-4E7F-89C8-6CFF913970AF}" dt="2026-09-21T11:50:02.591" v="290"/>
          <ac:spMkLst>
            <pc:docMk/>
            <pc:sldMk cId="2621646346" sldId="2147374476"/>
            <ac:spMk id="9" creationId="{33855A34-0570-F8C8-49E6-70D64398E7D4}"/>
          </ac:spMkLst>
        </pc:spChg>
        <pc:spChg chg="mod">
          <ac:chgData name="Anastasiia ZHELEM" userId="c9d0cd14-fe0d-4bc1-9f2b-3d38599b42d7" providerId="ADAL" clId="{09F64D9E-6EB5-4E7F-89C8-6CFF913970AF}" dt="2026-09-21T11:50:02.591" v="290"/>
          <ac:spMkLst>
            <pc:docMk/>
            <pc:sldMk cId="2621646346" sldId="2147374476"/>
            <ac:spMk id="10" creationId="{9695563A-D3F3-C67B-DA1B-8C9105248725}"/>
          </ac:spMkLst>
        </pc:spChg>
        <pc:spChg chg="mod">
          <ac:chgData name="Anastasiia ZHELEM" userId="c9d0cd14-fe0d-4bc1-9f2b-3d38599b42d7" providerId="ADAL" clId="{09F64D9E-6EB5-4E7F-89C8-6CFF913970AF}" dt="2026-09-21T11:50:02.591" v="290"/>
          <ac:spMkLst>
            <pc:docMk/>
            <pc:sldMk cId="2621646346" sldId="2147374476"/>
            <ac:spMk id="11" creationId="{83641CA8-6D59-2EF9-D1EE-ADDFF5FA6A92}"/>
          </ac:spMkLst>
        </pc:spChg>
      </pc:sldChg>
      <pc:sldChg chg="modSp mod">
        <pc:chgData name="Anastasiia ZHELEM" userId="c9d0cd14-fe0d-4bc1-9f2b-3d38599b42d7" providerId="ADAL" clId="{09F64D9E-6EB5-4E7F-89C8-6CFF913970AF}" dt="2026-09-21T11:52:24.075" v="300" actId="20577"/>
        <pc:sldMkLst>
          <pc:docMk/>
          <pc:sldMk cId="2807783334" sldId="2147374477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2807783334" sldId="2147374477"/>
            <ac:spMk id="7" creationId="{CBA2944D-07B2-FF00-609B-38374D8A603A}"/>
          </ac:spMkLst>
        </pc:spChg>
        <pc:spChg chg="mod">
          <ac:chgData name="Anastasiia ZHELEM" userId="c9d0cd14-fe0d-4bc1-9f2b-3d38599b42d7" providerId="ADAL" clId="{09F64D9E-6EB5-4E7F-89C8-6CFF913970AF}" dt="2026-08-26T11:54:42.919" v="225" actId="12788"/>
          <ac:spMkLst>
            <pc:docMk/>
            <pc:sldMk cId="2807783334" sldId="2147374477"/>
            <ac:spMk id="10" creationId="{AC3CF5DD-F1E9-FCCB-3C86-2B441B341F0A}"/>
          </ac:spMkLst>
        </pc:spChg>
        <pc:spChg chg="mod">
          <ac:chgData name="Anastasiia ZHELEM" userId="c9d0cd14-fe0d-4bc1-9f2b-3d38599b42d7" providerId="ADAL" clId="{09F64D9E-6EB5-4E7F-89C8-6CFF913970AF}" dt="2026-09-21T11:52:24.075" v="300" actId="20577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Anastasiia ZHELEM" userId="c9d0cd14-fe0d-4bc1-9f2b-3d38599b42d7" providerId="ADAL" clId="{09F64D9E-6EB5-4E7F-89C8-6CFF913970AF}" dt="2026-08-26T11:54:49.118" v="226" actId="14100"/>
          <ac:spMkLst>
            <pc:docMk/>
            <pc:sldMk cId="2807783334" sldId="2147374477"/>
            <ac:spMk id="13" creationId="{E761B52B-8272-7009-9EA0-3E8AA04E9074}"/>
          </ac:spMkLst>
        </pc:spChg>
        <pc:spChg chg="mod">
          <ac:chgData name="Anastasiia ZHELEM" userId="c9d0cd14-fe0d-4bc1-9f2b-3d38599b42d7" providerId="ADAL" clId="{09F64D9E-6EB5-4E7F-89C8-6CFF913970AF}" dt="2026-08-26T11:54:57.638" v="232" actId="1036"/>
          <ac:spMkLst>
            <pc:docMk/>
            <pc:sldMk cId="2807783334" sldId="2147374477"/>
            <ac:spMk id="16" creationId="{1F056352-B649-6007-1DD8-30E4A536E1F5}"/>
          </ac:spMkLst>
        </pc:spChg>
      </pc:sldChg>
      <pc:sldChg chg="modSp mod">
        <pc:chgData name="Anastasiia ZHELEM" userId="c9d0cd14-fe0d-4bc1-9f2b-3d38599b42d7" providerId="ADAL" clId="{09F64D9E-6EB5-4E7F-89C8-6CFF913970AF}" dt="2026-09-21T11:50:02.591" v="290"/>
        <pc:sldMkLst>
          <pc:docMk/>
          <pc:sldMk cId="59745333" sldId="2147374610"/>
        </pc:sldMkLst>
        <pc:spChg chg="mod">
          <ac:chgData name="Anastasiia ZHELEM" userId="c9d0cd14-fe0d-4bc1-9f2b-3d38599b42d7" providerId="ADAL" clId="{09F64D9E-6EB5-4E7F-89C8-6CFF913970AF}" dt="2026-08-26T11:45:59.638" v="20" actId="13926"/>
          <ac:spMkLst>
            <pc:docMk/>
            <pc:sldMk cId="59745333" sldId="2147374610"/>
            <ac:spMk id="4" creationId="{AE265E52-58B1-81E9-6754-8D2C1DB49E5B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59745333" sldId="2147374610"/>
            <ac:spMk id="7" creationId="{8438C6F6-1AC3-7FC3-EB82-7A08B5C838EB}"/>
          </ac:spMkLst>
        </pc:spChg>
        <pc:spChg chg="mod">
          <ac:chgData name="Anastasiia ZHELEM" userId="c9d0cd14-fe0d-4bc1-9f2b-3d38599b42d7" providerId="ADAL" clId="{09F64D9E-6EB5-4E7F-89C8-6CFF913970AF}" dt="2026-08-26T11:46:06.019" v="21" actId="13926"/>
          <ac:spMkLst>
            <pc:docMk/>
            <pc:sldMk cId="59745333" sldId="2147374610"/>
            <ac:spMk id="11" creationId="{A217F666-C5BD-4EBE-8FCA-039A0955C637}"/>
          </ac:spMkLst>
        </pc:spChg>
        <pc:spChg chg="mod">
          <ac:chgData name="Anastasiia ZHELEM" userId="c9d0cd14-fe0d-4bc1-9f2b-3d38599b42d7" providerId="ADAL" clId="{09F64D9E-6EB5-4E7F-89C8-6CFF913970AF}" dt="2026-08-26T11:48:32.299" v="186" actId="1036"/>
          <ac:spMkLst>
            <pc:docMk/>
            <pc:sldMk cId="59745333" sldId="2147374610"/>
            <ac:spMk id="12" creationId="{A4EB7346-770B-AFD0-A608-0C9330E7F14A}"/>
          </ac:spMkLst>
        </pc:spChg>
        <pc:spChg chg="mod">
          <ac:chgData name="Anastasiia ZHELEM" userId="c9d0cd14-fe0d-4bc1-9f2b-3d38599b42d7" providerId="ADAL" clId="{09F64D9E-6EB5-4E7F-89C8-6CFF913970AF}" dt="2026-08-26T11:47:03.018" v="40" actId="14100"/>
          <ac:spMkLst>
            <pc:docMk/>
            <pc:sldMk cId="59745333" sldId="2147374610"/>
            <ac:spMk id="49" creationId="{6110054C-EB03-3C7C-ED4F-C21B48630C55}"/>
          </ac:spMkLst>
        </pc:spChg>
        <pc:spChg chg="mod">
          <ac:chgData name="Anastasiia ZHELEM" userId="c9d0cd14-fe0d-4bc1-9f2b-3d38599b42d7" providerId="ADAL" clId="{09F64D9E-6EB5-4E7F-89C8-6CFF913970AF}" dt="2026-08-26T11:48:18.536" v="128" actId="1037"/>
          <ac:spMkLst>
            <pc:docMk/>
            <pc:sldMk cId="59745333" sldId="2147374610"/>
            <ac:spMk id="53" creationId="{8CFAB764-FA5A-0874-50C3-3BDAEDEC9236}"/>
          </ac:spMkLst>
        </pc:spChg>
        <pc:spChg chg="mod">
          <ac:chgData name="Anastasiia ZHELEM" userId="c9d0cd14-fe0d-4bc1-9f2b-3d38599b42d7" providerId="ADAL" clId="{09F64D9E-6EB5-4E7F-89C8-6CFF913970AF}" dt="2026-08-26T11:48:11.859" v="104" actId="1037"/>
          <ac:spMkLst>
            <pc:docMk/>
            <pc:sldMk cId="59745333" sldId="2147374610"/>
            <ac:spMk id="64" creationId="{6ED71654-0624-0E0C-2C0E-C29C8917DD43}"/>
          </ac:spMkLst>
        </pc:spChg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59745333" sldId="2147374610"/>
            <ac:spMk id="67" creationId="{58DC826E-0F1E-EFA8-7826-246F4D6ED852}"/>
          </ac:spMkLst>
        </pc:spChg>
        <pc:spChg chg="mod">
          <ac:chgData name="Anastasiia ZHELEM" userId="c9d0cd14-fe0d-4bc1-9f2b-3d38599b42d7" providerId="ADAL" clId="{09F64D9E-6EB5-4E7F-89C8-6CFF913970AF}" dt="2026-09-21T11:50:02.591" v="290"/>
          <ac:spMkLst>
            <pc:docMk/>
            <pc:sldMk cId="59745333" sldId="2147374610"/>
            <ac:spMk id="73" creationId="{707D9EFB-EB3D-8B19-C109-0EB7424BE99A}"/>
          </ac:spMkLst>
        </pc:spChg>
        <pc:spChg chg="mod">
          <ac:chgData name="Anastasiia ZHELEM" userId="c9d0cd14-fe0d-4bc1-9f2b-3d38599b42d7" providerId="ADAL" clId="{09F64D9E-6EB5-4E7F-89C8-6CFF913970AF}" dt="2026-08-26T11:48:18.536" v="128" actId="1037"/>
          <ac:spMkLst>
            <pc:docMk/>
            <pc:sldMk cId="59745333" sldId="2147374610"/>
            <ac:spMk id="74" creationId="{3375F245-567A-7470-1BCC-38670AE909DD}"/>
          </ac:spMkLst>
        </pc:spChg>
        <pc:spChg chg="mod">
          <ac:chgData name="Anastasiia ZHELEM" userId="c9d0cd14-fe0d-4bc1-9f2b-3d38599b42d7" providerId="ADAL" clId="{09F64D9E-6EB5-4E7F-89C8-6CFF913970AF}" dt="2026-08-26T11:47:50.773" v="75" actId="1036"/>
          <ac:spMkLst>
            <pc:docMk/>
            <pc:sldMk cId="59745333" sldId="2147374610"/>
            <ac:spMk id="86" creationId="{2C31642A-EFBB-82F7-54B7-7CAE34FC3C4E}"/>
          </ac:spMkLst>
        </pc:spChg>
        <pc:spChg chg="mod">
          <ac:chgData name="Anastasiia ZHELEM" userId="c9d0cd14-fe0d-4bc1-9f2b-3d38599b42d7" providerId="ADAL" clId="{09F64D9E-6EB5-4E7F-89C8-6CFF913970AF}" dt="2026-08-26T11:47:50.773" v="75" actId="1036"/>
          <ac:spMkLst>
            <pc:docMk/>
            <pc:sldMk cId="59745333" sldId="2147374610"/>
            <ac:spMk id="88" creationId="{123F499F-DC2A-E209-C5A4-F97B1386D0A1}"/>
          </ac:spMkLst>
        </pc:spChg>
        <pc:grpChg chg="mod">
          <ac:chgData name="Anastasiia ZHELEM" userId="c9d0cd14-fe0d-4bc1-9f2b-3d38599b42d7" providerId="ADAL" clId="{09F64D9E-6EB5-4E7F-89C8-6CFF913970AF}" dt="2026-08-26T11:48:18.536" v="128" actId="1037"/>
          <ac:grpSpMkLst>
            <pc:docMk/>
            <pc:sldMk cId="59745333" sldId="2147374610"/>
            <ac:grpSpMk id="50" creationId="{FC6316DF-1172-AE3B-18E0-EC0887096C55}"/>
          </ac:grpSpMkLst>
        </pc:grpChg>
        <pc:grpChg chg="mod">
          <ac:chgData name="Anastasiia ZHELEM" userId="c9d0cd14-fe0d-4bc1-9f2b-3d38599b42d7" providerId="ADAL" clId="{09F64D9E-6EB5-4E7F-89C8-6CFF913970AF}" dt="2026-08-26T11:48:11.859" v="104" actId="1037"/>
          <ac:grpSpMkLst>
            <pc:docMk/>
            <pc:sldMk cId="59745333" sldId="2147374610"/>
            <ac:grpSpMk id="68" creationId="{3F892A60-02DF-AC38-C5E8-53B85371534B}"/>
          </ac:grpSpMkLst>
        </pc:grpChg>
      </pc:sldChg>
      <pc:sldChg chg="modSp">
        <pc:chgData name="Anastasiia ZHELEM" userId="c9d0cd14-fe0d-4bc1-9f2b-3d38599b42d7" providerId="ADAL" clId="{09F64D9E-6EB5-4E7F-89C8-6CFF913970AF}" dt="2026-09-10T08:09:46.957" v="283"/>
        <pc:sldMkLst>
          <pc:docMk/>
          <pc:sldMk cId="1499412858" sldId="2147374611"/>
        </pc:sldMkLst>
        <pc:spChg chg="mod">
          <ac:chgData name="Anastasiia ZHELEM" userId="c9d0cd14-fe0d-4bc1-9f2b-3d38599b42d7" providerId="ADAL" clId="{09F64D9E-6EB5-4E7F-89C8-6CFF913970AF}" dt="2026-09-10T08:09:46.957" v="283"/>
          <ac:spMkLst>
            <pc:docMk/>
            <pc:sldMk cId="1499412858" sldId="2147374611"/>
            <ac:spMk id="6" creationId="{2CDCD6D4-7327-D76E-F45B-5C3118ADF9AA}"/>
          </ac:spMkLst>
        </pc:spChg>
      </pc:sldChg>
      <pc:sldChg chg="modSp mod">
        <pc:chgData name="Anastasiia ZHELEM" userId="c9d0cd14-fe0d-4bc1-9f2b-3d38599b42d7" providerId="ADAL" clId="{09F64D9E-6EB5-4E7F-89C8-6CFF913970AF}" dt="2026-08-26T12:00:58.724" v="277" actId="14826"/>
        <pc:sldMkLst>
          <pc:docMk/>
          <pc:sldMk cId="1173657022" sldId="2147374612"/>
        </pc:sldMkLst>
        <pc:spChg chg="mod">
          <ac:chgData name="Anastasiia ZHELEM" userId="c9d0cd14-fe0d-4bc1-9f2b-3d38599b42d7" providerId="ADAL" clId="{09F64D9E-6EB5-4E7F-89C8-6CFF913970AF}" dt="2026-08-26T11:59:13.333" v="268"/>
          <ac:spMkLst>
            <pc:docMk/>
            <pc:sldMk cId="1173657022" sldId="2147374612"/>
            <ac:spMk id="10" creationId="{72FB00F0-0036-3A30-0FEA-FD8CE0AE73A0}"/>
          </ac:spMkLst>
        </pc:spChg>
        <pc:spChg chg="mod">
          <ac:chgData name="Anastasiia ZHELEM" userId="c9d0cd14-fe0d-4bc1-9f2b-3d38599b42d7" providerId="ADAL" clId="{09F64D9E-6EB5-4E7F-89C8-6CFF913970AF}" dt="2026-08-26T11:59:16.658" v="269"/>
          <ac:spMkLst>
            <pc:docMk/>
            <pc:sldMk cId="1173657022" sldId="2147374612"/>
            <ac:spMk id="15" creationId="{425B105D-6A46-C948-6BD8-A1C39871474B}"/>
          </ac:spMkLst>
        </pc:spChg>
        <pc:picChg chg="mod">
          <ac:chgData name="Anastasiia ZHELEM" userId="c9d0cd14-fe0d-4bc1-9f2b-3d38599b42d7" providerId="ADAL" clId="{09F64D9E-6EB5-4E7F-89C8-6CFF913970AF}" dt="2026-08-26T12:00:58.724" v="277" actId="14826"/>
          <ac:picMkLst>
            <pc:docMk/>
            <pc:sldMk cId="1173657022" sldId="2147374612"/>
            <ac:picMk id="12" creationId="{3F97A07B-EABE-8931-E4FB-06825879DE40}"/>
          </ac:picMkLst>
        </pc:picChg>
        <pc:cxnChg chg="mod">
          <ac:chgData name="Anastasiia ZHELEM" userId="c9d0cd14-fe0d-4bc1-9f2b-3d38599b42d7" providerId="ADAL" clId="{09F64D9E-6EB5-4E7F-89C8-6CFF913970AF}" dt="2026-08-26T11:59:13.333" v="268"/>
          <ac:cxnSpMkLst>
            <pc:docMk/>
            <pc:sldMk cId="1173657022" sldId="2147374612"/>
            <ac:cxnSpMk id="17" creationId="{BE1D408C-6578-0262-38A0-42A9DCEEF134}"/>
          </ac:cxnSpMkLst>
        </pc:cxnChg>
        <pc:cxnChg chg="mod">
          <ac:chgData name="Anastasiia ZHELEM" userId="c9d0cd14-fe0d-4bc1-9f2b-3d38599b42d7" providerId="ADAL" clId="{09F64D9E-6EB5-4E7F-89C8-6CFF913970AF}" dt="2026-08-26T11:59:13.333" v="268"/>
          <ac:cxnSpMkLst>
            <pc:docMk/>
            <pc:sldMk cId="1173657022" sldId="2147374612"/>
            <ac:cxnSpMk id="18" creationId="{8DB196C9-11FD-0EC1-B97A-8ADEFA32A3B8}"/>
          </ac:cxnSpMkLst>
        </pc:cxnChg>
        <pc:cxnChg chg="mod">
          <ac:chgData name="Anastasiia ZHELEM" userId="c9d0cd14-fe0d-4bc1-9f2b-3d38599b42d7" providerId="ADAL" clId="{09F64D9E-6EB5-4E7F-89C8-6CFF913970AF}" dt="2026-08-26T11:59:16.658" v="269"/>
          <ac:cxnSpMkLst>
            <pc:docMk/>
            <pc:sldMk cId="1173657022" sldId="2147374612"/>
            <ac:cxnSpMk id="22" creationId="{8F7A00DB-6AB2-ED83-A85B-9F84833C9B9F}"/>
          </ac:cxnSpMkLst>
        </pc:cxnChg>
      </pc:sldChg>
    </pc:docChg>
  </pc:docChgLst>
</pc:chgInfo>
</file>

<file path=ppt/comments/modernComment_7FFE558D_A75B5FA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C7C8919-1FB8-454A-8D61-CE1A2CE279BB}" authorId="{26026803-E399-1D0F-5724-A34B5BE1649E}" created="2026-03-26T09:34:15.921">
    <pc:sldMkLst xmlns:pc="http://schemas.microsoft.com/office/powerpoint/2013/main/command">
      <pc:docMk/>
      <pc:sldMk cId="2807783334" sldId="2147374477"/>
    </pc:sldMkLst>
    <p188:txBody>
      <a:bodyPr/>
      <a:lstStyle/>
      <a:p>
        <a:r>
          <a:rPr lang="en-US"/>
          <a:t>Adapt to the CO context</a:t>
        </a:r>
      </a:p>
    </p188:txBody>
  </p188:cm>
</p188:cmLst>
</file>

<file path=ppt/comments/modernComment_7FFE5612_38FA43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74355CD-2EF4-40E4-BE0E-C2098BE00694}" authorId="{26026803-E399-1D0F-5724-A34B5BE1649E}" created="2026-03-26T09:33:37.451">
    <pc:sldMkLst xmlns:pc="http://schemas.microsoft.com/office/powerpoint/2013/main/command">
      <pc:docMk/>
      <pc:sldMk cId="59745333" sldId="2147374610"/>
    </pc:sldMkLst>
    <p188:replyLst/>
    <p188:txBody>
      <a:bodyPr/>
      <a:lstStyle/>
      <a:p>
        <a:r>
          <a:rPr lang="en-US"/>
          <a:t>Adapt the list of benchmarks achieved, in progress or not in place to the Country Office situation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86B7-58B1-4005-BC52-6CE14BF4651F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0017B-9732-48C3-A9BE-3991EE996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2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8869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9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2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0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8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1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1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100" b="1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7592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94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33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11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85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3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2733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10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9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7FFE5612_38FA4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7FFE558D_A75B5FA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under a tree&#10;&#10;AI-generated content may be incorrect.">
            <a:extLst>
              <a:ext uri="{FF2B5EF4-FFF2-40B4-BE49-F238E27FC236}">
                <a16:creationId xmlns:a16="http://schemas.microsoft.com/office/drawing/2014/main" id="{32AB1AA8-FF11-1186-F821-17C3B02F6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5" b="22558"/>
          <a:stretch/>
        </p:blipFill>
        <p:spPr>
          <a:xfrm>
            <a:off x="0" y="0"/>
            <a:ext cx="12192000" cy="4750545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1A015D9C-C9D3-D64F-ADA5-742B12AEEA7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32544" y="5114185"/>
            <a:ext cx="10393970" cy="101441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i="0" kern="1200">
                <a:solidFill>
                  <a:srgbClr val="0070BA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pPr>
              <a:defRPr/>
            </a:pPr>
            <a:r>
              <a:rPr lang="fr-FR" sz="31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Lancement de l’effort d'élaboration de la stratégie de ciblage</a:t>
            </a:r>
            <a:br>
              <a:rPr lang="en-US" sz="3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fr-FR" sz="1300" dirty="0">
                <a:latin typeface="Open Sans"/>
                <a:ea typeface="Open Sans"/>
                <a:cs typeface="Open Sans"/>
              </a:rPr>
              <a:t>Présentation au Groupe de Travail Technique dédié au Ciblage (TWG) du [</a:t>
            </a:r>
            <a:r>
              <a:rPr lang="fr-FR" sz="1300" dirty="0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Bureau de Pays</a:t>
            </a:r>
            <a:r>
              <a:rPr lang="fr-FR" sz="1300" dirty="0">
                <a:latin typeface="Open Sans"/>
                <a:ea typeface="Open Sans"/>
                <a:cs typeface="Open Sans"/>
              </a:rPr>
              <a:t>]</a:t>
            </a:r>
            <a:endParaRPr lang="en-US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2D83F10-A12A-DC43-92D2-9708578359F6}"/>
              </a:ext>
            </a:extLst>
          </p:cNvPr>
          <p:cNvSpPr txBox="1">
            <a:spLocks/>
          </p:cNvSpPr>
          <p:nvPr/>
        </p:nvSpPr>
        <p:spPr>
          <a:xfrm>
            <a:off x="332544" y="637530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400" b="1">
                <a:solidFill>
                  <a:srgbClr val="000000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Date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458A70-5F5C-4E44-BB0F-87B246B2A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0232" y="3494444"/>
            <a:ext cx="991329" cy="2648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F8950-D7EE-4B70-B063-BF227C1A3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850EFC-267A-A994-696A-390576797B2E}"/>
              </a:ext>
            </a:extLst>
          </p:cNvPr>
          <p:cNvSpPr/>
          <p:nvPr/>
        </p:nvSpPr>
        <p:spPr>
          <a:xfrm rot="16200000">
            <a:off x="11355931" y="4017745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©WFP/Michael Tewelde</a:t>
            </a:r>
          </a:p>
        </p:txBody>
      </p:sp>
    </p:spTree>
    <p:extLst>
      <p:ext uri="{BB962C8B-B14F-4D97-AF65-F5344CB8AC3E}">
        <p14:creationId xmlns:p14="http://schemas.microsoft.com/office/powerpoint/2010/main" val="14729558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C4AB78-E0EA-4936-8D89-91835171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220737"/>
              </p:ext>
            </p:extLst>
          </p:nvPr>
        </p:nvGraphicFramePr>
        <p:xfrm>
          <a:off x="5307106" y="1876540"/>
          <a:ext cx="6426091" cy="312401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5314">
                  <a:extLst>
                    <a:ext uri="{9D8B030D-6E8A-4147-A177-3AD203B41FA5}">
                      <a16:colId xmlns:a16="http://schemas.microsoft.com/office/drawing/2014/main" val="487915974"/>
                    </a:ext>
                  </a:extLst>
                </a:gridCol>
                <a:gridCol w="5240777">
                  <a:extLst>
                    <a:ext uri="{9D8B030D-6E8A-4147-A177-3AD203B41FA5}">
                      <a16:colId xmlns:a16="http://schemas.microsoft.com/office/drawing/2014/main" val="4094487196"/>
                    </a:ext>
                  </a:extLst>
                </a:gridCol>
              </a:tblGrid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/>
                          <a:ea typeface="Open Sans Light"/>
                          <a:cs typeface="Open Sans Light"/>
                        </a:rPr>
                        <a:t>Examen de l’assurance qualité du ciblage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207777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noProof="0">
                          <a:solidFill>
                            <a:schemeClr val="tx1"/>
                          </a:solidFill>
                          <a:latin typeface="Open Sans Light"/>
                          <a:ea typeface="Open Sans Light"/>
                          <a:cs typeface="Open Sans Light"/>
                        </a:rPr>
                        <a:t>Lancement de l'effort d'élaboration de la stratégie de ciblage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9339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[Autres points à l’ordre du jour]</a:t>
                      </a:r>
                      <a:endParaRPr lang="en-US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233517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[Autres points à l’ordre du jour]</a:t>
                      </a:r>
                      <a:endParaRPr lang="en-US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521185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>
                          <a:solidFill>
                            <a:schemeClr val="tx1"/>
                          </a:solidFill>
                          <a:latin typeface="Open Sans Light"/>
                          <a:ea typeface="Open Sans Light"/>
                          <a:cs typeface="Open Sans Light"/>
                        </a:rPr>
                        <a:t>Prochaines étapes et questions-réponses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03604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823F3DE-AE31-4C9E-8F19-ABA1BA943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4F818-6B7D-4EE0-B264-F54F9C997263}"/>
              </a:ext>
            </a:extLst>
          </p:cNvPr>
          <p:cNvSpPr txBox="1"/>
          <p:nvPr/>
        </p:nvSpPr>
        <p:spPr>
          <a:xfrm>
            <a:off x="2000116" y="-469327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4CD266-A97F-2E1D-4823-0DF7F9F28821}"/>
              </a:ext>
            </a:extLst>
          </p:cNvPr>
          <p:cNvSpPr/>
          <p:nvPr/>
        </p:nvSpPr>
        <p:spPr>
          <a:xfrm rot="16200000">
            <a:off x="4471037" y="5800139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©WFP/Rein Skullerud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2FA8B-7876-492A-3B7A-8C1E7ABD0AE4}"/>
              </a:ext>
            </a:extLst>
          </p:cNvPr>
          <p:cNvSpPr/>
          <p:nvPr/>
        </p:nvSpPr>
        <p:spPr>
          <a:xfrm>
            <a:off x="0" y="0"/>
            <a:ext cx="530710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501518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796C6-42FF-D1A0-F286-7D292D15D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06C4D0-00CB-EF65-434E-634F64187A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C53F-D9E1-6E62-CE8E-2A63B10DF617}"/>
              </a:ext>
            </a:extLst>
          </p:cNvPr>
          <p:cNvSpPr txBox="1"/>
          <p:nvPr/>
        </p:nvSpPr>
        <p:spPr>
          <a:xfrm>
            <a:off x="1800032" y="3144391"/>
            <a:ext cx="8595480" cy="5847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US" sz="3200" b="1">
                <a:solidFill>
                  <a:prstClr val="white"/>
                </a:solidFill>
                <a:latin typeface="Open Sans Light"/>
                <a:ea typeface="Open Sans Light"/>
                <a:cs typeface="Open Sans Light"/>
              </a:rPr>
              <a:t>Assurance </a:t>
            </a:r>
            <a:r>
              <a:rPr lang="en-US" sz="3200" b="1" err="1">
                <a:solidFill>
                  <a:prstClr val="white"/>
                </a:solidFill>
                <a:latin typeface="Open Sans Light"/>
                <a:ea typeface="Open Sans Light"/>
                <a:cs typeface="Open Sans Light"/>
              </a:rPr>
              <a:t>qualité</a:t>
            </a:r>
            <a:r>
              <a:rPr lang="en-US" sz="3200" b="1">
                <a:solidFill>
                  <a:prstClr val="white"/>
                </a:solidFill>
                <a:latin typeface="Open Sans Light"/>
                <a:ea typeface="Open Sans Light"/>
                <a:cs typeface="Open Sans Light"/>
              </a:rPr>
              <a:t> du </a:t>
            </a:r>
            <a:r>
              <a:rPr lang="en-US" sz="3200" b="1" err="1">
                <a:solidFill>
                  <a:prstClr val="white"/>
                </a:solidFill>
                <a:latin typeface="Open Sans Light"/>
                <a:ea typeface="Open Sans Light"/>
                <a:cs typeface="Open Sans Light"/>
              </a:rPr>
              <a:t>ciblage</a:t>
            </a:r>
            <a:endParaRPr lang="en-US" sz="3200" b="1" i="0" u="none" strike="noStrike" kern="1200" cap="none" spc="0" normalizeH="0" baseline="0" noProof="0" err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Open Sans Light"/>
              <a:cs typeface="Open Sans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AA3DC-8F5D-13B8-F46D-BF4E62FB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513AA-70C0-2F69-EB23-DEDED1331BB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</p:spTree>
    <p:extLst>
      <p:ext uri="{BB962C8B-B14F-4D97-AF65-F5344CB8AC3E}">
        <p14:creationId xmlns:p14="http://schemas.microsoft.com/office/powerpoint/2010/main" val="19163018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DD954-EC2F-B61F-D907-5078A34EB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28C5476-D2F4-4823-9062-88ECEEE488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/>
              <a:t>Cadre </a:t>
            </a:r>
            <a:r>
              <a:rPr lang="en-US" err="1"/>
              <a:t>d’assurance</a:t>
            </a:r>
            <a:r>
              <a:rPr lang="en-US"/>
              <a:t> </a:t>
            </a:r>
            <a:r>
              <a:rPr lang="en-US" err="1"/>
              <a:t>qualité</a:t>
            </a:r>
            <a:r>
              <a:rPr lang="en-US"/>
              <a:t> du </a:t>
            </a:r>
            <a:r>
              <a:rPr lang="en-US" err="1"/>
              <a:t>ciblage</a:t>
            </a:r>
            <a:r>
              <a:rPr lang="en-US"/>
              <a:t> (2025)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AFC825-2772-5B86-FBDA-A02B507991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7B41E6-1DBD-542B-31EA-C65F5AE1DA5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645E7D4-05DF-358A-8845-B7C49041C4B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E1F0A1E-9368-F0B0-0D4A-2BCDAFEB624B}"/>
              </a:ext>
            </a:extLst>
          </p:cNvPr>
          <p:cNvGrpSpPr/>
          <p:nvPr/>
        </p:nvGrpSpPr>
        <p:grpSpPr>
          <a:xfrm>
            <a:off x="6960686" y="1768895"/>
            <a:ext cx="914400" cy="914400"/>
            <a:chOff x="7051279" y="3990447"/>
            <a:chExt cx="914400" cy="914400"/>
          </a:xfrm>
        </p:grpSpPr>
        <p:grpSp>
          <p:nvGrpSpPr>
            <p:cNvPr id="45" name="Group 39">
              <a:extLst>
                <a:ext uri="{FF2B5EF4-FFF2-40B4-BE49-F238E27FC236}">
                  <a16:creationId xmlns:a16="http://schemas.microsoft.com/office/drawing/2014/main" id="{6CCE707B-1F73-67DE-2554-F8A9422DE00F}"/>
                </a:ext>
              </a:extLst>
            </p:cNvPr>
            <p:cNvGrpSpPr/>
            <p:nvPr/>
          </p:nvGrpSpPr>
          <p:grpSpPr>
            <a:xfrm>
              <a:off x="7051279" y="3990447"/>
              <a:ext cx="914400" cy="914400"/>
              <a:chOff x="0" y="0"/>
              <a:chExt cx="812800" cy="812800"/>
            </a:xfrm>
          </p:grpSpPr>
          <p:sp>
            <p:nvSpPr>
              <p:cNvPr id="46" name="Freeform 40">
                <a:extLst>
                  <a:ext uri="{FF2B5EF4-FFF2-40B4-BE49-F238E27FC236}">
                    <a16:creationId xmlns:a16="http://schemas.microsoft.com/office/drawing/2014/main" id="{841FD803-20BF-8BE8-465D-9E533F3098E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CF0F3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47" name="TextBox 41">
                <a:extLst>
                  <a:ext uri="{FF2B5EF4-FFF2-40B4-BE49-F238E27FC236}">
                    <a16:creationId xmlns:a16="http://schemas.microsoft.com/office/drawing/2014/main" id="{CA67BABE-1754-D1AC-E767-8A4EB3A7503E}"/>
                  </a:ext>
                </a:extLst>
              </p:cNvPr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pic>
          <p:nvPicPr>
            <p:cNvPr id="54" name="Picture 53" descr="A yellow triangle with a red exclamation mark on a grey cogwheel&#10;&#10;Description automatically generated">
              <a:extLst>
                <a:ext uri="{FF2B5EF4-FFF2-40B4-BE49-F238E27FC236}">
                  <a16:creationId xmlns:a16="http://schemas.microsoft.com/office/drawing/2014/main" id="{B9455DB8-A071-7679-351E-97D02118A6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8890" y="4148058"/>
              <a:ext cx="599178" cy="599178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11FC2BD-EFB1-8500-FDC9-9F15D37AAA63}"/>
              </a:ext>
            </a:extLst>
          </p:cNvPr>
          <p:cNvGrpSpPr/>
          <p:nvPr/>
        </p:nvGrpSpPr>
        <p:grpSpPr>
          <a:xfrm>
            <a:off x="9582336" y="1768895"/>
            <a:ext cx="914400" cy="914400"/>
            <a:chOff x="9885760" y="3990447"/>
            <a:chExt cx="914400" cy="914400"/>
          </a:xfrm>
        </p:grpSpPr>
        <p:grpSp>
          <p:nvGrpSpPr>
            <p:cNvPr id="39" name="Group 39">
              <a:extLst>
                <a:ext uri="{FF2B5EF4-FFF2-40B4-BE49-F238E27FC236}">
                  <a16:creationId xmlns:a16="http://schemas.microsoft.com/office/drawing/2014/main" id="{8777B9FE-D948-7C2C-8484-5A38DE1BD892}"/>
                </a:ext>
              </a:extLst>
            </p:cNvPr>
            <p:cNvGrpSpPr/>
            <p:nvPr/>
          </p:nvGrpSpPr>
          <p:grpSpPr>
            <a:xfrm>
              <a:off x="9885760" y="3990447"/>
              <a:ext cx="914400" cy="914400"/>
              <a:chOff x="0" y="0"/>
              <a:chExt cx="812800" cy="812800"/>
            </a:xfrm>
          </p:grpSpPr>
          <p:sp>
            <p:nvSpPr>
              <p:cNvPr id="40" name="Freeform 40">
                <a:extLst>
                  <a:ext uri="{FF2B5EF4-FFF2-40B4-BE49-F238E27FC236}">
                    <a16:creationId xmlns:a16="http://schemas.microsoft.com/office/drawing/2014/main" id="{C628C7F1-CE83-F3D5-EC5B-7EF92985B9B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CF0F3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41" name="TextBox 41">
                <a:extLst>
                  <a:ext uri="{FF2B5EF4-FFF2-40B4-BE49-F238E27FC236}">
                    <a16:creationId xmlns:a16="http://schemas.microsoft.com/office/drawing/2014/main" id="{5CB04720-0EA5-C09E-B731-A7901BE0DE65}"/>
                  </a:ext>
                </a:extLst>
              </p:cNvPr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pic>
          <p:nvPicPr>
            <p:cNvPr id="56" name="Picture 55" descr="A colorful diagram with many squares&#10;&#10;AI-generated content may be incorrect.">
              <a:extLst>
                <a:ext uri="{FF2B5EF4-FFF2-40B4-BE49-F238E27FC236}">
                  <a16:creationId xmlns:a16="http://schemas.microsoft.com/office/drawing/2014/main" id="{E59365C5-F743-B692-6A62-399BAD3385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0607" y="4175294"/>
              <a:ext cx="544707" cy="544707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6DF6315F-ED6D-D904-9E3E-763DD6577ED0}"/>
              </a:ext>
            </a:extLst>
          </p:cNvPr>
          <p:cNvGrpSpPr/>
          <p:nvPr/>
        </p:nvGrpSpPr>
        <p:grpSpPr>
          <a:xfrm>
            <a:off x="4339037" y="1768895"/>
            <a:ext cx="914400" cy="914400"/>
            <a:chOff x="4216798" y="3990447"/>
            <a:chExt cx="914400" cy="914400"/>
          </a:xfrm>
        </p:grpSpPr>
        <p:sp>
          <p:nvSpPr>
            <p:cNvPr id="37" name="Freeform 40">
              <a:extLst>
                <a:ext uri="{FF2B5EF4-FFF2-40B4-BE49-F238E27FC236}">
                  <a16:creationId xmlns:a16="http://schemas.microsoft.com/office/drawing/2014/main" id="{515FDFF3-76BB-7E6C-16FB-47CBAA4D832C}"/>
                </a:ext>
              </a:extLst>
            </p:cNvPr>
            <p:cNvSpPr/>
            <p:nvPr/>
          </p:nvSpPr>
          <p:spPr>
            <a:xfrm>
              <a:off x="4216798" y="3990447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F0F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" name="TextBox 41">
              <a:extLst>
                <a:ext uri="{FF2B5EF4-FFF2-40B4-BE49-F238E27FC236}">
                  <a16:creationId xmlns:a16="http://schemas.microsoft.com/office/drawing/2014/main" id="{9A9CD3A1-68BF-C6E0-B3E1-23A20A28E29A}"/>
                </a:ext>
              </a:extLst>
            </p:cNvPr>
            <p:cNvSpPr txBox="1"/>
            <p:nvPr/>
          </p:nvSpPr>
          <p:spPr>
            <a:xfrm>
              <a:off x="4302523" y="4044025"/>
              <a:ext cx="742950" cy="8072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58" name="Picture 57" descr="A group of people with a gear and arrows pointing up&#10;&#10;AI-generated content may be incorrect.">
              <a:extLst>
                <a:ext uri="{FF2B5EF4-FFF2-40B4-BE49-F238E27FC236}">
                  <a16:creationId xmlns:a16="http://schemas.microsoft.com/office/drawing/2014/main" id="{3CD2FF75-67EF-97B3-A99D-004329C04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4409" y="4148058"/>
              <a:ext cx="599178" cy="599178"/>
            </a:xfrm>
            <a:prstGeom prst="rect">
              <a:avLst/>
            </a:prstGeom>
          </p:spPr>
        </p:pic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F73D0B27-6ADA-F860-7C4E-3C1615EDEC63}"/>
              </a:ext>
            </a:extLst>
          </p:cNvPr>
          <p:cNvGrpSpPr/>
          <p:nvPr/>
        </p:nvGrpSpPr>
        <p:grpSpPr>
          <a:xfrm>
            <a:off x="1717388" y="1768895"/>
            <a:ext cx="914400" cy="914400"/>
            <a:chOff x="1382317" y="3990447"/>
            <a:chExt cx="914400" cy="914400"/>
          </a:xfrm>
        </p:grpSpPr>
        <p:sp>
          <p:nvSpPr>
            <p:cNvPr id="34" name="Freeform 40">
              <a:extLst>
                <a:ext uri="{FF2B5EF4-FFF2-40B4-BE49-F238E27FC236}">
                  <a16:creationId xmlns:a16="http://schemas.microsoft.com/office/drawing/2014/main" id="{FB8D01AF-2AC9-FD1A-8BB9-98BAA7A3C4F7}"/>
                </a:ext>
              </a:extLst>
            </p:cNvPr>
            <p:cNvSpPr/>
            <p:nvPr/>
          </p:nvSpPr>
          <p:spPr>
            <a:xfrm>
              <a:off x="1382317" y="3990447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F0F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" name="TextBox 41">
              <a:extLst>
                <a:ext uri="{FF2B5EF4-FFF2-40B4-BE49-F238E27FC236}">
                  <a16:creationId xmlns:a16="http://schemas.microsoft.com/office/drawing/2014/main" id="{72A054A1-8F74-36E7-8750-94705A553271}"/>
                </a:ext>
              </a:extLst>
            </p:cNvPr>
            <p:cNvSpPr txBox="1"/>
            <p:nvPr/>
          </p:nvSpPr>
          <p:spPr>
            <a:xfrm>
              <a:off x="1468042" y="4044025"/>
              <a:ext cx="742950" cy="8072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60" name="Picture 59" descr="A computer screen shot of a folder with papers and a check mark&#10;&#10;AI-generated content may be incorrect.">
              <a:extLst>
                <a:ext uri="{FF2B5EF4-FFF2-40B4-BE49-F238E27FC236}">
                  <a16:creationId xmlns:a16="http://schemas.microsoft.com/office/drawing/2014/main" id="{0974C7D2-5FB9-FE9F-7CEB-93069FAF98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9928" y="4148058"/>
              <a:ext cx="599178" cy="599178"/>
            </a:xfrm>
            <a:prstGeom prst="rect">
              <a:avLst/>
            </a:prstGeom>
          </p:spPr>
        </p:pic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410B450C-D891-C985-2211-F6F297AAE394}"/>
              </a:ext>
            </a:extLst>
          </p:cNvPr>
          <p:cNvSpPr/>
          <p:nvPr/>
        </p:nvSpPr>
        <p:spPr>
          <a:xfrm>
            <a:off x="885978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fr-FR" sz="1400" b="1">
                <a:solidFill>
                  <a:sysClr val="windowText" lastClr="000000"/>
                </a:solidFill>
              </a:rPr>
              <a:t>Approche de ciblage bien justifiée et documentée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D0E40DA1-C6CD-F30D-977A-DC58016B001F}"/>
              </a:ext>
            </a:extLst>
          </p:cNvPr>
          <p:cNvSpPr/>
          <p:nvPr/>
        </p:nvSpPr>
        <p:spPr>
          <a:xfrm>
            <a:off x="3501674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fr-FR" sz="1400" b="1" dirty="0">
                <a:solidFill>
                  <a:sysClr val="windowText" lastClr="000000"/>
                </a:solidFill>
              </a:rPr>
              <a:t>Une capacité suffisante du WFP et des partenaires assurée et maintenue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F1EB3E4-04A4-5B77-AD70-5C8438DB9FA6}"/>
              </a:ext>
            </a:extLst>
          </p:cNvPr>
          <p:cNvSpPr/>
          <p:nvPr/>
        </p:nvSpPr>
        <p:spPr>
          <a:xfrm>
            <a:off x="6117370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fr-FR" sz="1400" b="1">
                <a:solidFill>
                  <a:sysClr val="windowText" lastClr="000000"/>
                </a:solidFill>
              </a:rPr>
              <a:t>Risques liés au ciblage pris en compte et traités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D6036E7-961D-AA91-5D03-66AA849AB452}"/>
              </a:ext>
            </a:extLst>
          </p:cNvPr>
          <p:cNvSpPr/>
          <p:nvPr/>
        </p:nvSpPr>
        <p:spPr>
          <a:xfrm>
            <a:off x="8733065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fr-FR" sz="1400" b="1">
                <a:solidFill>
                  <a:sysClr val="windowText" lastClr="000000"/>
                </a:solidFill>
              </a:rPr>
              <a:t>Structure de gouvernance établie et documentée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EC2F20-1E2A-8FCB-C14E-C36E0531D57F}"/>
              </a:ext>
            </a:extLst>
          </p:cNvPr>
          <p:cNvSpPr/>
          <p:nvPr/>
        </p:nvSpPr>
        <p:spPr>
          <a:xfrm>
            <a:off x="699608" y="3540546"/>
            <a:ext cx="2763055" cy="2531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n-US" sz="1100" dirty="0" err="1">
                <a:solidFill>
                  <a:sysClr val="windowText" lastClr="000000"/>
                </a:solidFill>
              </a:rPr>
              <a:t>Fondée</a:t>
            </a:r>
            <a:r>
              <a:rPr lang="en-US" sz="1100" dirty="0">
                <a:solidFill>
                  <a:sysClr val="windowText" lastClr="000000"/>
                </a:solidFill>
              </a:rPr>
              <a:t> sur des </a:t>
            </a:r>
            <a:r>
              <a:rPr lang="en-US" sz="1100" dirty="0" err="1">
                <a:solidFill>
                  <a:sysClr val="windowText" lastClr="000000"/>
                </a:solidFill>
              </a:rPr>
              <a:t>preuves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lang="en-US" sz="1100" dirty="0">
                <a:solidFill>
                  <a:prstClr val="white">
                    <a:lumMod val="65000"/>
                  </a:prstClr>
                </a:solidFill>
              </a:rPr>
              <a:t>(données et/</a:t>
            </a:r>
            <a:r>
              <a:rPr lang="en-US" sz="1100" dirty="0" err="1">
                <a:solidFill>
                  <a:prstClr val="white">
                    <a:lumMod val="65000"/>
                  </a:prstClr>
                </a:solidFill>
              </a:rPr>
              <a:t>ou</a:t>
            </a:r>
            <a:r>
              <a:rPr lang="en-US" sz="1100" dirty="0">
                <a:solidFill>
                  <a:prstClr val="white">
                    <a:lumMod val="65000"/>
                  </a:prstClr>
                </a:solidFill>
              </a:rPr>
              <a:t> </a:t>
            </a:r>
            <a:r>
              <a:rPr lang="en-US" sz="1100" dirty="0" err="1">
                <a:solidFill>
                  <a:prstClr val="white">
                    <a:lumMod val="65000"/>
                  </a:prstClr>
                </a:solidFill>
              </a:rPr>
              <a:t>communauté</a:t>
            </a:r>
            <a:r>
              <a:rPr lang="en-US" sz="1100" dirty="0">
                <a:solidFill>
                  <a:prstClr val="white">
                    <a:lumMod val="65000"/>
                  </a:prstClr>
                </a:solidFill>
              </a:rPr>
              <a:t>)</a:t>
            </a:r>
            <a:endParaRPr 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Liée aux objectifs du programme</a:t>
            </a:r>
            <a:endParaRPr lang="fr-FR" sz="11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n-US" sz="1100" dirty="0">
                <a:solidFill>
                  <a:sysClr val="windowText" lastClr="000000"/>
                </a:solidFill>
              </a:rPr>
              <a:t>Engagement Communautaire</a:t>
            </a:r>
            <a:endParaRPr lang="en-US" sz="11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n-US" sz="1100" b="1" dirty="0" err="1">
                <a:solidFill>
                  <a:srgbClr val="C00000"/>
                </a:solidFill>
                <a:latin typeface="Open Sans"/>
              </a:rPr>
              <a:t>Stratégie</a:t>
            </a:r>
            <a:r>
              <a:rPr lang="en-US" sz="1100" b="1" dirty="0">
                <a:solidFill>
                  <a:srgbClr val="C00000"/>
                </a:solidFill>
                <a:latin typeface="Open Sans"/>
              </a:rPr>
              <a:t> de </a:t>
            </a:r>
            <a:r>
              <a:rPr lang="en-US" sz="1100" b="1" dirty="0" err="1">
                <a:solidFill>
                  <a:srgbClr val="C00000"/>
                </a:solidFill>
                <a:latin typeface="Open Sans"/>
              </a:rPr>
              <a:t>ciblage</a:t>
            </a:r>
            <a:endParaRPr lang="en-US" sz="11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  <a:ea typeface="Open Sans"/>
                <a:cs typeface="Open Sans"/>
              </a:rPr>
              <a:t>SOP (Procédures Opérationnelles Standard) pour le ciblage</a:t>
            </a:r>
          </a:p>
          <a:p>
            <a:pPr marL="342900" indent="-342900">
              <a:buClr>
                <a:srgbClr val="FFC000"/>
              </a:buClr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  <a:ea typeface="Open Sans"/>
                <a:cs typeface="Open Sans"/>
              </a:rPr>
              <a:t>Intégration</a:t>
            </a:r>
            <a:r>
              <a:rPr lang="fr-FR" sz="1100" dirty="0">
                <a:solidFill>
                  <a:sysClr val="windowText" lastClr="000000"/>
                </a:solidFill>
              </a:rPr>
              <a:t> numérique</a:t>
            </a:r>
            <a:endParaRPr lang="fr-FR" sz="11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Séparation des rôles</a:t>
            </a:r>
          </a:p>
          <a:p>
            <a:pPr marL="342900" indent="-342900">
              <a:buClr>
                <a:srgbClr val="FFC000"/>
              </a:buClr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Mécanisme d'appel</a:t>
            </a:r>
            <a:endParaRPr lang="fr-FR" sz="11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Vérification de l'éligibilité</a:t>
            </a:r>
            <a:endParaRPr lang="fr-FR" sz="11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AutoNum type="arabicPeriod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Suivi du ciblage</a:t>
            </a:r>
            <a:endParaRPr lang="fr-FR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61F5D9-08FD-70C2-C337-36C90F8D76D3}"/>
              </a:ext>
            </a:extLst>
          </p:cNvPr>
          <p:cNvSpPr/>
          <p:nvPr/>
        </p:nvSpPr>
        <p:spPr>
          <a:xfrm>
            <a:off x="3448226" y="3540545"/>
            <a:ext cx="2691170" cy="15392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indent="-342900">
              <a:buClr>
                <a:srgbClr val="FFC000"/>
              </a:buClr>
              <a:buFont typeface="+mj-lt"/>
              <a:buAutoNum type="arabicPeriod" startAt="11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Ressources pour le personnel du WFP</a:t>
            </a:r>
            <a:endParaRPr lang="en-US" sz="11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AutoNum type="arabicPeriod" startAt="11"/>
              <a:defRPr/>
            </a:pPr>
            <a:r>
              <a:rPr lang="fr-FR" sz="1100" dirty="0">
                <a:solidFill>
                  <a:sysClr val="windowText" lastClr="000000"/>
                </a:solidFill>
              </a:rPr>
              <a:t>Ressources pour les capacités des partenaires coopérants </a:t>
            </a:r>
            <a:endParaRPr lang="fr-FR" sz="11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1AD845-0A29-9305-160C-707E694E2EF8}"/>
              </a:ext>
            </a:extLst>
          </p:cNvPr>
          <p:cNvSpPr/>
          <p:nvPr/>
        </p:nvSpPr>
        <p:spPr>
          <a:xfrm>
            <a:off x="6110582" y="3540545"/>
            <a:ext cx="2834942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lvl="0" indent="-342900">
              <a:buClr>
                <a:srgbClr val="FFC000"/>
              </a:buClr>
              <a:buFont typeface="+mj-lt"/>
              <a:buAutoNum type="arabicPeriod" startAt="13"/>
              <a:defRPr/>
            </a:pPr>
            <a:r>
              <a:rPr lang="en-US" sz="1100">
                <a:solidFill>
                  <a:sysClr val="windowText" lastClr="000000"/>
                </a:solidFill>
              </a:rPr>
              <a:t>Surveillance des risques</a:t>
            </a:r>
            <a:endParaRPr lang="en-US" sz="11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804487-4638-124F-4137-C5D5B3750481}"/>
              </a:ext>
            </a:extLst>
          </p:cNvPr>
          <p:cNvSpPr/>
          <p:nvPr/>
        </p:nvSpPr>
        <p:spPr>
          <a:xfrm>
            <a:off x="8701051" y="3540545"/>
            <a:ext cx="2834942" cy="1433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indent="-342900">
              <a:buClr>
                <a:srgbClr val="FFC000"/>
              </a:buClr>
              <a:buFont typeface="+mj-lt"/>
              <a:buAutoNum type="arabicPeriod" startAt="14"/>
              <a:defRPr/>
            </a:pPr>
            <a:r>
              <a:rPr lang="fr-FR" sz="1100">
                <a:solidFill>
                  <a:sysClr val="windowText" lastClr="000000"/>
                </a:solidFill>
              </a:rPr>
              <a:t>Structure de gouvernance interne</a:t>
            </a:r>
            <a:endParaRPr lang="en-US" sz="120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AutoNum type="arabicPeriod" startAt="14"/>
              <a:defRPr/>
            </a:pPr>
            <a:r>
              <a:rPr lang="fr-FR" sz="1100">
                <a:solidFill>
                  <a:sysClr val="windowText" lastClr="000000"/>
                </a:solidFill>
              </a:rPr>
              <a:t>Risques d'influence indue</a:t>
            </a:r>
            <a:endParaRPr lang="en-US" sz="120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AutoNum type="arabicPeriod" startAt="14"/>
              <a:defRPr/>
            </a:pPr>
            <a:r>
              <a:rPr lang="fr-FR" sz="1100">
                <a:solidFill>
                  <a:sysClr val="windowText" lastClr="000000"/>
                </a:solidFill>
              </a:rPr>
              <a:t>Coordination inter-agence</a:t>
            </a:r>
            <a:endParaRPr lang="fr-FR" sz="11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BF0C02-22E8-AACE-2C76-5365B2174552}"/>
              </a:ext>
            </a:extLst>
          </p:cNvPr>
          <p:cNvSpPr/>
          <p:nvPr/>
        </p:nvSpPr>
        <p:spPr>
          <a:xfrm>
            <a:off x="431800" y="1457324"/>
            <a:ext cx="11356338" cy="50958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F385A-7371-950D-F7B4-B7D6406B601E}"/>
              </a:ext>
            </a:extLst>
          </p:cNvPr>
          <p:cNvSpPr/>
          <p:nvPr/>
        </p:nvSpPr>
        <p:spPr>
          <a:xfrm>
            <a:off x="552450" y="1279911"/>
            <a:ext cx="4339588" cy="3576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defRPr/>
            </a:pPr>
            <a:r>
              <a:rPr lang="en-US" sz="1600" b="1">
                <a:solidFill>
                  <a:prstClr val="black"/>
                </a:solidFill>
              </a:rPr>
              <a:t>Cadre </a:t>
            </a:r>
            <a:r>
              <a:rPr lang="en-US" sz="1600" b="1" err="1">
                <a:solidFill>
                  <a:prstClr val="black"/>
                </a:solidFill>
              </a:rPr>
              <a:t>d’assurance</a:t>
            </a:r>
            <a:r>
              <a:rPr lang="en-US" sz="1600" b="1">
                <a:solidFill>
                  <a:prstClr val="black"/>
                </a:solidFill>
              </a:rPr>
              <a:t> </a:t>
            </a:r>
            <a:r>
              <a:rPr lang="en-US" sz="1600" b="1" err="1">
                <a:solidFill>
                  <a:prstClr val="black"/>
                </a:solidFill>
              </a:rPr>
              <a:t>qualité</a:t>
            </a:r>
            <a:r>
              <a:rPr lang="en-US" sz="1600" b="1">
                <a:solidFill>
                  <a:prstClr val="black"/>
                </a:solidFill>
              </a:rPr>
              <a:t> du </a:t>
            </a:r>
            <a:r>
              <a:rPr lang="en-US" sz="1600" b="1" err="1">
                <a:solidFill>
                  <a:prstClr val="black"/>
                </a:solidFill>
              </a:rPr>
              <a:t>ciblage</a:t>
            </a:r>
            <a:endParaRPr kumimoji="0" lang="en-US" sz="1600" b="1" i="0" u="none" strike="noStrike" kern="1200" cap="none" spc="0" normalizeH="0" baseline="0" noProof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CC378-0480-DC49-F8B9-D4EDCCCA3EEA}"/>
              </a:ext>
            </a:extLst>
          </p:cNvPr>
          <p:cNvSpPr/>
          <p:nvPr/>
        </p:nvSpPr>
        <p:spPr>
          <a:xfrm>
            <a:off x="704373" y="6022098"/>
            <a:ext cx="3419475" cy="3544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400" b="1">
                <a:solidFill>
                  <a:prstClr val="black"/>
                </a:solidFill>
              </a:rPr>
              <a:t>Section 1 - </a:t>
            </a:r>
            <a:r>
              <a:rPr lang="en-US" sz="1400" b="1" err="1">
                <a:solidFill>
                  <a:prstClr val="black"/>
                </a:solidFill>
              </a:rPr>
              <a:t>Capacité</a:t>
            </a:r>
            <a:r>
              <a:rPr lang="en-US" sz="1400" b="1">
                <a:solidFill>
                  <a:prstClr val="black"/>
                </a:solidFill>
              </a:rPr>
              <a:t> d’action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AD50D0-854E-8746-EFCA-824D4E08F6B1}"/>
              </a:ext>
            </a:extLst>
          </p:cNvPr>
          <p:cNvSpPr/>
          <p:nvPr/>
        </p:nvSpPr>
        <p:spPr>
          <a:xfrm>
            <a:off x="4396420" y="6022098"/>
            <a:ext cx="3419475" cy="3544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400" b="1">
                <a:solidFill>
                  <a:prstClr val="black"/>
                </a:solidFill>
              </a:rPr>
              <a:t>Section 2 - </a:t>
            </a:r>
            <a:r>
              <a:rPr lang="en-US" sz="1400" b="1" err="1">
                <a:solidFill>
                  <a:prstClr val="black"/>
                </a:solidFill>
              </a:rPr>
              <a:t>Qualité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5A02D5-F998-4B8A-BD4C-EF98E4B83637}"/>
              </a:ext>
            </a:extLst>
          </p:cNvPr>
          <p:cNvSpPr/>
          <p:nvPr/>
        </p:nvSpPr>
        <p:spPr>
          <a:xfrm>
            <a:off x="8088467" y="6022098"/>
            <a:ext cx="3419475" cy="3544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1400" b="1">
                <a:solidFill>
                  <a:prstClr val="black"/>
                </a:solidFill>
              </a:rPr>
              <a:t>Section 3 – Gestion des risques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AEA7E393-0322-A6DB-FF4D-4692127CA26D}"/>
              </a:ext>
            </a:extLst>
          </p:cNvPr>
          <p:cNvSpPr/>
          <p:nvPr/>
        </p:nvSpPr>
        <p:spPr>
          <a:xfrm flipH="1">
            <a:off x="2662171" y="4288876"/>
            <a:ext cx="131960" cy="14564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110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24C06-F7DE-DD8D-7B1C-36FE2C8B8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5B0639-E67B-8AA5-2B62-5F6898D61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38C6F6-1AC3-7FC3-EB82-7A08B5C838EB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 (voir à gauche de la diapositive)</a:t>
            </a:r>
            <a:endParaRPr lang="fr-FR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265E52-58B1-81E9-6754-8D2C1DB49E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>
                <a:highlight>
                  <a:srgbClr val="FFFF00"/>
                </a:highlight>
              </a:rPr>
              <a:t>[Bureau de Pays]</a:t>
            </a:r>
            <a:endParaRPr lang="en-US" noProof="0">
              <a:highlight>
                <a:srgbClr val="FFFF00"/>
              </a:highlight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217F666-C5BD-4EBE-8FCA-039A0955C6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0" tIns="0" rIns="0" bIns="0" anchor="t"/>
          <a:lstStyle/>
          <a:p>
            <a:r>
              <a:rPr lang="fr-FR"/>
              <a:t>Auto-évaluation de l’assurance qualité du ciblage (</a:t>
            </a:r>
            <a:r>
              <a:rPr lang="fr-FR">
                <a:highlight>
                  <a:srgbClr val="FFFF00"/>
                </a:highlight>
              </a:rPr>
              <a:t>date</a:t>
            </a:r>
            <a:r>
              <a:rPr lang="fr-FR"/>
              <a:t>)</a:t>
            </a:r>
            <a:endParaRPr lang="en-US" noProof="0"/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381652E4-3D64-11FE-06B6-3125480E0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206973"/>
              </p:ext>
            </p:extLst>
          </p:nvPr>
        </p:nvGraphicFramePr>
        <p:xfrm>
          <a:off x="8632032" y="313837"/>
          <a:ext cx="2993532" cy="8229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62965">
                  <a:extLst>
                    <a:ext uri="{9D8B030D-6E8A-4147-A177-3AD203B41FA5}">
                      <a16:colId xmlns:a16="http://schemas.microsoft.com/office/drawing/2014/main" val="4030168163"/>
                    </a:ext>
                  </a:extLst>
                </a:gridCol>
                <a:gridCol w="930567">
                  <a:extLst>
                    <a:ext uri="{9D8B030D-6E8A-4147-A177-3AD203B41FA5}">
                      <a16:colId xmlns:a16="http://schemas.microsoft.com/office/drawing/2014/main" val="578821343"/>
                    </a:ext>
                  </a:extLst>
                </a:gridCol>
              </a:tblGrid>
              <a:tr h="139433">
                <a:tc>
                  <a:txBody>
                    <a:bodyPr/>
                    <a:lstStyle/>
                    <a:p>
                      <a:r>
                        <a:rPr lang="en-US" sz="1200" noProof="0">
                          <a:solidFill>
                            <a:srgbClr val="008EB1"/>
                          </a:solidFill>
                        </a:rPr>
                        <a:t>Vérifié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noProof="0">
                          <a:solidFill>
                            <a:srgbClr val="008EB1"/>
                          </a:solidFill>
                          <a:highlight>
                            <a:srgbClr val="FFFF00"/>
                          </a:highlight>
                        </a:rPr>
                        <a:t>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021527"/>
                  </a:ext>
                </a:extLst>
              </a:tr>
              <a:tr h="139433">
                <a:tc>
                  <a:txBody>
                    <a:bodyPr/>
                    <a:lstStyle/>
                    <a:p>
                      <a:r>
                        <a:rPr lang="en-US" sz="1200" b="1" noProof="0" err="1">
                          <a:solidFill>
                            <a:schemeClr val="accent5"/>
                          </a:solidFill>
                        </a:rPr>
                        <a:t>Achevé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noProof="0">
                          <a:solidFill>
                            <a:schemeClr val="accent5"/>
                          </a:solidFill>
                          <a:highlight>
                            <a:srgbClr val="FFFF00"/>
                          </a:highlight>
                        </a:rPr>
                        <a:t>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56044"/>
                  </a:ext>
                </a:extLst>
              </a:tr>
              <a:tr h="139433">
                <a:tc>
                  <a:txBody>
                    <a:bodyPr/>
                    <a:lstStyle/>
                    <a:p>
                      <a:r>
                        <a:rPr lang="en-US" sz="1200" b="1" noProof="0">
                          <a:solidFill>
                            <a:srgbClr val="FFC000"/>
                          </a:solidFill>
                        </a:rPr>
                        <a:t>En cours + Terminé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noProof="0">
                          <a:solidFill>
                            <a:srgbClr val="FFC000"/>
                          </a:solidFill>
                          <a:highlight>
                            <a:srgbClr val="FFFF00"/>
                          </a:highlight>
                        </a:rPr>
                        <a:t>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3383407"/>
                  </a:ext>
                </a:extLst>
              </a:tr>
            </a:tbl>
          </a:graphicData>
        </a:graphic>
      </p:graphicFrame>
      <p:grpSp>
        <p:nvGrpSpPr>
          <p:cNvPr id="46" name="Group 45">
            <a:extLst>
              <a:ext uri="{FF2B5EF4-FFF2-40B4-BE49-F238E27FC236}">
                <a16:creationId xmlns:a16="http://schemas.microsoft.com/office/drawing/2014/main" id="{864E3EAB-19E4-EEF4-85CA-CF4B2EC0EFA7}"/>
              </a:ext>
            </a:extLst>
          </p:cNvPr>
          <p:cNvGrpSpPr/>
          <p:nvPr/>
        </p:nvGrpSpPr>
        <p:grpSpPr>
          <a:xfrm>
            <a:off x="564662" y="1475742"/>
            <a:ext cx="233364" cy="233364"/>
            <a:chOff x="4143375" y="581311"/>
            <a:chExt cx="314325" cy="314325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4C7885A-EDC3-994D-CAD7-49A4D5085035}"/>
                </a:ext>
              </a:extLst>
            </p:cNvPr>
            <p:cNvSpPr/>
            <p:nvPr/>
          </p:nvSpPr>
          <p:spPr>
            <a:xfrm>
              <a:off x="4143375" y="581311"/>
              <a:ext cx="314325" cy="314325"/>
            </a:xfrm>
            <a:prstGeom prst="ellipse">
              <a:avLst/>
            </a:prstGeom>
            <a:solidFill>
              <a:srgbClr val="1A9C5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pic>
          <p:nvPicPr>
            <p:cNvPr id="48" name="Graphic 47" descr="Checkmark with solid fill">
              <a:extLst>
                <a:ext uri="{FF2B5EF4-FFF2-40B4-BE49-F238E27FC236}">
                  <a16:creationId xmlns:a16="http://schemas.microsoft.com/office/drawing/2014/main" id="{28F30D30-94B9-FAB8-7E7E-F472A86006A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175207" y="613143"/>
              <a:ext cx="250661" cy="250661"/>
            </a:xfrm>
            <a:prstGeom prst="rect">
              <a:avLst/>
            </a:prstGeom>
          </p:spPr>
        </p:pic>
      </p:grpSp>
      <p:sp>
        <p:nvSpPr>
          <p:cNvPr id="49" name="TextBox 10">
            <a:extLst>
              <a:ext uri="{FF2B5EF4-FFF2-40B4-BE49-F238E27FC236}">
                <a16:creationId xmlns:a16="http://schemas.microsoft.com/office/drawing/2014/main" id="{6110054C-EB03-3C7C-ED4F-C21B48630C55}"/>
              </a:ext>
            </a:extLst>
          </p:cNvPr>
          <p:cNvSpPr txBox="1"/>
          <p:nvPr/>
        </p:nvSpPr>
        <p:spPr>
          <a:xfrm>
            <a:off x="1032887" y="1458637"/>
            <a:ext cx="2954346" cy="2675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00"/>
              </a:lnSpc>
              <a:spcBef>
                <a:spcPct val="0"/>
              </a:spcBef>
              <a:defRPr/>
            </a:pPr>
            <a:r>
              <a:rPr lang="fr-FR" sz="1400">
                <a:solidFill>
                  <a:srgbClr val="1A9C5A"/>
                </a:solidFill>
                <a:latin typeface="Open Sans Extrabold"/>
                <a:ea typeface="Open Sans Light"/>
                <a:cs typeface="Open Sans Light"/>
                <a:sym typeface="Hero"/>
              </a:rPr>
              <a:t>X/16 Benchmarks terminés</a:t>
            </a:r>
            <a:endParaRPr lang="fr-FR" sz="1400" b="0" i="0" u="none" strike="noStrike" kern="1200" cap="none" spc="0" normalizeH="0" baseline="0" noProof="0">
              <a:ln>
                <a:noFill/>
              </a:ln>
              <a:solidFill>
                <a:srgbClr val="1A9C5A"/>
              </a:solidFill>
              <a:effectLst/>
              <a:uLnTx/>
              <a:uFillTx/>
              <a:latin typeface="Open Sans Extrabold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C6316DF-1172-AE3B-18E0-EC0887096C55}"/>
              </a:ext>
            </a:extLst>
          </p:cNvPr>
          <p:cNvGrpSpPr/>
          <p:nvPr/>
        </p:nvGrpSpPr>
        <p:grpSpPr>
          <a:xfrm>
            <a:off x="7814300" y="1475742"/>
            <a:ext cx="247735" cy="233364"/>
            <a:chOff x="8035924" y="581311"/>
            <a:chExt cx="314325" cy="31432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B090977F-ABE3-BCE4-CF5C-AAC4F0BD4388}"/>
                </a:ext>
              </a:extLst>
            </p:cNvPr>
            <p:cNvSpPr/>
            <p:nvPr/>
          </p:nvSpPr>
          <p:spPr>
            <a:xfrm>
              <a:off x="8035924" y="581311"/>
              <a:ext cx="314325" cy="314325"/>
            </a:xfrm>
            <a:prstGeom prst="ellipse">
              <a:avLst/>
            </a:prstGeom>
            <a:solidFill>
              <a:srgbClr val="ED1A2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pic>
          <p:nvPicPr>
            <p:cNvPr id="52" name="Graphic 51" descr="Close with solid fill">
              <a:extLst>
                <a:ext uri="{FF2B5EF4-FFF2-40B4-BE49-F238E27FC236}">
                  <a16:creationId xmlns:a16="http://schemas.microsoft.com/office/drawing/2014/main" id="{28DA0E30-B88E-37AC-2154-433FA844A5D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067756" y="613142"/>
              <a:ext cx="250661" cy="250661"/>
            </a:xfrm>
            <a:prstGeom prst="rect">
              <a:avLst/>
            </a:prstGeom>
          </p:spPr>
        </p:pic>
      </p:grpSp>
      <p:sp>
        <p:nvSpPr>
          <p:cNvPr id="53" name="TextBox 10">
            <a:extLst>
              <a:ext uri="{FF2B5EF4-FFF2-40B4-BE49-F238E27FC236}">
                <a16:creationId xmlns:a16="http://schemas.microsoft.com/office/drawing/2014/main" id="{8CFAB764-FA5A-0874-50C3-3BDAEDEC9236}"/>
              </a:ext>
            </a:extLst>
          </p:cNvPr>
          <p:cNvSpPr txBox="1"/>
          <p:nvPr/>
        </p:nvSpPr>
        <p:spPr>
          <a:xfrm>
            <a:off x="8289709" y="1458637"/>
            <a:ext cx="3272413" cy="2675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00"/>
              </a:lnSpc>
              <a:spcBef>
                <a:spcPct val="0"/>
              </a:spcBef>
              <a:defRPr/>
            </a:pPr>
            <a:r>
              <a:rPr lang="fr-FR" sz="1400">
                <a:solidFill>
                  <a:srgbClr val="ED1A2A"/>
                </a:solidFill>
                <a:highlight>
                  <a:srgbClr val="FFFF00"/>
                </a:highlight>
                <a:latin typeface="Open Sans Extrabold"/>
                <a:ea typeface="Open Sans Light"/>
                <a:cs typeface="Open Sans Light"/>
                <a:sym typeface="Hero"/>
              </a:rPr>
              <a:t>X</a:t>
            </a:r>
            <a:r>
              <a:rPr lang="fr-FR" sz="1400">
                <a:solidFill>
                  <a:srgbClr val="ED1A2A"/>
                </a:solidFill>
                <a:latin typeface="Open Sans Extrabold"/>
                <a:ea typeface="Open Sans Light"/>
                <a:cs typeface="Open Sans Light"/>
                <a:sym typeface="Hero"/>
              </a:rPr>
              <a:t>/16 Benchmarks non en place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ED1A2A"/>
              </a:solidFill>
              <a:effectLst/>
              <a:uLnTx/>
              <a:uFillTx/>
              <a:latin typeface="Open Sans Extrabold"/>
              <a:ea typeface="Open Sans Light"/>
              <a:cs typeface="Open Sans Light"/>
              <a:sym typeface="Hero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4241E8E8-B68B-784A-60A1-76D5B8244D66}"/>
              </a:ext>
            </a:extLst>
          </p:cNvPr>
          <p:cNvCxnSpPr>
            <a:cxnSpLocks/>
          </p:cNvCxnSpPr>
          <p:nvPr/>
        </p:nvCxnSpPr>
        <p:spPr>
          <a:xfrm>
            <a:off x="0" y="1321067"/>
            <a:ext cx="12192000" cy="0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10">
            <a:extLst>
              <a:ext uri="{FF2B5EF4-FFF2-40B4-BE49-F238E27FC236}">
                <a16:creationId xmlns:a16="http://schemas.microsoft.com/office/drawing/2014/main" id="{6ED71654-0624-0E0C-2C0E-C29C8917DD43}"/>
              </a:ext>
            </a:extLst>
          </p:cNvPr>
          <p:cNvSpPr txBox="1"/>
          <p:nvPr/>
        </p:nvSpPr>
        <p:spPr>
          <a:xfrm>
            <a:off x="4891746" y="1458637"/>
            <a:ext cx="3272413" cy="2675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00"/>
              </a:lnSpc>
              <a:spcBef>
                <a:spcPct val="0"/>
              </a:spcBef>
              <a:defRPr/>
            </a:pPr>
            <a:r>
              <a:rPr lang="fr-FR" sz="1400">
                <a:solidFill>
                  <a:srgbClr val="FFC000"/>
                </a:solidFill>
                <a:highlight>
                  <a:srgbClr val="FFFF00"/>
                </a:highlight>
                <a:latin typeface="Open Sans Extrabold"/>
                <a:ea typeface="Open Sans Light"/>
                <a:cs typeface="Open Sans Light"/>
                <a:sym typeface="Hero"/>
              </a:rPr>
              <a:t>X</a:t>
            </a:r>
            <a:r>
              <a:rPr lang="fr-FR" sz="1400">
                <a:solidFill>
                  <a:srgbClr val="FFC000"/>
                </a:solidFill>
                <a:latin typeface="Open Sans Extrabold"/>
                <a:ea typeface="Open Sans Light"/>
                <a:cs typeface="Open Sans Light"/>
                <a:sym typeface="Hero"/>
              </a:rPr>
              <a:t>/16 Benchmarks en cours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Open Sans Extrabold"/>
              <a:ea typeface="Open Sans Light"/>
              <a:cs typeface="Open Sans Light"/>
              <a:sym typeface="Hero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3F892A60-02DF-AC38-C5E8-53B85371534B}"/>
              </a:ext>
            </a:extLst>
          </p:cNvPr>
          <p:cNvGrpSpPr/>
          <p:nvPr/>
        </p:nvGrpSpPr>
        <p:grpSpPr>
          <a:xfrm>
            <a:off x="4416337" y="1475742"/>
            <a:ext cx="247735" cy="233364"/>
            <a:chOff x="557477" y="3738095"/>
            <a:chExt cx="247735" cy="233364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E0FAEC2A-5DA2-B406-406A-C1C15E0DA271}"/>
                </a:ext>
              </a:extLst>
            </p:cNvPr>
            <p:cNvSpPr/>
            <p:nvPr/>
          </p:nvSpPr>
          <p:spPr>
            <a:xfrm>
              <a:off x="557477" y="3738095"/>
              <a:ext cx="247735" cy="23336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CA66681-3019-3EFB-998D-AB51E7674675}"/>
                </a:ext>
              </a:extLst>
            </p:cNvPr>
            <p:cNvCxnSpPr>
              <a:stCxn id="62" idx="2"/>
              <a:endCxn id="62" idx="6"/>
            </p:cNvCxnSpPr>
            <p:nvPr/>
          </p:nvCxnSpPr>
          <p:spPr>
            <a:xfrm>
              <a:off x="596741" y="3854777"/>
              <a:ext cx="16920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58DC826E-0F1E-EFA8-7826-246F4D6ED852}"/>
              </a:ext>
            </a:extLst>
          </p:cNvPr>
          <p:cNvSpPr/>
          <p:nvPr/>
        </p:nvSpPr>
        <p:spPr>
          <a:xfrm>
            <a:off x="564662" y="2109233"/>
            <a:ext cx="3582064" cy="11849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Intégration numérique (#6)</a:t>
            </a:r>
            <a:endParaRPr lang="en-US" sz="14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Ressources pour le personnel du WFP (#11)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Ressources pour les partenaires coopérants (#12)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Surveillance des risques (#13)</a:t>
            </a:r>
            <a:endParaRPr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07D9EFB-EB3D-8B19-C109-0EB7424BE99A}"/>
              </a:ext>
            </a:extLst>
          </p:cNvPr>
          <p:cNvSpPr/>
          <p:nvPr/>
        </p:nvSpPr>
        <p:spPr>
          <a:xfrm>
            <a:off x="4416337" y="2109233"/>
            <a:ext cx="3582064" cy="1350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Fondé sur des preuves (#1)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Lien avec les objectifs du programme (#2)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SOP du Ciblage (#5)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Mécanisme d’appel (#8)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Suivi du ciblage (#10)</a:t>
            </a:r>
            <a:endParaRPr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3375F245-567A-7470-1BCC-38670AE909DD}"/>
              </a:ext>
            </a:extLst>
          </p:cNvPr>
          <p:cNvSpPr/>
          <p:nvPr/>
        </p:nvSpPr>
        <p:spPr>
          <a:xfrm>
            <a:off x="7814300" y="2109234"/>
            <a:ext cx="3853200" cy="1646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Engagement communautaire (#3)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Stratégie de ciblage (#4)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Séparation des rôles (#7)</a:t>
            </a:r>
            <a:endParaRPr lang="en-US" sz="1400" dirty="0">
              <a:solidFill>
                <a:sysClr val="windowText" lastClr="000000"/>
              </a:solidFill>
              <a:ea typeface="Open Sans"/>
              <a:cs typeface="Open Sans"/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Structure de gouvernance interne (#14)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Risques d’influence indue (#15)</a:t>
            </a:r>
            <a:endParaRPr lang="en-US" sz="1400" dirty="0">
              <a:solidFill>
                <a:sysClr val="windowText" lastClr="000000"/>
              </a:solidFill>
            </a:endParaRPr>
          </a:p>
          <a:p>
            <a:pPr marL="342900" lvl="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fr-FR" sz="1400" dirty="0">
                <a:solidFill>
                  <a:sysClr val="windowText" lastClr="000000"/>
                </a:solidFill>
              </a:rPr>
              <a:t>Coordination inter-agence (#16)</a:t>
            </a:r>
            <a:endParaRPr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0C1CD53-4C18-9B64-49B4-E5F6568A1021}"/>
              </a:ext>
            </a:extLst>
          </p:cNvPr>
          <p:cNvSpPr/>
          <p:nvPr/>
        </p:nvSpPr>
        <p:spPr>
          <a:xfrm>
            <a:off x="0" y="4820589"/>
            <a:ext cx="12192000" cy="20415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4" name="Text Placeholder 3">
            <a:extLst>
              <a:ext uri="{FF2B5EF4-FFF2-40B4-BE49-F238E27FC236}">
                <a16:creationId xmlns:a16="http://schemas.microsoft.com/office/drawing/2014/main" id="{8A4A38DA-AFDD-27D5-36F4-33FBAFB8F02E}"/>
              </a:ext>
            </a:extLst>
          </p:cNvPr>
          <p:cNvSpPr txBox="1">
            <a:spLocks/>
          </p:cNvSpPr>
          <p:nvPr/>
        </p:nvSpPr>
        <p:spPr>
          <a:xfrm>
            <a:off x="424178" y="4998898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 marL="0" eaLnBrk="1" hangingPunct="1">
              <a:defRPr sz="2600">
                <a:solidFill>
                  <a:srgbClr val="0080C3"/>
                </a:solidFill>
                <a:latin typeface="+mj-lt"/>
                <a:ea typeface="+mn-ea"/>
                <a:cs typeface="+mn-cs"/>
              </a:defRPr>
            </a:lvl1pPr>
            <a:lvl2pPr marL="414618" eaLnBrk="1" hangingPunct="1">
              <a:defRPr sz="1200">
                <a:latin typeface="+mn-lt"/>
                <a:ea typeface="+mn-ea"/>
                <a:cs typeface="+mn-cs"/>
              </a:defRPr>
            </a:lvl2pPr>
            <a:lvl3pPr marL="829235" eaLnBrk="1" hangingPunct="1">
              <a:defRPr sz="1200">
                <a:latin typeface="+mn-lt"/>
                <a:ea typeface="+mn-ea"/>
                <a:cs typeface="+mn-cs"/>
              </a:defRPr>
            </a:lvl3pPr>
            <a:lvl4pPr marL="1243854" eaLnBrk="1" hangingPunct="1">
              <a:defRPr sz="1200">
                <a:latin typeface="+mn-lt"/>
                <a:ea typeface="+mn-ea"/>
                <a:cs typeface="+mn-cs"/>
              </a:defRPr>
            </a:lvl4pPr>
            <a:lvl5pPr marL="1658471" eaLnBrk="1" hangingPunct="1">
              <a:defRPr sz="1200">
                <a:latin typeface="+mn-lt"/>
                <a:ea typeface="+mn-ea"/>
                <a:cs typeface="+mn-cs"/>
              </a:defRPr>
            </a:lvl5pPr>
            <a:lvl6pPr marL="2073088" eaLnBrk="1" hangingPunct="1">
              <a:defRPr>
                <a:latin typeface="+mn-lt"/>
                <a:ea typeface="+mn-ea"/>
                <a:cs typeface="+mn-cs"/>
              </a:defRPr>
            </a:lvl6pPr>
            <a:lvl7pPr marL="2487705" eaLnBrk="1" hangingPunct="1">
              <a:defRPr>
                <a:latin typeface="+mn-lt"/>
                <a:ea typeface="+mn-ea"/>
                <a:cs typeface="+mn-cs"/>
              </a:defRPr>
            </a:lvl7pPr>
            <a:lvl8pPr marL="2902323" eaLnBrk="1" hangingPunct="1">
              <a:defRPr>
                <a:latin typeface="+mn-lt"/>
                <a:ea typeface="+mn-ea"/>
                <a:cs typeface="+mn-cs"/>
              </a:defRPr>
            </a:lvl8pPr>
            <a:lvl9pPr marL="3316941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800" kern="0" dirty="0" err="1"/>
              <a:t>Commentaires</a:t>
            </a:r>
            <a:endParaRPr kumimoji="0" lang="en-US" sz="1400" b="0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2C31642A-EFBB-82F7-54B7-7CAE34FC3C4E}"/>
              </a:ext>
            </a:extLst>
          </p:cNvPr>
          <p:cNvSpPr/>
          <p:nvPr/>
        </p:nvSpPr>
        <p:spPr>
          <a:xfrm>
            <a:off x="605163" y="3785661"/>
            <a:ext cx="192863" cy="17533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8" name="TextBox 10">
            <a:extLst>
              <a:ext uri="{FF2B5EF4-FFF2-40B4-BE49-F238E27FC236}">
                <a16:creationId xmlns:a16="http://schemas.microsoft.com/office/drawing/2014/main" id="{123F499F-DC2A-E209-C5A4-F97B1386D0A1}"/>
              </a:ext>
            </a:extLst>
          </p:cNvPr>
          <p:cNvSpPr txBox="1"/>
          <p:nvPr/>
        </p:nvSpPr>
        <p:spPr>
          <a:xfrm>
            <a:off x="1032887" y="3731192"/>
            <a:ext cx="3453388" cy="2675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2300"/>
              </a:lnSpc>
              <a:spcBef>
                <a:spcPct val="0"/>
              </a:spcBef>
              <a:defRPr/>
            </a:pPr>
            <a:r>
              <a:rPr lang="fr-FR" sz="1400" b="1">
                <a:solidFill>
                  <a:prstClr val="black"/>
                </a:solidFill>
                <a:highlight>
                  <a:srgbClr val="FFFF00"/>
                </a:highlight>
                <a:ea typeface="Open Sans Light"/>
                <a:cs typeface="Open Sans Light"/>
                <a:sym typeface="Hero"/>
              </a:rPr>
              <a:t>X</a:t>
            </a:r>
            <a:r>
              <a:rPr lang="fr-FR" sz="1400" b="1">
                <a:solidFill>
                  <a:prstClr val="black"/>
                </a:solidFill>
                <a:ea typeface="Open Sans Light"/>
                <a:cs typeface="Open Sans Light"/>
                <a:sym typeface="Hero"/>
              </a:rPr>
              <a:t>/16 Non applicable au BP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Open Sans Light"/>
              <a:cs typeface="Open Sans Light"/>
              <a:sym typeface="Hero"/>
            </a:endParaRP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A4EB7346-770B-AFD0-A608-0C9330E7F14A}"/>
              </a:ext>
            </a:extLst>
          </p:cNvPr>
          <p:cNvSpPr/>
          <p:nvPr/>
        </p:nvSpPr>
        <p:spPr>
          <a:xfrm flipH="1">
            <a:off x="10381219" y="2408376"/>
            <a:ext cx="164386" cy="151187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97453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3A842-1A92-C947-43E2-BD1803CDF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5E381DE-CEAE-6596-A4B0-343E7C72FC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59541-4352-488B-1DFC-315FF44AF751}"/>
              </a:ext>
            </a:extLst>
          </p:cNvPr>
          <p:cNvSpPr txBox="1"/>
          <p:nvPr/>
        </p:nvSpPr>
        <p:spPr>
          <a:xfrm>
            <a:off x="4015342" y="2890391"/>
            <a:ext cx="4164860" cy="15696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fr-FR" sz="3200" b="1">
                <a:solidFill>
                  <a:prstClr val="white"/>
                </a:solidFill>
                <a:latin typeface="Open Sans Light"/>
                <a:ea typeface="Open Sans Light"/>
                <a:cs typeface="Open Sans Light"/>
              </a:rPr>
              <a:t>Lancement de l'effort d'élaboration de la stratégie de ciblage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Open Sans Light"/>
              <a:cs typeface="Open Sans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659192-5AC4-EF12-311F-E1F0C77006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DCD6D4-7327-D76E-F45B-5C3118ADF9AA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</p:spTree>
    <p:extLst>
      <p:ext uri="{BB962C8B-B14F-4D97-AF65-F5344CB8AC3E}">
        <p14:creationId xmlns:p14="http://schemas.microsoft.com/office/powerpoint/2010/main" val="14994128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E88CC-2A34-2085-FD05-F41592794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636F64-D59C-7B0A-B2BC-69F24071D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EB7267-1E53-FF46-6E0D-F476BD4FF47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des couleurs du WFP (voir à gauche de la diapositive)</a:t>
            </a:r>
            <a:endParaRPr lang="en-US" sz="12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5C47D-58AB-A5F2-5DDE-C1426587F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fr-FR"/>
              <a:t>Structure de documentation du BP pour le ciblage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48609A7-C279-262D-B849-FDADAA79B8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882AC4-734D-855B-F862-B1D24ACCF1B9}"/>
              </a:ext>
            </a:extLst>
          </p:cNvPr>
          <p:cNvSpPr/>
          <p:nvPr/>
        </p:nvSpPr>
        <p:spPr>
          <a:xfrm>
            <a:off x="422276" y="1349829"/>
            <a:ext cx="11363961" cy="106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en-US" b="1" dirty="0"/>
              <a:t>PSP (Plan </a:t>
            </a:r>
            <a:r>
              <a:rPr lang="en-US" b="1" dirty="0" err="1"/>
              <a:t>Stratégique</a:t>
            </a:r>
            <a:r>
              <a:rPr lang="en-US" b="1" dirty="0"/>
              <a:t> de Pays) du Bureau de Pays</a:t>
            </a:r>
          </a:p>
          <a:p>
            <a:pPr algn="ctr">
              <a:spcAft>
                <a:spcPts val="600"/>
              </a:spcAft>
            </a:pPr>
            <a:r>
              <a:rPr lang="fr-FR" dirty="0"/>
              <a:t>Comment l’offre programmatique intégrée du WFP vise à soutenir la réalisation de l’ODD 2 au BP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66D45A-62FC-701C-F9B4-1B99E19DE44D}"/>
              </a:ext>
            </a:extLst>
          </p:cNvPr>
          <p:cNvSpPr/>
          <p:nvPr/>
        </p:nvSpPr>
        <p:spPr>
          <a:xfrm>
            <a:off x="422276" y="2606947"/>
            <a:ext cx="11363961" cy="15242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fr-FR" b="1"/>
              <a:t>[Bureau de Pays] Stratégie de ciblage ([durée du PSP])</a:t>
            </a:r>
          </a:p>
          <a:p>
            <a:pPr algn="ctr">
              <a:spcAft>
                <a:spcPts val="600"/>
              </a:spcAft>
            </a:pPr>
            <a:r>
              <a:rPr lang="fr-FR"/>
              <a:t>Comment le BP va-t-il opérationnaliser les synergies entre les programmes via le ciblage, et comment compte-t-il améliorer la précision du ciblage en tenant compte des risques et des décisions potentielles de priorisation</a:t>
            </a:r>
            <a:endParaRPr lang="en-US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F8EE0B-2C09-1AAE-EA84-D5399C3B81DA}"/>
              </a:ext>
            </a:extLst>
          </p:cNvPr>
          <p:cNvSpPr/>
          <p:nvPr/>
        </p:nvSpPr>
        <p:spPr>
          <a:xfrm>
            <a:off x="43180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 </a:t>
            </a:r>
            <a:r>
              <a:rPr lang="en-US" sz="1400" b="1" dirty="0">
                <a:solidFill>
                  <a:schemeClr val="tx1"/>
                </a:solidFill>
              </a:rPr>
              <a:t>(</a:t>
            </a:r>
            <a:r>
              <a:rPr lang="en-US" sz="1400" b="1" dirty="0" err="1">
                <a:solidFill>
                  <a:schemeClr val="tx1"/>
                </a:solidFill>
              </a:rPr>
              <a:t>Procédure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Opérationnelle</a:t>
            </a:r>
            <a:r>
              <a:rPr lang="en-US" sz="1400" b="1" dirty="0">
                <a:solidFill>
                  <a:schemeClr val="tx1"/>
                </a:solidFill>
              </a:rPr>
              <a:t> Standard) pour le </a:t>
            </a:r>
            <a:r>
              <a:rPr lang="en-US" sz="1400" b="1" dirty="0" err="1">
                <a:solidFill>
                  <a:schemeClr val="tx1"/>
                </a:solidFill>
              </a:rPr>
              <a:t>Ciblage</a:t>
            </a:r>
            <a:endParaRPr lang="en-US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1400" b="1" dirty="0" err="1">
                <a:solidFill>
                  <a:schemeClr val="tx1"/>
                </a:solidFill>
              </a:rPr>
              <a:t>Activité</a:t>
            </a:r>
            <a:r>
              <a:rPr lang="en-US" sz="1400" b="1" dirty="0">
                <a:solidFill>
                  <a:schemeClr val="tx1"/>
                </a:solidFill>
              </a:rPr>
              <a:t> #</a:t>
            </a:r>
            <a:endParaRPr lang="en-US" sz="1400" b="1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fr-FR" sz="1400" dirty="0">
                <a:solidFill>
                  <a:schemeClr val="tx1"/>
                </a:solidFill>
              </a:rPr>
              <a:t>Étapes détaillées, rôles, responsabilités, atténuation des risques, etc.</a:t>
            </a:r>
            <a:endParaRPr lang="en-US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855A34-0570-F8C8-49E6-70D64398E7D4}"/>
              </a:ext>
            </a:extLst>
          </p:cNvPr>
          <p:cNvSpPr/>
          <p:nvPr/>
        </p:nvSpPr>
        <p:spPr>
          <a:xfrm>
            <a:off x="3342715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endParaRPr lang="en-US" sz="1400" b="1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 </a:t>
            </a:r>
            <a:r>
              <a:rPr lang="en-US" sz="1400" b="1" dirty="0">
                <a:solidFill>
                  <a:schemeClr val="tx1"/>
                </a:solidFill>
              </a:rPr>
              <a:t>(</a:t>
            </a:r>
            <a:r>
              <a:rPr lang="en-US" sz="1400" b="1" dirty="0" err="1">
                <a:solidFill>
                  <a:schemeClr val="tx1"/>
                </a:solidFill>
              </a:rPr>
              <a:t>Procédure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Opérationnelle</a:t>
            </a:r>
            <a:r>
              <a:rPr lang="en-US" sz="1400" b="1" dirty="0">
                <a:solidFill>
                  <a:schemeClr val="tx1"/>
                </a:solidFill>
              </a:rPr>
              <a:t> Standard) pour le </a:t>
            </a:r>
            <a:r>
              <a:rPr lang="en-US" sz="1400" b="1" dirty="0" err="1">
                <a:solidFill>
                  <a:schemeClr val="tx1"/>
                </a:solidFill>
              </a:rPr>
              <a:t>Ciblage</a:t>
            </a:r>
            <a:endParaRPr lang="en-US" sz="1400" noProof="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en-US" sz="1400" b="1" noProof="0" dirty="0" err="1">
                <a:solidFill>
                  <a:schemeClr val="tx1"/>
                </a:solidFill>
              </a:rPr>
              <a:t>Activité</a:t>
            </a:r>
            <a:r>
              <a:rPr lang="en-US" sz="1400" b="1" noProof="0" dirty="0">
                <a:solidFill>
                  <a:schemeClr val="tx1"/>
                </a:solidFill>
              </a:rPr>
              <a:t> #</a:t>
            </a:r>
            <a:endParaRPr lang="en-US" sz="1400" noProof="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fr-FR" sz="1400" noProof="0" dirty="0">
                <a:solidFill>
                  <a:schemeClr val="tx1"/>
                </a:solidFill>
              </a:rPr>
              <a:t>Étapes détaillées, rôles, responsabilités, atténuation des risques, etc.</a:t>
            </a:r>
            <a:endParaRPr lang="en-US" sz="1400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endParaRPr lang="en-US" sz="1400" b="1" noProof="0" dirty="0">
              <a:solidFill>
                <a:schemeClr val="tx1"/>
              </a:solidFill>
              <a:ea typeface="Open Sans"/>
              <a:cs typeface="Open San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95563A-D3F3-C67B-DA1B-8C9105248725}"/>
              </a:ext>
            </a:extLst>
          </p:cNvPr>
          <p:cNvSpPr/>
          <p:nvPr/>
        </p:nvSpPr>
        <p:spPr>
          <a:xfrm>
            <a:off x="625363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endParaRPr lang="en-US" sz="1400" b="1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 </a:t>
            </a:r>
            <a:r>
              <a:rPr lang="en-US" sz="1400" b="1" dirty="0">
                <a:solidFill>
                  <a:schemeClr val="tx1"/>
                </a:solidFill>
              </a:rPr>
              <a:t>(</a:t>
            </a:r>
            <a:r>
              <a:rPr lang="en-US" sz="1400" b="1" dirty="0" err="1">
                <a:solidFill>
                  <a:schemeClr val="tx1"/>
                </a:solidFill>
              </a:rPr>
              <a:t>Procédure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Opérationnelle</a:t>
            </a:r>
            <a:r>
              <a:rPr lang="en-US" sz="1400" b="1" dirty="0">
                <a:solidFill>
                  <a:schemeClr val="tx1"/>
                </a:solidFill>
              </a:rPr>
              <a:t> Standard) pour le </a:t>
            </a:r>
            <a:r>
              <a:rPr lang="en-US" sz="1400" b="1" dirty="0" err="1">
                <a:solidFill>
                  <a:schemeClr val="tx1"/>
                </a:solidFill>
              </a:rPr>
              <a:t>Ciblage</a:t>
            </a:r>
            <a:endParaRPr lang="en-US" sz="1400" noProof="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en-US" sz="1400" b="1" noProof="0" dirty="0" err="1">
                <a:solidFill>
                  <a:schemeClr val="tx1"/>
                </a:solidFill>
              </a:rPr>
              <a:t>Activité</a:t>
            </a:r>
            <a:r>
              <a:rPr lang="en-US" sz="1400" b="1" noProof="0" dirty="0">
                <a:solidFill>
                  <a:schemeClr val="tx1"/>
                </a:solidFill>
              </a:rPr>
              <a:t> #</a:t>
            </a:r>
            <a:endParaRPr lang="en-US" sz="1400" noProof="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fr-FR" sz="1400" noProof="0" dirty="0">
                <a:solidFill>
                  <a:schemeClr val="tx1"/>
                </a:solidFill>
              </a:rPr>
              <a:t>Étapes détaillées, rôles, responsabilités, atténuation des risques, etc.</a:t>
            </a:r>
            <a:endParaRPr lang="en-US" sz="1400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endParaRPr lang="en-US" sz="1400" b="1" noProof="0" dirty="0">
              <a:solidFill>
                <a:schemeClr val="tx1"/>
              </a:solidFill>
              <a:ea typeface="Open Sans"/>
              <a:cs typeface="Open San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641CA8-6D59-2EF9-D1EE-ADDFF5FA6A92}"/>
              </a:ext>
            </a:extLst>
          </p:cNvPr>
          <p:cNvSpPr/>
          <p:nvPr/>
        </p:nvSpPr>
        <p:spPr>
          <a:xfrm>
            <a:off x="9164544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endParaRPr lang="en-US" sz="1400" b="1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 </a:t>
            </a:r>
            <a:r>
              <a:rPr lang="en-US" sz="1400" b="1" dirty="0">
                <a:solidFill>
                  <a:schemeClr val="tx1"/>
                </a:solidFill>
              </a:rPr>
              <a:t>(</a:t>
            </a:r>
            <a:r>
              <a:rPr lang="en-US" sz="1400" b="1" dirty="0" err="1">
                <a:solidFill>
                  <a:schemeClr val="tx1"/>
                </a:solidFill>
              </a:rPr>
              <a:t>Procédure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Opérationnelle</a:t>
            </a:r>
            <a:r>
              <a:rPr lang="en-US" sz="1400" b="1" dirty="0">
                <a:solidFill>
                  <a:schemeClr val="tx1"/>
                </a:solidFill>
              </a:rPr>
              <a:t> Standard) pour le </a:t>
            </a:r>
            <a:r>
              <a:rPr lang="en-US" sz="1400" b="1" dirty="0" err="1">
                <a:solidFill>
                  <a:schemeClr val="tx1"/>
                </a:solidFill>
              </a:rPr>
              <a:t>Ciblage</a:t>
            </a:r>
            <a:endParaRPr lang="en-US" sz="1400" noProof="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en-US" sz="1400" b="1" noProof="0" dirty="0" err="1">
                <a:solidFill>
                  <a:schemeClr val="tx1"/>
                </a:solidFill>
              </a:rPr>
              <a:t>Activité</a:t>
            </a:r>
            <a:r>
              <a:rPr lang="en-US" sz="1400" b="1" noProof="0" dirty="0">
                <a:solidFill>
                  <a:schemeClr val="tx1"/>
                </a:solidFill>
              </a:rPr>
              <a:t> #</a:t>
            </a:r>
            <a:endParaRPr lang="en-US" sz="1400" noProof="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r>
              <a:rPr lang="fr-FR" sz="1400" noProof="0" dirty="0">
                <a:solidFill>
                  <a:schemeClr val="tx1"/>
                </a:solidFill>
              </a:rPr>
              <a:t>Étapes détaillées, rôles, responsabilités, atténuation des risques, etc.</a:t>
            </a:r>
            <a:endParaRPr lang="en-US" sz="1400" dirty="0">
              <a:solidFill>
                <a:schemeClr val="tx1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</a:pPr>
            <a:endParaRPr lang="en-US" sz="1400" b="1" noProof="0" dirty="0">
              <a:solidFill>
                <a:schemeClr val="tx1"/>
              </a:solidFill>
              <a:ea typeface="Open Sans"/>
              <a:cs typeface="Open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F37915-CB6D-C1CB-E27A-68CA5CA0ECCF}"/>
              </a:ext>
            </a:extLst>
          </p:cNvPr>
          <p:cNvSpPr/>
          <p:nvPr/>
        </p:nvSpPr>
        <p:spPr>
          <a:xfrm>
            <a:off x="9164544" y="2606947"/>
            <a:ext cx="2621693" cy="3365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err="1"/>
              <a:t>Manquant</a:t>
            </a:r>
            <a:r>
              <a:rPr lang="en-US" sz="1400" b="1"/>
              <a:t> – </a:t>
            </a:r>
            <a:r>
              <a:rPr lang="en-US" sz="1400" b="1" err="1"/>
              <a:t>Référence</a:t>
            </a:r>
            <a:r>
              <a:rPr lang="en-US" sz="1400" b="1"/>
              <a:t> #4</a:t>
            </a:r>
            <a:endParaRPr lang="en-US" sz="1400" b="1" noProof="0"/>
          </a:p>
        </p:txBody>
      </p:sp>
    </p:spTree>
    <p:extLst>
      <p:ext uri="{BB962C8B-B14F-4D97-AF65-F5344CB8AC3E}">
        <p14:creationId xmlns:p14="http://schemas.microsoft.com/office/powerpoint/2010/main" val="26216463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905D-813A-A466-2F6F-D932C581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AD62A-3E42-AFF2-08DD-3BCC3A044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D80F75-A211-A059-4117-DE5C8DE90ECE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292E9B-435E-A60E-6437-62AA8194E8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/>
              <a:t>Contenu de la stratégie de ciblage</a:t>
            </a:r>
            <a:endParaRPr lang="en-US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7671CE-483B-5EBB-2FB3-E6A33DCB50BB}"/>
              </a:ext>
            </a:extLst>
          </p:cNvPr>
          <p:cNvSpPr/>
          <p:nvPr/>
        </p:nvSpPr>
        <p:spPr>
          <a:xfrm>
            <a:off x="422276" y="1173561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/>
              <a:t>Contexte et aperçu du PSP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35027F-CDEA-8136-D4B9-5B82094914E7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Dans quel contexte les programmes du WFP sont-ils mis en œuvre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B252C9-61F6-CDC0-FDB1-F505FA7269C1}"/>
              </a:ext>
            </a:extLst>
          </p:cNvPr>
          <p:cNvSpPr/>
          <p:nvPr/>
        </p:nvSpPr>
        <p:spPr>
          <a:xfrm>
            <a:off x="422276" y="1727779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Objectifs</a:t>
            </a:r>
            <a:r>
              <a:rPr lang="en-US" sz="1400" b="1"/>
              <a:t> </a:t>
            </a:r>
            <a:r>
              <a:rPr lang="en-US" sz="1400" b="1" err="1"/>
              <a:t>programmatiques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353BB0-92AA-6E8D-BE4A-A2A27BB66215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 cadre de vulnérabilité chaque programme utilise-t-il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A9973D-7827-2407-900C-905F0B3BC14C}"/>
              </a:ext>
            </a:extLst>
          </p:cNvPr>
          <p:cNvSpPr/>
          <p:nvPr/>
        </p:nvSpPr>
        <p:spPr>
          <a:xfrm>
            <a:off x="422276" y="2281997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Partenariats</a:t>
            </a:r>
            <a:endParaRPr lang="en-US" sz="1400" noProof="0" err="1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F5FEA6-CDDD-DD24-2681-A1E154588790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les programmes des partenaires interagissent-ils avec ceux du WFP ?
Le ciblage peut-il s’appuyer sur des synergies dans les cadres de vulnérabilité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35160-7CAD-22CE-6360-995FB7D9DF38}"/>
              </a:ext>
            </a:extLst>
          </p:cNvPr>
          <p:cNvSpPr/>
          <p:nvPr/>
        </p:nvSpPr>
        <p:spPr>
          <a:xfrm>
            <a:off x="422276" y="2836215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Mécanismes</a:t>
            </a:r>
            <a:r>
              <a:rPr lang="en-US" sz="1400" b="1"/>
              <a:t> de coordination</a:t>
            </a:r>
            <a:endParaRPr lang="en-US" sz="1400" noProof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A0A7DA6-9EB5-9D6B-8B0D-28A4520CA022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 mécanisme de coordination (interne/externe) sera utilisé pour s’assurer que les décisions sont en accord avec la stratégie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879A8D-C9D7-CE61-1594-6C0E80110158}"/>
              </a:ext>
            </a:extLst>
          </p:cNvPr>
          <p:cNvSpPr/>
          <p:nvPr/>
        </p:nvSpPr>
        <p:spPr>
          <a:xfrm>
            <a:off x="422276" y="3390433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/>
              <a:t>Étape 1 : Analyse des besoins et du contexte </a:t>
            </a:r>
            <a:r>
              <a:rPr lang="en-US" sz="1100" noProof="0"/>
              <a:t>(h</a:t>
            </a:r>
            <a:r>
              <a:rPr lang="en-US" sz="1100" err="1"/>
              <a:t>aut</a:t>
            </a:r>
            <a:r>
              <a:rPr lang="en-US" sz="1100"/>
              <a:t> </a:t>
            </a:r>
            <a:r>
              <a:rPr lang="en-US" sz="1100" err="1"/>
              <a:t>niveau</a:t>
            </a:r>
            <a:r>
              <a:rPr lang="en-US" sz="1100" noProof="0"/>
              <a:t>)</a:t>
            </a:r>
            <a:endParaRPr lang="en-US" sz="1400" noProof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74C7992-B269-7A4D-F5CD-785C917D9855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Quelles données seront utilisées pour concevoir et mettre à jour le ciblage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B6C65A3-F989-F233-5C02-7A9BFE813332}"/>
              </a:ext>
            </a:extLst>
          </p:cNvPr>
          <p:cNvSpPr/>
          <p:nvPr/>
        </p:nvSpPr>
        <p:spPr>
          <a:xfrm>
            <a:off x="422276" y="3944651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/>
              <a:t>Étape 2 : Conception du ciblage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A65F2D-BEF9-B3D6-B3C3-13960D82FF89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Quelle méthode de ciblage semble la plus appropriée (par programme/activité) ?
Comment allons-nous engager les communautés pour la conception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5C2451-3B34-0FFE-79F6-F0D9BE1A54C5}"/>
              </a:ext>
            </a:extLst>
          </p:cNvPr>
          <p:cNvSpPr/>
          <p:nvPr/>
        </p:nvSpPr>
        <p:spPr>
          <a:xfrm>
            <a:off x="422276" y="4498869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/>
              <a:t>Étape 3 : Mise en œuvre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16F7A7-52AB-5A88-EC30-F3EAB95C46D6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Comment allons-nous enregistrer et vérifier les bénéficiaires de nos programmes ?
Comment allons-nous nous engager auprès des communautés (MPR, appels)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7EE22-44B5-8319-6678-81F0246D5CDF}"/>
              </a:ext>
            </a:extLst>
          </p:cNvPr>
          <p:cNvSpPr/>
          <p:nvPr/>
        </p:nvSpPr>
        <p:spPr>
          <a:xfrm>
            <a:off x="422276" y="5053087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Étape 4 : Surveillance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8B118AF-B8CB-1DCC-FD6D-4A8492C78BD6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Comment allons-nous surveiller les erreurs de ciblage et les risques de ciblage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759FE-8CCB-B99F-A968-C2D5B7FD794F}"/>
              </a:ext>
            </a:extLst>
          </p:cNvPr>
          <p:cNvSpPr/>
          <p:nvPr/>
        </p:nvSpPr>
        <p:spPr>
          <a:xfrm>
            <a:off x="422276" y="6161527"/>
            <a:ext cx="474562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/>
              <a:t>Feuille de route de l’assurance qualité du ciblage</a:t>
            </a:r>
            <a:endParaRPr lang="en-US" sz="1400" noProof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46ABABE-E39D-2A69-5CA8-BEABC2FFD8E0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Quelles améliorations devront être intégrées à notre ciblage actuel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52F69F-9958-D39E-0380-56F6B2019E3E}"/>
              </a:ext>
            </a:extLst>
          </p:cNvPr>
          <p:cNvSpPr/>
          <p:nvPr/>
        </p:nvSpPr>
        <p:spPr>
          <a:xfrm>
            <a:off x="422276" y="5607305"/>
            <a:ext cx="474562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/>
              <a:t>Gestion des Risques pour le Ciblage</a:t>
            </a:r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2615CFF-AE9A-D622-0E7F-737513A2D303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Quelles sont les parties prenantes intéressées par nos décisions de ciblage ?
Quels sont les risques liés aux approches de ciblage proposées ?</a:t>
            </a:r>
            <a:endParaRPr lang="en-US" sz="1200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0846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2083A-AFC8-9749-D8B8-89E31DECF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C1EE8D4-0DBE-C48F-A38B-B3BBDFF15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A2944D-07B2-FF00-609B-38374D8A603A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11AF91-8664-A032-4F65-0B294D0922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/>
              <a:t>Sources d’information pour élaborer la stratégie</a:t>
            </a:r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1DFF49-B0C8-03FD-E300-0FB5B9666E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0065565-A2D3-EEE2-7F87-8A19E354363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5C76CEE-ED5F-25CB-AEBD-B6C684B6539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0B5E121-1614-1E34-5D4A-C35B24D7C26A}"/>
              </a:ext>
            </a:extLst>
          </p:cNvPr>
          <p:cNvSpPr/>
          <p:nvPr/>
        </p:nvSpPr>
        <p:spPr>
          <a:xfrm>
            <a:off x="1660642" y="1639011"/>
            <a:ext cx="1217066" cy="12170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3E5DF84-0EA0-9764-094F-E5968AC657AE}"/>
              </a:ext>
            </a:extLst>
          </p:cNvPr>
          <p:cNvSpPr/>
          <p:nvPr/>
        </p:nvSpPr>
        <p:spPr>
          <a:xfrm>
            <a:off x="5487467" y="1639011"/>
            <a:ext cx="1217066" cy="12170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69127F2-B6FC-9DE1-31D1-942711F9A5C5}"/>
              </a:ext>
            </a:extLst>
          </p:cNvPr>
          <p:cNvSpPr/>
          <p:nvPr/>
        </p:nvSpPr>
        <p:spPr>
          <a:xfrm>
            <a:off x="9311097" y="1639011"/>
            <a:ext cx="1217066" cy="121706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5F3148-CF86-56F3-FA7F-B16D9DA0CFBA}"/>
              </a:ext>
            </a:extLst>
          </p:cNvPr>
          <p:cNvSpPr/>
          <p:nvPr/>
        </p:nvSpPr>
        <p:spPr>
          <a:xfrm>
            <a:off x="78262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n-US" sz="1600" b="1">
                <a:solidFill>
                  <a:schemeClr val="tx1"/>
                </a:solidFill>
              </a:rPr>
              <a:t>Documentation </a:t>
            </a:r>
            <a:r>
              <a:rPr lang="en-US" sz="1600" b="1" err="1">
                <a:solidFill>
                  <a:schemeClr val="tx1"/>
                </a:solidFill>
              </a:rPr>
              <a:t>existante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3CF5DD-F1E9-FCCB-3C86-2B441B341F0A}"/>
              </a:ext>
            </a:extLst>
          </p:cNvPr>
          <p:cNvSpPr/>
          <p:nvPr/>
        </p:nvSpPr>
        <p:spPr>
          <a:xfrm>
            <a:off x="4385657" y="3304279"/>
            <a:ext cx="3688797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fr-FR" sz="1600" b="1">
                <a:solidFill>
                  <a:schemeClr val="tx1"/>
                </a:solidFill>
              </a:rPr>
              <a:t>Entretiens avec des fonctions clés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EA52C1-46CD-1C5F-B12B-E62674814B55}"/>
              </a:ext>
            </a:extLst>
          </p:cNvPr>
          <p:cNvSpPr/>
          <p:nvPr/>
        </p:nvSpPr>
        <p:spPr>
          <a:xfrm>
            <a:off x="842988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n-US" sz="1600" b="1" err="1">
                <a:solidFill>
                  <a:schemeClr val="tx1"/>
                </a:solidFill>
              </a:rPr>
              <a:t>Visites</a:t>
            </a:r>
            <a:r>
              <a:rPr lang="en-US" sz="1600" b="1">
                <a:solidFill>
                  <a:schemeClr val="tx1"/>
                </a:solidFill>
              </a:rPr>
              <a:t> sur le terrain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016533-5DB8-A360-B472-774536A8FC2B}"/>
              </a:ext>
            </a:extLst>
          </p:cNvPr>
          <p:cNvSpPr/>
          <p:nvPr/>
        </p:nvSpPr>
        <p:spPr>
          <a:xfrm>
            <a:off x="768510" y="3786578"/>
            <a:ext cx="2979499" cy="2447006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  <a:ea typeface="Open Sans"/>
                <a:cs typeface="Open Sans"/>
              </a:rPr>
              <a:t>CSP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SOP  (Ciblage, MPR, IDM)</a:t>
            </a:r>
            <a:endParaRPr lang="en-US" sz="1100" dirty="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Stratégie d’engagement communautaire</a:t>
            </a:r>
            <a:endParaRPr lang="en-US" sz="1100" dirty="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Analyses récentes/rapports </a:t>
            </a:r>
            <a:r>
              <a:rPr lang="en-US" sz="1100" dirty="0">
                <a:solidFill>
                  <a:schemeClr val="tx1"/>
                </a:solidFill>
              </a:rPr>
              <a:t>CFM</a:t>
            </a:r>
            <a:endParaRPr lang="en-US" sz="1100" dirty="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Outil de simulation des coûts AME (</a:t>
            </a:r>
            <a:r>
              <a:rPr lang="fr-FR" sz="1100" dirty="0" err="1">
                <a:solidFill>
                  <a:schemeClr val="tx1"/>
                </a:solidFill>
              </a:rPr>
              <a:t>Assessment</a:t>
            </a:r>
            <a:r>
              <a:rPr lang="fr-FR" sz="1100" dirty="0">
                <a:solidFill>
                  <a:schemeClr val="tx1"/>
                </a:solidFill>
              </a:rPr>
              <a:t>, Monitoring and Evaluation)</a:t>
            </a:r>
            <a:endParaRPr lang="fr-FR" sz="1100" dirty="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Documentation des partenaires</a:t>
            </a:r>
            <a:endParaRPr lang="en-US" sz="1100" dirty="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Registre des risques du BP</a:t>
            </a:r>
            <a:endParaRPr lang="en-US" sz="1100" dirty="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 dirty="0">
                <a:solidFill>
                  <a:schemeClr val="tx1"/>
                </a:solidFill>
              </a:rPr>
              <a:t>Résultats de l’audit</a:t>
            </a:r>
            <a:endParaRPr lang="en-US" sz="1100" noProof="0" dirty="0">
              <a:solidFill>
                <a:schemeClr val="tx1"/>
              </a:solidFill>
              <a:ea typeface="Open Sans"/>
              <a:cs typeface="Open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61B52B-8272-7009-9EA0-3E8AA04E9074}"/>
              </a:ext>
            </a:extLst>
          </p:cNvPr>
          <p:cNvSpPr/>
          <p:nvPr/>
        </p:nvSpPr>
        <p:spPr>
          <a:xfrm>
            <a:off x="4616409" y="3786578"/>
            <a:ext cx="2979499" cy="260222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Gestion</a:t>
            </a:r>
            <a:endParaRPr lang="fr-FR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Chef de programme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RAM (VAM, Surveillance &amp; MPR)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Responsables ES (Effet Stratégique)/Activités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Chef des bureaux de terrain/sous bureaux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Experts fonctionnels transversaux (GPI, sensibilité au conflit, etc.)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IDM/TEC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BPU</a:t>
            </a:r>
            <a:endParaRPr lang="en-US" sz="1100" noProof="0">
              <a:solidFill>
                <a:schemeClr val="tx1"/>
              </a:solidFill>
              <a:ea typeface="Open Sans"/>
              <a:cs typeface="Open San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056352-B649-6007-1DD8-30E4A536E1F5}"/>
              </a:ext>
            </a:extLst>
          </p:cNvPr>
          <p:cNvSpPr/>
          <p:nvPr/>
        </p:nvSpPr>
        <p:spPr>
          <a:xfrm>
            <a:off x="8415770" y="3790101"/>
            <a:ext cx="2979499" cy="14118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Contextualisation de la stratégie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Entretiens avec les partenaires (si possible)</a:t>
            </a:r>
            <a:endParaRPr lang="en-US" sz="1100">
              <a:solidFill>
                <a:schemeClr val="tx1"/>
              </a:solidFill>
              <a:ea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100">
                <a:solidFill>
                  <a:schemeClr val="tx1"/>
                </a:solidFill>
              </a:rPr>
              <a:t>Entretiens avec les bénéficiaires (si possible)</a:t>
            </a:r>
            <a:endParaRPr lang="en-US" sz="1100" noProof="0">
              <a:solidFill>
                <a:schemeClr val="tx1"/>
              </a:solidFill>
              <a:ea typeface="Open Sans"/>
              <a:cs typeface="Open Sans"/>
            </a:endParaRPr>
          </a:p>
        </p:txBody>
      </p:sp>
      <p:pic>
        <p:nvPicPr>
          <p:cNvPr id="38" name="Graphic 37" descr="Folder Search with solid fill">
            <a:extLst>
              <a:ext uri="{FF2B5EF4-FFF2-40B4-BE49-F238E27FC236}">
                <a16:creationId xmlns:a16="http://schemas.microsoft.com/office/drawing/2014/main" id="{DDF8BF05-61C9-27A3-1CD5-A2E3BE4FD2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15400" y="1813940"/>
            <a:ext cx="914400" cy="914400"/>
          </a:xfrm>
          <a:prstGeom prst="rect">
            <a:avLst/>
          </a:prstGeom>
        </p:spPr>
      </p:pic>
      <p:pic>
        <p:nvPicPr>
          <p:cNvPr id="40" name="Graphic 39" descr="Customer review with solid fill">
            <a:extLst>
              <a:ext uri="{FF2B5EF4-FFF2-40B4-BE49-F238E27FC236}">
                <a16:creationId xmlns:a16="http://schemas.microsoft.com/office/drawing/2014/main" id="{F87C4282-60E6-66F6-F3E5-B0D39F6F2F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800" y="1813940"/>
            <a:ext cx="914400" cy="914400"/>
          </a:xfrm>
          <a:prstGeom prst="rect">
            <a:avLst/>
          </a:prstGeom>
        </p:spPr>
      </p:pic>
      <p:pic>
        <p:nvPicPr>
          <p:cNvPr id="42" name="Graphic 41" descr="Map with pin with solid fill">
            <a:extLst>
              <a:ext uri="{FF2B5EF4-FFF2-40B4-BE49-F238E27FC236}">
                <a16:creationId xmlns:a16="http://schemas.microsoft.com/office/drawing/2014/main" id="{E3A6EB62-59DF-E693-DB0D-243091CEA0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62200" y="181394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83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B0762-C6BD-CCF6-4FAD-95A93E87B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61E240-6ED9-7F74-C6D1-396E6F2E20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D8229-7585-5A5C-D91A-24908F77387D}"/>
              </a:ext>
            </a:extLst>
          </p:cNvPr>
          <p:cNvSpPr txBox="1"/>
          <p:nvPr/>
        </p:nvSpPr>
        <p:spPr>
          <a:xfrm>
            <a:off x="3048886" y="3136613"/>
            <a:ext cx="60977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Prochaines</a:t>
            </a:r>
            <a:r>
              <a:rPr lang="en-U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étapes et questions-</a:t>
            </a:r>
            <a:r>
              <a:rPr lang="en-US" sz="3200" b="1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réponses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5DE9A-0372-DF9A-195C-BF76DE177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9028E9-B05B-C063-C137-14B9CDD03C3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lesquelles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des 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</p:spTree>
    <p:extLst>
      <p:ext uri="{BB962C8B-B14F-4D97-AF65-F5344CB8AC3E}">
        <p14:creationId xmlns:p14="http://schemas.microsoft.com/office/powerpoint/2010/main" val="824782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90A7-9667-95F4-88B7-5B0F078AB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351898-6FCC-7E64-ECF7-0362BE67F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1800" y="484259"/>
            <a:ext cx="11363961" cy="359727"/>
          </a:xfrm>
        </p:spPr>
        <p:txBody>
          <a:bodyPr/>
          <a:lstStyle/>
          <a:p>
            <a:r>
              <a:rPr lang="en-US" err="1"/>
              <a:t>Prochaines</a:t>
            </a:r>
            <a:r>
              <a:rPr lang="en-US"/>
              <a:t> étapes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97C2546-6FD3-68ED-2D71-A580710324F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907FDB-8C17-E50C-B108-510C27CB9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571879"/>
              </p:ext>
            </p:extLst>
          </p:nvPr>
        </p:nvGraphicFramePr>
        <p:xfrm>
          <a:off x="290689" y="663627"/>
          <a:ext cx="11612056" cy="5888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6381">
                  <a:extLst>
                    <a:ext uri="{9D8B030D-6E8A-4147-A177-3AD203B41FA5}">
                      <a16:colId xmlns:a16="http://schemas.microsoft.com/office/drawing/2014/main" val="4276749944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712833354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3940122488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577736798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600092891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900448819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529140108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869034328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51467531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806409938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593220524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3493703020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3670275266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699230217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434992985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369133475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844119713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4294926232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680205073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1218411862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21427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</a:tblGrid>
              <a:tr h="342981">
                <a:tc rowSpan="2">
                  <a:txBody>
                    <a:bodyPr/>
                    <a:lstStyle/>
                    <a:p>
                      <a:endParaRPr lang="en-US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0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Mois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Mois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240086">
                <a:tc vMerge="1">
                  <a:txBody>
                    <a:bodyPr/>
                    <a:lstStyle/>
                    <a:p>
                      <a:endParaRPr lang="en-US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/>
                        <a:t>Jour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320847">
                <a:tc>
                  <a:txBody>
                    <a:bodyPr/>
                    <a:lstStyle/>
                    <a:p>
                      <a:r>
                        <a:rPr lang="en-US" sz="1200" b="1" noProof="0"/>
                        <a:t>Stratégie de ciblage</a:t>
                      </a: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/>
                        <a:t>1. Revue documentaire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/>
                        <a:t>2. Gestion des entretiens sur les objectifs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7220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/>
                        <a:t>3. Entretien avec les responsables des activités et des effets stratégiques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/>
                        <a:t>4. Visites sur le terrain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noProof="0"/>
                        <a:t>5. </a:t>
                      </a:r>
                      <a:r>
                        <a:rPr lang="en-US" sz="1100" noProof="0" err="1"/>
                        <a:t>Entretiens</a:t>
                      </a:r>
                      <a:r>
                        <a:rPr lang="en-US" sz="1100" noProof="0"/>
                        <a:t> avec des experts </a:t>
                      </a:r>
                      <a:r>
                        <a:rPr lang="en-US" sz="1100" noProof="0" err="1"/>
                        <a:t>transversaux</a:t>
                      </a:r>
                      <a:endParaRPr lang="en-US" err="1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6. Présentation des priorités/lacunes au TWG Ciblage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746796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/>
                        <a:t>7. Cadre intégré pour le ciblage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8. Présentation du cadre au TWG Ciblage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3508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/>
                        <a:t>9. Consultations avec des parties prenantes externes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355983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/>
                        <a:t>10. Élaboration de la stratégie de ciblage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678255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11. Première critique par le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022978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/>
                        <a:t>12. Revue de la stratégie de ciblage</a:t>
                      </a:r>
                      <a:endParaRPr lang="en-US" sz="1100" b="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75458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noProof="0" dirty="0"/>
                        <a:t>13. Présentation des questions ouvertes au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268870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/>
                        <a:t>14. Revue de la stratégie de ciblage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98742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/>
                        <a:t>15. Approbation et diffusion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62250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D724E-DF60-7BC7-EF05-BA608F8B5C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53063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479D072-52E3-395B-F0E0-FF1EE57B8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661B82-0B2B-550E-6E08-0A4CED526E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/>
              <a:t>Comment mettre à jour les prochaines étapes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FD0AE2-3FC1-CB2A-3114-31034E4A61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0F301C-4FA2-C750-A678-A1B59990F7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80871-CBE5-0037-5F37-AFC42A48BCF4}"/>
              </a:ext>
            </a:extLst>
          </p:cNvPr>
          <p:cNvSpPr/>
          <p:nvPr/>
        </p:nvSpPr>
        <p:spPr>
          <a:xfrm>
            <a:off x="422276" y="1200946"/>
            <a:ext cx="11363961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>
                <a:solidFill>
                  <a:schemeClr val="tx1"/>
                </a:solidFill>
                <a:latin typeface="Assistant" pitchFamily="2" charset="-79"/>
                <a:cs typeface="Assistant" pitchFamily="2" charset="-79"/>
              </a:rPr>
              <a:t>→ Identifiez quelqu’un qui suivra l’avancement et les suivis
→ 2 à 3 mois peuvent être nécessaires pour suivre toutes les étapes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B00F0-0036-3A30-0FEA-FD8CE0AE73A0}"/>
              </a:ext>
            </a:extLst>
          </p:cNvPr>
          <p:cNvSpPr txBox="1"/>
          <p:nvPr/>
        </p:nvSpPr>
        <p:spPr>
          <a:xfrm>
            <a:off x="7571174" y="2440036"/>
            <a:ext cx="33402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/>
              <a:t>Ajoutez des mois, des jours et coloriez les cases appropriées pour créer un diagramme de Gantt</a:t>
            </a:r>
            <a:endParaRPr lang="en-US" sz="1800" noProof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97A07B-EABE-8931-E4FB-06825879D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8145" y="2081665"/>
            <a:ext cx="5710980" cy="30059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5B105D-6A46-C948-6BD8-A1C39871474B}"/>
              </a:ext>
            </a:extLst>
          </p:cNvPr>
          <p:cNvSpPr txBox="1"/>
          <p:nvPr/>
        </p:nvSpPr>
        <p:spPr>
          <a:xfrm>
            <a:off x="1114245" y="5491242"/>
            <a:ext cx="2964595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600"/>
              </a:spcAft>
            </a:pPr>
            <a:r>
              <a:rPr lang="fr-FR"/>
              <a:t>Les étapes peuvent être adaptées au contexte du BP</a:t>
            </a:r>
            <a:endParaRPr lang="fr-FR" sz="1800" noProof="0">
              <a:solidFill>
                <a:schemeClr val="tx1"/>
              </a:solidFill>
              <a:ea typeface="Open Sans"/>
              <a:cs typeface="Open Sans"/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BE1D408C-6578-0262-38A0-42A9DCEEF134}"/>
              </a:ext>
            </a:extLst>
          </p:cNvPr>
          <p:cNvCxnSpPr>
            <a:stCxn id="10" idx="1"/>
          </p:cNvCxnSpPr>
          <p:nvPr/>
        </p:nvCxnSpPr>
        <p:spPr>
          <a:xfrm rot="10800000">
            <a:off x="6893960" y="2363059"/>
            <a:ext cx="677214" cy="677143"/>
          </a:xfrm>
          <a:prstGeom prst="bentConnector3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DB196C9-11FD-0EC1-B97A-8ADEFA32A3B8}"/>
              </a:ext>
            </a:extLst>
          </p:cNvPr>
          <p:cNvCxnSpPr>
            <a:cxnSpLocks/>
            <a:stCxn id="10" idx="2"/>
          </p:cNvCxnSpPr>
          <p:nvPr/>
        </p:nvCxnSpPr>
        <p:spPr>
          <a:xfrm rot="5400000" flipH="1">
            <a:off x="6749925" y="1149005"/>
            <a:ext cx="457273" cy="4525448"/>
          </a:xfrm>
          <a:prstGeom prst="bentConnector4">
            <a:avLst>
              <a:gd name="adj1" fmla="val -49992"/>
              <a:gd name="adj2" fmla="val 6845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8F7A00DB-6AB2-ED83-A85B-9F84833C9B9F}"/>
              </a:ext>
            </a:extLst>
          </p:cNvPr>
          <p:cNvCxnSpPr>
            <a:cxnSpLocks/>
            <a:stCxn id="15" idx="0"/>
          </p:cNvCxnSpPr>
          <p:nvPr/>
        </p:nvCxnSpPr>
        <p:spPr>
          <a:xfrm rot="16200000" flipV="1">
            <a:off x="2293398" y="5188096"/>
            <a:ext cx="403630" cy="202661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657022"/>
      </p:ext>
    </p:extLst>
  </p:cSld>
  <p:clrMapOvr>
    <a:masterClrMapping/>
  </p:clrMapOvr>
</p:sld>
</file>

<file path=ppt/theme/theme1.xml><?xml version="1.0" encoding="utf-8"?>
<a:theme xmlns:a="http://schemas.openxmlformats.org/drawingml/2006/main" name="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A712E4-3D08-403C-A0EE-7AC01F153CE5}">
  <ds:schemaRefs>
    <ds:schemaRef ds:uri="http://schemas.microsoft.com/office/infopath/2007/PartnerControls"/>
    <ds:schemaRef ds:uri="http://schemas.microsoft.com/office/2006/documentManagement/types"/>
    <ds:schemaRef ds:uri="3940b711-dc1d-4235-b0a5-48d487f0d3b9"/>
    <ds:schemaRef ds:uri="http://www.w3.org/XML/1998/namespace"/>
    <ds:schemaRef ds:uri="http://purl.org/dc/elements/1.1/"/>
    <ds:schemaRef ds:uri="http://purl.org/dc/dcmitype/"/>
    <ds:schemaRef ds:uri="49256dcf-74b5-4e0f-b2ab-e17546be8a80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4FD2CF1-84BC-42B5-B85C-38C2652F8C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9799ED-48F0-40D8-BF05-C8A936C74E3C}">
  <ds:schemaRefs>
    <ds:schemaRef ds:uri="3940b711-dc1d-4235-b0a5-48d487f0d3b9"/>
    <ds:schemaRef ds:uri="49256dcf-74b5-4e0f-b2ab-e17546be8a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1301</Words>
  <Application>Microsoft Office PowerPoint</Application>
  <PresentationFormat>Widescreen</PresentationFormat>
  <Paragraphs>191</Paragraphs>
  <Slides>12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Aptos</vt:lpstr>
      <vt:lpstr>Arial</vt:lpstr>
      <vt:lpstr>Assistant</vt:lpstr>
      <vt:lpstr>Open Sans</vt:lpstr>
      <vt:lpstr>Open Sans ExtraBold</vt:lpstr>
      <vt:lpstr>Open Sans ExtraBold</vt:lpstr>
      <vt:lpstr>Open Sans Light</vt:lpstr>
      <vt:lpstr>APP Slides</vt:lpstr>
      <vt:lpstr>Lancement de l’effort d'élaboration de la stratégie de ciblage Présentation au Groupe de Travail Technique dédié au Ciblage (TWG) du [Bureau de Pays]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 Chalifour</dc:creator>
  <cp:lastModifiedBy>Anastasiia ZHELEM</cp:lastModifiedBy>
  <cp:revision>1</cp:revision>
  <dcterms:created xsi:type="dcterms:W3CDTF">2025-07-25T07:31:18Z</dcterms:created>
  <dcterms:modified xsi:type="dcterms:W3CDTF">2026-09-21T12:19:35Z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3a108f-898d-4589-9ebc-7ee3b46df9b8_Enabled">
    <vt:lpwstr>true</vt:lpwstr>
  </property>
  <property fmtid="{D5CDD505-2E9C-101B-9397-08002B2CF9AE}" pid="3" name="MSIP_Label_2a3a108f-898d-4589-9ebc-7ee3b46df9b8_SetDate">
    <vt:lpwstr>2025-07-25T07:31:21Z</vt:lpwstr>
  </property>
  <property fmtid="{D5CDD505-2E9C-101B-9397-08002B2CF9AE}" pid="4" name="MSIP_Label_2a3a108f-898d-4589-9ebc-7ee3b46df9b8_Method">
    <vt:lpwstr>Standard</vt:lpwstr>
  </property>
  <property fmtid="{D5CDD505-2E9C-101B-9397-08002B2CF9AE}" pid="5" name="MSIP_Label_2a3a108f-898d-4589-9ebc-7ee3b46df9b8_Name">
    <vt:lpwstr>Official use only</vt:lpwstr>
  </property>
  <property fmtid="{D5CDD505-2E9C-101B-9397-08002B2CF9AE}" pid="6" name="MSIP_Label_2a3a108f-898d-4589-9ebc-7ee3b46df9b8_SiteId">
    <vt:lpwstr>462ad9ae-d7d9-4206-b874-71b1e079776f</vt:lpwstr>
  </property>
  <property fmtid="{D5CDD505-2E9C-101B-9397-08002B2CF9AE}" pid="7" name="MSIP_Label_2a3a108f-898d-4589-9ebc-7ee3b46df9b8_ActionId">
    <vt:lpwstr>03cda0c4-5f33-4dbc-880f-dd8c22d8c441</vt:lpwstr>
  </property>
  <property fmtid="{D5CDD505-2E9C-101B-9397-08002B2CF9AE}" pid="8" name="MSIP_Label_2a3a108f-898d-4589-9ebc-7ee3b46df9b8_ContentBits">
    <vt:lpwstr>0</vt:lpwstr>
  </property>
  <property fmtid="{D5CDD505-2E9C-101B-9397-08002B2CF9AE}" pid="9" name="MSIP_Label_2a3a108f-898d-4589-9ebc-7ee3b46df9b8_Tag">
    <vt:lpwstr>10, 3, 0, 1</vt:lpwstr>
  </property>
  <property fmtid="{D5CDD505-2E9C-101B-9397-08002B2CF9AE}" pid="10" name="MediaServiceImageTags">
    <vt:lpwstr/>
  </property>
  <property fmtid="{D5CDD505-2E9C-101B-9397-08002B2CF9AE}" pid="11" name="ContentTypeId">
    <vt:lpwstr>0x01010007EC5AEA005F3944B5281CE0F7F3B6DF</vt:lpwstr>
  </property>
</Properties>
</file>