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omments/modernComment_7FFE5612_38FA435.xml" ContentType="application/vnd.ms-powerpoint.comments+xml"/>
  <Override PartName="/ppt/comments/modernComment_7FFE558D_A75B5FA6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7"/>
  </p:notesMasterIdLst>
  <p:sldIdLst>
    <p:sldId id="2134809759" r:id="rId5"/>
    <p:sldId id="2134809774" r:id="rId6"/>
    <p:sldId id="2147374468" r:id="rId7"/>
    <p:sldId id="2147374475" r:id="rId8"/>
    <p:sldId id="2147374610" r:id="rId9"/>
    <p:sldId id="2147374611" r:id="rId10"/>
    <p:sldId id="2147374476" r:id="rId11"/>
    <p:sldId id="2147374469" r:id="rId12"/>
    <p:sldId id="2147374477" r:id="rId13"/>
    <p:sldId id="2147374474" r:id="rId14"/>
    <p:sldId id="2134809888" r:id="rId15"/>
    <p:sldId id="214737461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026803-E399-1D0F-5724-A34B5BE1649E}" name="Eve Chalifour" initials="EC" userId="Eve Chalifour" providerId="None"/>
  <p188:author id="{62D7897E-DB2F-8805-D947-1B5A492041B1}" name="Edgar WABYONA" initials="EW" userId="S::edgar.wabyona@wfp.org::40e95b09-a028-454d-bf7e-c3d8cebbedca" providerId="AD"/>
  <p188:author id="{7B4011F6-C5B7-A759-CD9B-DB1275BEB093}" name="Eve CHALIFOUR" initials="" userId="S::eve.chalifour@wfp.org::8e56e94a-3985-474c-904d-6a41420defc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B87A"/>
    <a:srgbClr val="FFFFFF"/>
    <a:srgbClr val="85B7DF"/>
    <a:srgbClr val="396B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E7E05B-CDF0-4A69-BEED-1877A0C6597C}" v="798" dt="2026-09-22T20:36:35.6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nis Jose VELASQUEZ MAYORGA" userId="b0390e79-d20a-473e-ac09-f1449c0efff7" providerId="ADAL" clId="{B2DCCC15-7F8D-4039-9C00-AA8DFCE69CE3}"/>
    <pc:docChg chg="undo custSel modSld">
      <pc:chgData name="Denis Jose VELASQUEZ MAYORGA" userId="b0390e79-d20a-473e-ac09-f1449c0efff7" providerId="ADAL" clId="{B2DCCC15-7F8D-4039-9C00-AA8DFCE69CE3}" dt="2026-09-22T20:36:35.616" v="806" actId="20577"/>
      <pc:docMkLst>
        <pc:docMk/>
      </pc:docMkLst>
      <pc:sldChg chg="modSp mod">
        <pc:chgData name="Denis Jose VELASQUEZ MAYORGA" userId="b0390e79-d20a-473e-ac09-f1449c0efff7" providerId="ADAL" clId="{B2DCCC15-7F8D-4039-9C00-AA8DFCE69CE3}" dt="2026-09-17T16:37:20.464" v="7" actId="20577"/>
        <pc:sldMkLst>
          <pc:docMk/>
          <pc:sldMk cId="1472955817" sldId="2134809759"/>
        </pc:sldMkLst>
        <pc:spChg chg="mod">
          <ac:chgData name="Denis Jose VELASQUEZ MAYORGA" userId="b0390e79-d20a-473e-ac09-f1449c0efff7" providerId="ADAL" clId="{B2DCCC15-7F8D-4039-9C00-AA8DFCE69CE3}" dt="2026-09-17T16:37:20.464" v="7" actId="20577"/>
          <ac:spMkLst>
            <pc:docMk/>
            <pc:sldMk cId="1472955817" sldId="2134809759"/>
            <ac:spMk id="9" creationId="{1A015D9C-C9D3-D64F-ADA5-742B12AEEA7C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17T16:41:11.297" v="31" actId="20577"/>
        <pc:sldMkLst>
          <pc:docMk/>
          <pc:sldMk cId="1050151842" sldId="2134809774"/>
        </pc:sldMkLst>
        <pc:graphicFrameChg chg="modGraphic">
          <ac:chgData name="Denis Jose VELASQUEZ MAYORGA" userId="b0390e79-d20a-473e-ac09-f1449c0efff7" providerId="ADAL" clId="{B2DCCC15-7F8D-4039-9C00-AA8DFCE69CE3}" dt="2026-09-17T16:41:11.297" v="31" actId="20577"/>
          <ac:graphicFrameMkLst>
            <pc:docMk/>
            <pc:sldMk cId="1050151842" sldId="2134809774"/>
            <ac:graphicFrameMk id="5" creationId="{8DC4AB78-E0EA-4936-8D89-91835171D43C}"/>
          </ac:graphicFrameMkLst>
        </pc:graphicFrameChg>
      </pc:sldChg>
      <pc:sldChg chg="modSp mod">
        <pc:chgData name="Denis Jose VELASQUEZ MAYORGA" userId="b0390e79-d20a-473e-ac09-f1449c0efff7" providerId="ADAL" clId="{B2DCCC15-7F8D-4039-9C00-AA8DFCE69CE3}" dt="2026-09-22T20:36:35.616" v="806" actId="20577"/>
        <pc:sldMkLst>
          <pc:docMk/>
          <pc:sldMk cId="3253063626" sldId="2134809888"/>
        </pc:sldMkLst>
        <pc:graphicFrameChg chg="modGraphic">
          <ac:chgData name="Denis Jose VELASQUEZ MAYORGA" userId="b0390e79-d20a-473e-ac09-f1449c0efff7" providerId="ADAL" clId="{B2DCCC15-7F8D-4039-9C00-AA8DFCE69CE3}" dt="2026-09-22T20:36:35.616" v="806" actId="20577"/>
          <ac:graphicFrameMkLst>
            <pc:docMk/>
            <pc:sldMk cId="3253063626" sldId="2134809888"/>
            <ac:graphicFrameMk id="3" creationId="{90907FDB-8C17-E50C-B108-510C27CB9B5B}"/>
          </ac:graphicFrameMkLst>
        </pc:graphicFrameChg>
      </pc:sldChg>
      <pc:sldChg chg="modSp mod">
        <pc:chgData name="Denis Jose VELASQUEZ MAYORGA" userId="b0390e79-d20a-473e-ac09-f1449c0efff7" providerId="ADAL" clId="{B2DCCC15-7F8D-4039-9C00-AA8DFCE69CE3}" dt="2026-09-17T16:41:22.472" v="43" actId="20577"/>
        <pc:sldMkLst>
          <pc:docMk/>
          <pc:sldMk cId="1916301827" sldId="2147374468"/>
        </pc:sldMkLst>
        <pc:spChg chg="mod">
          <ac:chgData name="Denis Jose VELASQUEZ MAYORGA" userId="b0390e79-d20a-473e-ac09-f1449c0efff7" providerId="ADAL" clId="{B2DCCC15-7F8D-4039-9C00-AA8DFCE69CE3}" dt="2026-09-17T16:41:22.472" v="43" actId="20577"/>
          <ac:spMkLst>
            <pc:docMk/>
            <pc:sldMk cId="1916301827" sldId="2147374468"/>
            <ac:spMk id="7" creationId="{6502C53F-D9E1-6E62-CE8E-2A63B10DF617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34:08.998" v="794" actId="20577"/>
        <pc:sldMkLst>
          <pc:docMk/>
          <pc:sldMk cId="2099084629" sldId="2147374469"/>
        </pc:sldMkLst>
        <pc:spChg chg="mod">
          <ac:chgData name="Denis Jose VELASQUEZ MAYORGA" userId="b0390e79-d20a-473e-ac09-f1449c0efff7" providerId="ADAL" clId="{B2DCCC15-7F8D-4039-9C00-AA8DFCE69CE3}" dt="2026-09-22T20:34:08.998" v="794" actId="20577"/>
          <ac:spMkLst>
            <pc:docMk/>
            <pc:sldMk cId="2099084629" sldId="2147374469"/>
            <ac:spMk id="23" creationId="{AEF5FEA6-CDDD-DD24-2681-A1E154588790}"/>
          </ac:spMkLst>
        </pc:spChg>
        <pc:spChg chg="mod">
          <ac:chgData name="Denis Jose VELASQUEZ MAYORGA" userId="b0390e79-d20a-473e-ac09-f1449c0efff7" providerId="ADAL" clId="{B2DCCC15-7F8D-4039-9C00-AA8DFCE69CE3}" dt="2026-09-17T17:00:27.486" v="431" actId="20577"/>
          <ac:spMkLst>
            <pc:docMk/>
            <pc:sldMk cId="2099084629" sldId="2147374469"/>
            <ac:spMk id="27" creationId="{F74C7992-B269-7A4D-F5CD-785C917D9855}"/>
          </ac:spMkLst>
        </pc:spChg>
        <pc:spChg chg="mod">
          <ac:chgData name="Denis Jose VELASQUEZ MAYORGA" userId="b0390e79-d20a-473e-ac09-f1449c0efff7" providerId="ADAL" clId="{B2DCCC15-7F8D-4039-9C00-AA8DFCE69CE3}" dt="2026-09-17T17:00:37.793" v="449" actId="20577"/>
          <ac:spMkLst>
            <pc:docMk/>
            <pc:sldMk cId="2099084629" sldId="2147374469"/>
            <ac:spMk id="28" creationId="{5B6C65A3-F989-F233-5C02-7A9BFE813332}"/>
          </ac:spMkLst>
        </pc:spChg>
        <pc:spChg chg="mod">
          <ac:chgData name="Denis Jose VELASQUEZ MAYORGA" userId="b0390e79-d20a-473e-ac09-f1449c0efff7" providerId="ADAL" clId="{B2DCCC15-7F8D-4039-9C00-AA8DFCE69CE3}" dt="2026-09-22T20:33:52.915" v="786" actId="20577"/>
          <ac:spMkLst>
            <pc:docMk/>
            <pc:sldMk cId="2099084629" sldId="2147374469"/>
            <ac:spMk id="29" creationId="{FFA65F2D-BEF9-B3D6-B3C3-13960D82FF89}"/>
          </ac:spMkLst>
        </pc:spChg>
        <pc:spChg chg="mod">
          <ac:chgData name="Denis Jose VELASQUEZ MAYORGA" userId="b0390e79-d20a-473e-ac09-f1449c0efff7" providerId="ADAL" clId="{B2DCCC15-7F8D-4039-9C00-AA8DFCE69CE3}" dt="2026-09-22T20:33:59.152" v="787"/>
          <ac:spMkLst>
            <pc:docMk/>
            <pc:sldMk cId="2099084629" sldId="2147374469"/>
            <ac:spMk id="31" creationId="{6F16F7A7-52AB-5A88-EC30-F3EAB95C46D6}"/>
          </ac:spMkLst>
        </pc:spChg>
        <pc:spChg chg="mod">
          <ac:chgData name="Denis Jose VELASQUEZ MAYORGA" userId="b0390e79-d20a-473e-ac09-f1449c0efff7" providerId="ADAL" clId="{B2DCCC15-7F8D-4039-9C00-AA8DFCE69CE3}" dt="2026-09-17T17:00:42.321" v="458" actId="20577"/>
          <ac:spMkLst>
            <pc:docMk/>
            <pc:sldMk cId="2099084629" sldId="2147374469"/>
            <ac:spMk id="32" creationId="{25F7EE22-44B5-8319-6678-81F0246D5CDF}"/>
          </ac:spMkLst>
        </pc:spChg>
        <pc:spChg chg="mod">
          <ac:chgData name="Denis Jose VELASQUEZ MAYORGA" userId="b0390e79-d20a-473e-ac09-f1449c0efff7" providerId="ADAL" clId="{B2DCCC15-7F8D-4039-9C00-AA8DFCE69CE3}" dt="2026-09-17T17:01:16.586" v="503" actId="20577"/>
          <ac:spMkLst>
            <pc:docMk/>
            <pc:sldMk cId="2099084629" sldId="2147374469"/>
            <ac:spMk id="33" creationId="{48B118AF-B8CB-1DCC-FD6D-4A8492C78BD6}"/>
          </ac:spMkLst>
        </pc:spChg>
        <pc:spChg chg="mod">
          <ac:chgData name="Denis Jose VELASQUEZ MAYORGA" userId="b0390e79-d20a-473e-ac09-f1449c0efff7" providerId="ADAL" clId="{B2DCCC15-7F8D-4039-9C00-AA8DFCE69CE3}" dt="2026-09-17T17:00:50.390" v="470" actId="20577"/>
          <ac:spMkLst>
            <pc:docMk/>
            <pc:sldMk cId="2099084629" sldId="2147374469"/>
            <ac:spMk id="34" creationId="{6CF759FE-8CCB-B99F-A968-C2D5B7FD794F}"/>
          </ac:spMkLst>
        </pc:spChg>
        <pc:spChg chg="mod">
          <ac:chgData name="Denis Jose VELASQUEZ MAYORGA" userId="b0390e79-d20a-473e-ac09-f1449c0efff7" providerId="ADAL" clId="{B2DCCC15-7F8D-4039-9C00-AA8DFCE69CE3}" dt="2026-09-17T17:01:50.108" v="528" actId="20577"/>
          <ac:spMkLst>
            <pc:docMk/>
            <pc:sldMk cId="2099084629" sldId="2147374469"/>
            <ac:spMk id="35" creationId="{546ABABE-E39D-2A69-5CA8-BEABC2FFD8E0}"/>
          </ac:spMkLst>
        </pc:spChg>
        <pc:spChg chg="mod">
          <ac:chgData name="Denis Jose VELASQUEZ MAYORGA" userId="b0390e79-d20a-473e-ac09-f1449c0efff7" providerId="ADAL" clId="{B2DCCC15-7F8D-4039-9C00-AA8DFCE69CE3}" dt="2026-09-17T17:01:36.796" v="516" actId="20577"/>
          <ac:spMkLst>
            <pc:docMk/>
            <pc:sldMk cId="2099084629" sldId="2147374469"/>
            <ac:spMk id="37" creationId="{42615CFF-AE9A-D622-0E7F-737513A2D303}"/>
          </ac:spMkLst>
        </pc:spChg>
      </pc:sldChg>
      <pc:sldChg chg="addSp delSp modSp mod">
        <pc:chgData name="Denis Jose VELASQUEZ MAYORGA" userId="b0390e79-d20a-473e-ac09-f1449c0efff7" providerId="ADAL" clId="{B2DCCC15-7F8D-4039-9C00-AA8DFCE69CE3}" dt="2026-09-17T17:16:59.820" v="725" actId="20577"/>
        <pc:sldMkLst>
          <pc:docMk/>
          <pc:sldMk cId="4194211031" sldId="2147374475"/>
        </pc:sldMkLst>
        <pc:spChg chg="mod">
          <ac:chgData name="Denis Jose VELASQUEZ MAYORGA" userId="b0390e79-d20a-473e-ac09-f1449c0efff7" providerId="ADAL" clId="{B2DCCC15-7F8D-4039-9C00-AA8DFCE69CE3}" dt="2026-09-17T16:41:53.573" v="73" actId="20577"/>
          <ac:spMkLst>
            <pc:docMk/>
            <pc:sldMk cId="4194211031" sldId="2147374475"/>
            <ac:spMk id="2" creationId="{F28C5476-D2F4-4823-9062-88ECEEE4889F}"/>
          </ac:spMkLst>
        </pc:spChg>
        <pc:spChg chg="mod">
          <ac:chgData name="Denis Jose VELASQUEZ MAYORGA" userId="b0390e79-d20a-473e-ac09-f1449c0efff7" providerId="ADAL" clId="{B2DCCC15-7F8D-4039-9C00-AA8DFCE69CE3}" dt="2026-09-17T16:46:00.629" v="174" actId="20577"/>
          <ac:spMkLst>
            <pc:docMk/>
            <pc:sldMk cId="4194211031" sldId="2147374475"/>
            <ac:spMk id="5" creationId="{A1EC2F20-1E2A-8FCB-C14E-C36E0531D57F}"/>
          </ac:spMkLst>
        </pc:spChg>
        <pc:spChg chg="mod">
          <ac:chgData name="Denis Jose VELASQUEZ MAYORGA" userId="b0390e79-d20a-473e-ac09-f1449c0efff7" providerId="ADAL" clId="{B2DCCC15-7F8D-4039-9C00-AA8DFCE69CE3}" dt="2026-09-17T16:41:48.887" v="61" actId="20577"/>
          <ac:spMkLst>
            <pc:docMk/>
            <pc:sldMk cId="4194211031" sldId="2147374475"/>
            <ac:spMk id="6" creationId="{7E7F385A-7371-950D-F7B4-B7D6406B601E}"/>
          </ac:spMkLst>
        </pc:spChg>
        <pc:spChg chg="mod">
          <ac:chgData name="Denis Jose VELASQUEZ MAYORGA" userId="b0390e79-d20a-473e-ac09-f1449c0efff7" providerId="ADAL" clId="{B2DCCC15-7F8D-4039-9C00-AA8DFCE69CE3}" dt="2026-09-17T17:16:59.820" v="725" actId="20577"/>
          <ac:spMkLst>
            <pc:docMk/>
            <pc:sldMk cId="4194211031" sldId="2147374475"/>
            <ac:spMk id="11" creationId="{5D1AD845-0A29-9305-160C-707E694E2EF8}"/>
          </ac:spMkLst>
        </pc:spChg>
        <pc:spChg chg="mod">
          <ac:chgData name="Denis Jose VELASQUEZ MAYORGA" userId="b0390e79-d20a-473e-ac09-f1449c0efff7" providerId="ADAL" clId="{B2DCCC15-7F8D-4039-9C00-AA8DFCE69CE3}" dt="2026-09-17T16:46:32.774" v="203" actId="20577"/>
          <ac:spMkLst>
            <pc:docMk/>
            <pc:sldMk cId="4194211031" sldId="2147374475"/>
            <ac:spMk id="12" creationId="{C2804487-4638-124F-4137-C5D5B3750481}"/>
          </ac:spMkLst>
        </pc:spChg>
        <pc:spChg chg="mod">
          <ac:chgData name="Denis Jose VELASQUEZ MAYORGA" userId="b0390e79-d20a-473e-ac09-f1449c0efff7" providerId="ADAL" clId="{B2DCCC15-7F8D-4039-9C00-AA8DFCE69CE3}" dt="2026-09-17T16:45:26.530" v="120" actId="1076"/>
          <ac:spMkLst>
            <pc:docMk/>
            <pc:sldMk cId="4194211031" sldId="2147374475"/>
            <ac:spMk id="15" creationId="{AEA7E393-0322-A6DB-FF4D-4692127CA26D}"/>
          </ac:spMkLst>
        </pc:spChg>
        <pc:spChg chg="mod">
          <ac:chgData name="Denis Jose VELASQUEZ MAYORGA" userId="b0390e79-d20a-473e-ac09-f1449c0efff7" providerId="ADAL" clId="{B2DCCC15-7F8D-4039-9C00-AA8DFCE69CE3}" dt="2026-09-17T17:15:04.283" v="718"/>
          <ac:spMkLst>
            <pc:docMk/>
            <pc:sldMk cId="4194211031" sldId="2147374475"/>
            <ac:spMk id="66" creationId="{D0E40DA1-C6CD-F30D-977A-DC58016B001F}"/>
          </ac:spMkLst>
        </pc:spChg>
        <pc:spChg chg="mod">
          <ac:chgData name="Denis Jose VELASQUEZ MAYORGA" userId="b0390e79-d20a-473e-ac09-f1449c0efff7" providerId="ADAL" clId="{B2DCCC15-7F8D-4039-9C00-AA8DFCE69CE3}" dt="2026-09-17T17:15:27.703" v="720" actId="20577"/>
          <ac:spMkLst>
            <pc:docMk/>
            <pc:sldMk cId="4194211031" sldId="2147374475"/>
            <ac:spMk id="67" creationId="{3F1EB3E4-04A4-5B77-AD70-5C8438DB9FA6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33:19.287" v="765" actId="20577"/>
        <pc:sldMkLst>
          <pc:docMk/>
          <pc:sldMk cId="2621646346" sldId="2147374476"/>
        </pc:sldMkLst>
        <pc:spChg chg="mod">
          <ac:chgData name="Denis Jose VELASQUEZ MAYORGA" userId="b0390e79-d20a-473e-ac09-f1449c0efff7" providerId="ADAL" clId="{B2DCCC15-7F8D-4039-9C00-AA8DFCE69CE3}" dt="2026-09-17T16:49:02.093" v="354" actId="20577"/>
          <ac:spMkLst>
            <pc:docMk/>
            <pc:sldMk cId="2621646346" sldId="2147374476"/>
            <ac:spMk id="2" creationId="{13882AC4-734D-855B-F862-B1D24ACCF1B9}"/>
          </ac:spMkLst>
        </pc:spChg>
        <pc:spChg chg="mod">
          <ac:chgData name="Denis Jose VELASQUEZ MAYORGA" userId="b0390e79-d20a-473e-ac09-f1449c0efff7" providerId="ADAL" clId="{B2DCCC15-7F8D-4039-9C00-AA8DFCE69CE3}" dt="2026-09-22T20:33:19.287" v="765" actId="20577"/>
          <ac:spMkLst>
            <pc:docMk/>
            <pc:sldMk cId="2621646346" sldId="2147374476"/>
            <ac:spMk id="3" creationId="{3266D45A-62FC-701C-F9B4-1B99E19DE44D}"/>
          </ac:spMkLst>
        </pc:spChg>
        <pc:spChg chg="mod">
          <ac:chgData name="Denis Jose VELASQUEZ MAYORGA" userId="b0390e79-d20a-473e-ac09-f1449c0efff7" providerId="ADAL" clId="{B2DCCC15-7F8D-4039-9C00-AA8DFCE69CE3}" dt="2026-09-17T17:20:53.055" v="735" actId="20577"/>
          <ac:spMkLst>
            <pc:docMk/>
            <pc:sldMk cId="2621646346" sldId="2147374476"/>
            <ac:spMk id="4" creationId="{E145C47D-58AB-A5F2-5DDE-C1426587F232}"/>
          </ac:spMkLst>
        </pc:spChg>
        <pc:spChg chg="mod">
          <ac:chgData name="Denis Jose VELASQUEZ MAYORGA" userId="b0390e79-d20a-473e-ac09-f1449c0efff7" providerId="ADAL" clId="{B2DCCC15-7F8D-4039-9C00-AA8DFCE69CE3}" dt="2026-09-17T16:49:49.558" v="418" actId="20577"/>
          <ac:spMkLst>
            <pc:docMk/>
            <pc:sldMk cId="2621646346" sldId="2147374476"/>
            <ac:spMk id="8" creationId="{B1F8EE0B-2C09-1AAE-EA84-D5399C3B81DA}"/>
          </ac:spMkLst>
        </pc:spChg>
        <pc:spChg chg="mod">
          <ac:chgData name="Denis Jose VELASQUEZ MAYORGA" userId="b0390e79-d20a-473e-ac09-f1449c0efff7" providerId="ADAL" clId="{B2DCCC15-7F8D-4039-9C00-AA8DFCE69CE3}" dt="2026-09-17T16:49:55.005" v="419"/>
          <ac:spMkLst>
            <pc:docMk/>
            <pc:sldMk cId="2621646346" sldId="2147374476"/>
            <ac:spMk id="9" creationId="{33855A34-0570-F8C8-49E6-70D64398E7D4}"/>
          </ac:spMkLst>
        </pc:spChg>
        <pc:spChg chg="mod">
          <ac:chgData name="Denis Jose VELASQUEZ MAYORGA" userId="b0390e79-d20a-473e-ac09-f1449c0efff7" providerId="ADAL" clId="{B2DCCC15-7F8D-4039-9C00-AA8DFCE69CE3}" dt="2026-09-17T16:49:57.045" v="420"/>
          <ac:spMkLst>
            <pc:docMk/>
            <pc:sldMk cId="2621646346" sldId="2147374476"/>
            <ac:spMk id="10" creationId="{9695563A-D3F3-C67B-DA1B-8C9105248725}"/>
          </ac:spMkLst>
        </pc:spChg>
        <pc:spChg chg="mod">
          <ac:chgData name="Denis Jose VELASQUEZ MAYORGA" userId="b0390e79-d20a-473e-ac09-f1449c0efff7" providerId="ADAL" clId="{B2DCCC15-7F8D-4039-9C00-AA8DFCE69CE3}" dt="2026-09-17T16:49:58.688" v="421"/>
          <ac:spMkLst>
            <pc:docMk/>
            <pc:sldMk cId="2621646346" sldId="2147374476"/>
            <ac:spMk id="11" creationId="{83641CA8-6D59-2EF9-D1EE-ADDFF5FA6A92}"/>
          </ac:spMkLst>
        </pc:spChg>
        <pc:spChg chg="mod">
          <ac:chgData name="Denis Jose VELASQUEZ MAYORGA" userId="b0390e79-d20a-473e-ac09-f1449c0efff7" providerId="ADAL" clId="{B2DCCC15-7F8D-4039-9C00-AA8DFCE69CE3}" dt="2026-09-22T20:32:55.115" v="761" actId="14100"/>
          <ac:spMkLst>
            <pc:docMk/>
            <pc:sldMk cId="2621646346" sldId="2147374476"/>
            <ac:spMk id="13" creationId="{C2F37915-CB6D-C1CB-E27A-68CA5CA0ECCF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22T20:35:38.732" v="796" actId="20577"/>
        <pc:sldMkLst>
          <pc:docMk/>
          <pc:sldMk cId="2807783334" sldId="2147374477"/>
        </pc:sldMkLst>
        <pc:spChg chg="mod">
          <ac:chgData name="Denis Jose VELASQUEZ MAYORGA" userId="b0390e79-d20a-473e-ac09-f1449c0efff7" providerId="ADAL" clId="{B2DCCC15-7F8D-4039-9C00-AA8DFCE69CE3}" dt="2026-09-17T17:02:32.021" v="532" actId="20577"/>
          <ac:spMkLst>
            <pc:docMk/>
            <pc:sldMk cId="2807783334" sldId="2147374477"/>
            <ac:spMk id="12" creationId="{08016533-5DB8-A360-B472-774536A8FC2B}"/>
          </ac:spMkLst>
        </pc:spChg>
        <pc:spChg chg="mod">
          <ac:chgData name="Denis Jose VELASQUEZ MAYORGA" userId="b0390e79-d20a-473e-ac09-f1449c0efff7" providerId="ADAL" clId="{B2DCCC15-7F8D-4039-9C00-AA8DFCE69CE3}" dt="2026-09-22T20:35:38.732" v="796" actId="20577"/>
          <ac:spMkLst>
            <pc:docMk/>
            <pc:sldMk cId="2807783334" sldId="2147374477"/>
            <ac:spMk id="13" creationId="{E761B52B-8272-7009-9EA0-3E8AA04E9074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17T16:48:02.828" v="330" actId="20577"/>
        <pc:sldMkLst>
          <pc:docMk/>
          <pc:sldMk cId="59745333" sldId="2147374610"/>
        </pc:sldMkLst>
        <pc:spChg chg="mod">
          <ac:chgData name="Denis Jose VELASQUEZ MAYORGA" userId="b0390e79-d20a-473e-ac09-f1449c0efff7" providerId="ADAL" clId="{B2DCCC15-7F8D-4039-9C00-AA8DFCE69CE3}" dt="2026-09-17T16:46:47.253" v="212" actId="20577"/>
          <ac:spMkLst>
            <pc:docMk/>
            <pc:sldMk cId="59745333" sldId="2147374610"/>
            <ac:spMk id="4" creationId="{AE265E52-58B1-81E9-6754-8D2C1DB49E5B}"/>
          </ac:spMkLst>
        </pc:spChg>
        <pc:spChg chg="mod">
          <ac:chgData name="Denis Jose VELASQUEZ MAYORGA" userId="b0390e79-d20a-473e-ac09-f1449c0efff7" providerId="ADAL" clId="{B2DCCC15-7F8D-4039-9C00-AA8DFCE69CE3}" dt="2026-09-17T16:47:09.447" v="232" actId="6549"/>
          <ac:spMkLst>
            <pc:docMk/>
            <pc:sldMk cId="59745333" sldId="2147374610"/>
            <ac:spMk id="67" creationId="{58DC826E-0F1E-EFA8-7826-246F4D6ED852}"/>
          </ac:spMkLst>
        </pc:spChg>
        <pc:spChg chg="mod">
          <ac:chgData name="Denis Jose VELASQUEZ MAYORGA" userId="b0390e79-d20a-473e-ac09-f1449c0efff7" providerId="ADAL" clId="{B2DCCC15-7F8D-4039-9C00-AA8DFCE69CE3}" dt="2026-09-17T16:47:43.201" v="291" actId="20577"/>
          <ac:spMkLst>
            <pc:docMk/>
            <pc:sldMk cId="59745333" sldId="2147374610"/>
            <ac:spMk id="73" creationId="{707D9EFB-EB3D-8B19-C109-0EB7424BE99A}"/>
          </ac:spMkLst>
        </pc:spChg>
        <pc:spChg chg="mod">
          <ac:chgData name="Denis Jose VELASQUEZ MAYORGA" userId="b0390e79-d20a-473e-ac09-f1449c0efff7" providerId="ADAL" clId="{B2DCCC15-7F8D-4039-9C00-AA8DFCE69CE3}" dt="2026-09-17T16:48:02.828" v="330" actId="20577"/>
          <ac:spMkLst>
            <pc:docMk/>
            <pc:sldMk cId="59745333" sldId="2147374610"/>
            <ac:spMk id="74" creationId="{3375F245-567A-7470-1BCC-38670AE909DD}"/>
          </ac:spMkLst>
        </pc:spChg>
      </pc:sldChg>
      <pc:sldChg chg="modSp mod">
        <pc:chgData name="Denis Jose VELASQUEZ MAYORGA" userId="b0390e79-d20a-473e-ac09-f1449c0efff7" providerId="ADAL" clId="{B2DCCC15-7F8D-4039-9C00-AA8DFCE69CE3}" dt="2026-09-17T16:48:25.713" v="345" actId="14100"/>
        <pc:sldMkLst>
          <pc:docMk/>
          <pc:sldMk cId="1499412858" sldId="2147374611"/>
        </pc:sldMkLst>
        <pc:spChg chg="mod">
          <ac:chgData name="Denis Jose VELASQUEZ MAYORGA" userId="b0390e79-d20a-473e-ac09-f1449c0efff7" providerId="ADAL" clId="{B2DCCC15-7F8D-4039-9C00-AA8DFCE69CE3}" dt="2026-09-17T16:48:25.713" v="345" actId="14100"/>
          <ac:spMkLst>
            <pc:docMk/>
            <pc:sldMk cId="1499412858" sldId="2147374611"/>
            <ac:spMk id="7" creationId="{77B59541-4352-488B-1DFC-315FF44AF751}"/>
          </ac:spMkLst>
        </pc:spChg>
      </pc:sldChg>
    </pc:docChg>
  </pc:docChgLst>
  <pc:docChgLst>
    <pc:chgData name="Anastasiia ZHELEM" userId="c9d0cd14-fe0d-4bc1-9f2b-3d38599b42d7" providerId="ADAL" clId="{09F64D9E-6EB5-4E7F-89C8-6CFF913970AF}"/>
    <pc:docChg chg="undo redo custSel addSld delSld modSld">
      <pc:chgData name="Anastasiia ZHELEM" userId="c9d0cd14-fe0d-4bc1-9f2b-3d38599b42d7" providerId="ADAL" clId="{09F64D9E-6EB5-4E7F-89C8-6CFF913970AF}" dt="2026-09-10T08:04:02.437" v="336"/>
      <pc:docMkLst>
        <pc:docMk/>
      </pc:docMkLst>
      <pc:sldChg chg="modSp mod">
        <pc:chgData name="Anastasiia ZHELEM" userId="c9d0cd14-fe0d-4bc1-9f2b-3d38599b42d7" providerId="ADAL" clId="{09F64D9E-6EB5-4E7F-89C8-6CFF913970AF}" dt="2026-08-26T12:25:30.736" v="319"/>
        <pc:sldMkLst>
          <pc:docMk/>
          <pc:sldMk cId="1472955817" sldId="2134809759"/>
        </pc:sldMkLst>
        <pc:spChg chg="mod">
          <ac:chgData name="Anastasiia ZHELEM" userId="c9d0cd14-fe0d-4bc1-9f2b-3d38599b42d7" providerId="ADAL" clId="{09F64D9E-6EB5-4E7F-89C8-6CFF913970AF}" dt="2026-08-26T12:25:30.736" v="319"/>
          <ac:spMkLst>
            <pc:docMk/>
            <pc:sldMk cId="1472955817" sldId="2134809759"/>
            <ac:spMk id="9" creationId="{1A015D9C-C9D3-D64F-ADA5-742B12AEEA7C}"/>
          </ac:spMkLst>
        </pc:spChg>
        <pc:spChg chg="mod">
          <ac:chgData name="Anastasiia ZHELEM" userId="c9d0cd14-fe0d-4bc1-9f2b-3d38599b42d7" providerId="ADAL" clId="{09F64D9E-6EB5-4E7F-89C8-6CFF913970AF}" dt="2026-08-26T12:03:46.733" v="31" actId="13926"/>
          <ac:spMkLst>
            <pc:docMk/>
            <pc:sldMk cId="1472955817" sldId="2134809759"/>
            <ac:spMk id="12" creationId="{52D83F10-A12A-DC43-92D2-9708578359F6}"/>
          </ac:spMkLst>
        </pc:spChg>
      </pc:sldChg>
      <pc:sldChg chg="modSp mod">
        <pc:chgData name="Anastasiia ZHELEM" userId="c9d0cd14-fe0d-4bc1-9f2b-3d38599b42d7" providerId="ADAL" clId="{09F64D9E-6EB5-4E7F-89C8-6CFF913970AF}" dt="2026-08-26T12:05:27.638" v="37" actId="13926"/>
        <pc:sldMkLst>
          <pc:docMk/>
          <pc:sldMk cId="1050151842" sldId="2134809774"/>
        </pc:sldMkLst>
        <pc:graphicFrameChg chg="mod modGraphic">
          <ac:chgData name="Anastasiia ZHELEM" userId="c9d0cd14-fe0d-4bc1-9f2b-3d38599b42d7" providerId="ADAL" clId="{09F64D9E-6EB5-4E7F-89C8-6CFF913970AF}" dt="2026-08-26T12:05:27.638" v="37" actId="13926"/>
          <ac:graphicFrameMkLst>
            <pc:docMk/>
            <pc:sldMk cId="1050151842" sldId="2134809774"/>
            <ac:graphicFrameMk id="5" creationId="{8DC4AB78-E0EA-4936-8D89-91835171D43C}"/>
          </ac:graphicFrameMkLst>
        </pc:graphicFrameChg>
      </pc:sldChg>
      <pc:sldChg chg="modSp mod">
        <pc:chgData name="Anastasiia ZHELEM" userId="c9d0cd14-fe0d-4bc1-9f2b-3d38599b42d7" providerId="ADAL" clId="{09F64D9E-6EB5-4E7F-89C8-6CFF913970AF}" dt="2026-08-26T12:30:08.682" v="322"/>
        <pc:sldMkLst>
          <pc:docMk/>
          <pc:sldMk cId="3253063626" sldId="2134809888"/>
        </pc:sldMkLst>
        <pc:spChg chg="mod">
          <ac:chgData name="Anastasiia ZHELEM" userId="c9d0cd14-fe0d-4bc1-9f2b-3d38599b42d7" providerId="ADAL" clId="{09F64D9E-6EB5-4E7F-89C8-6CFF913970AF}" dt="2026-08-26T12:21:00.506" v="310" actId="1076"/>
          <ac:spMkLst>
            <pc:docMk/>
            <pc:sldMk cId="3253063626" sldId="2134809888"/>
            <ac:spMk id="7" creationId="{3E351898-6FCC-7E64-ECF7-0362BE67F42B}"/>
          </ac:spMkLst>
        </pc:spChg>
        <pc:graphicFrameChg chg="mod modGraphic">
          <ac:chgData name="Anastasiia ZHELEM" userId="c9d0cd14-fe0d-4bc1-9f2b-3d38599b42d7" providerId="ADAL" clId="{09F64D9E-6EB5-4E7F-89C8-6CFF913970AF}" dt="2026-08-26T12:30:08.682" v="322"/>
          <ac:graphicFrameMkLst>
            <pc:docMk/>
            <pc:sldMk cId="3253063626" sldId="2134809888"/>
            <ac:graphicFrameMk id="3" creationId="{90907FDB-8C17-E50C-B108-510C27CB9B5B}"/>
          </ac:graphicFrameMkLst>
        </pc:graphicFrameChg>
      </pc:sldChg>
      <pc:sldChg chg="modSp">
        <pc:chgData name="Anastasiia ZHELEM" userId="c9d0cd14-fe0d-4bc1-9f2b-3d38599b42d7" providerId="ADAL" clId="{09F64D9E-6EB5-4E7F-89C8-6CFF913970AF}" dt="2026-08-26T12:04:35.030" v="34"/>
        <pc:sldMkLst>
          <pc:docMk/>
          <pc:sldMk cId="1916301827" sldId="2147374468"/>
        </pc:sldMkLst>
        <pc:spChg chg="mod">
          <ac:chgData name="Anastasiia ZHELEM" userId="c9d0cd14-fe0d-4bc1-9f2b-3d38599b42d7" providerId="ADAL" clId="{09F64D9E-6EB5-4E7F-89C8-6CFF913970AF}" dt="2026-08-26T12:04:35.030" v="34"/>
          <ac:spMkLst>
            <pc:docMk/>
            <pc:sldMk cId="1916301827" sldId="2147374468"/>
            <ac:spMk id="7" creationId="{6502C53F-D9E1-6E62-CE8E-2A63B10DF617}"/>
          </ac:spMkLst>
        </pc:spChg>
      </pc:sldChg>
      <pc:sldChg chg="modSp mod">
        <pc:chgData name="Anastasiia ZHELEM" userId="c9d0cd14-fe0d-4bc1-9f2b-3d38599b42d7" providerId="ADAL" clId="{09F64D9E-6EB5-4E7F-89C8-6CFF913970AF}" dt="2026-09-10T08:04:02.437" v="336"/>
        <pc:sldMkLst>
          <pc:docMk/>
          <pc:sldMk cId="2099084629" sldId="2147374469"/>
        </pc:sldMkLst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2099084629" sldId="2147374469"/>
            <ac:spMk id="4" creationId="{8B292E9B-435E-A60E-6437-62AA8194E828}"/>
          </ac:spMkLst>
        </pc:spChg>
        <pc:spChg chg="mod">
          <ac:chgData name="Anastasiia ZHELEM" userId="c9d0cd14-fe0d-4bc1-9f2b-3d38599b42d7" providerId="ADAL" clId="{09F64D9E-6EB5-4E7F-89C8-6CFF913970AF}" dt="2026-09-10T08:04:02.437" v="336"/>
          <ac:spMkLst>
            <pc:docMk/>
            <pc:sldMk cId="2099084629" sldId="2147374469"/>
            <ac:spMk id="7" creationId="{C3D80F75-A211-A059-4117-DE5C8DE90ECE}"/>
          </ac:spMkLst>
        </pc:spChg>
        <pc:spChg chg="mod">
          <ac:chgData name="Anastasiia ZHELEM" userId="c9d0cd14-fe0d-4bc1-9f2b-3d38599b42d7" providerId="ADAL" clId="{09F64D9E-6EB5-4E7F-89C8-6CFF913970AF}" dt="2026-09-10T08:04:02.437" v="336"/>
          <ac:spMkLst>
            <pc:docMk/>
            <pc:sldMk cId="2099084629" sldId="2147374469"/>
            <ac:spMk id="19" creationId="{3D35027F-CDEA-8136-D4B9-5B82094914E7}"/>
          </ac:spMkLst>
        </pc:spChg>
        <pc:spChg chg="mod">
          <ac:chgData name="Anastasiia ZHELEM" userId="c9d0cd14-fe0d-4bc1-9f2b-3d38599b42d7" providerId="ADAL" clId="{09F64D9E-6EB5-4E7F-89C8-6CFF913970AF}" dt="2026-09-10T08:04:02.437" v="336"/>
          <ac:spMkLst>
            <pc:docMk/>
            <pc:sldMk cId="2099084629" sldId="2147374469"/>
            <ac:spMk id="23" creationId="{AEF5FEA6-CDDD-DD24-2681-A1E154588790}"/>
          </ac:spMkLst>
        </pc:spChg>
        <pc:spChg chg="mod">
          <ac:chgData name="Anastasiia ZHELEM" userId="c9d0cd14-fe0d-4bc1-9f2b-3d38599b42d7" providerId="ADAL" clId="{09F64D9E-6EB5-4E7F-89C8-6CFF913970AF}" dt="2026-08-26T12:15:27.406" v="246"/>
          <ac:spMkLst>
            <pc:docMk/>
            <pc:sldMk cId="2099084629" sldId="2147374469"/>
            <ac:spMk id="26" creationId="{D1879A8D-C9D7-CE61-1594-6C0E80110158}"/>
          </ac:spMkLst>
        </pc:spChg>
        <pc:spChg chg="mod">
          <ac:chgData name="Anastasiia ZHELEM" userId="c9d0cd14-fe0d-4bc1-9f2b-3d38599b42d7" providerId="ADAL" clId="{09F64D9E-6EB5-4E7F-89C8-6CFF913970AF}" dt="2026-08-26T12:25:30.736" v="319"/>
          <ac:spMkLst>
            <pc:docMk/>
            <pc:sldMk cId="2099084629" sldId="2147374469"/>
            <ac:spMk id="27" creationId="{F74C7992-B269-7A4D-F5CD-785C917D9855}"/>
          </ac:spMkLst>
        </pc:spChg>
        <pc:spChg chg="mod">
          <ac:chgData name="Anastasiia ZHELEM" userId="c9d0cd14-fe0d-4bc1-9f2b-3d38599b42d7" providerId="ADAL" clId="{09F64D9E-6EB5-4E7F-89C8-6CFF913970AF}" dt="2026-08-26T12:15:27.406" v="246"/>
          <ac:spMkLst>
            <pc:docMk/>
            <pc:sldMk cId="2099084629" sldId="2147374469"/>
            <ac:spMk id="28" creationId="{5B6C65A3-F989-F233-5C02-7A9BFE813332}"/>
          </ac:spMkLst>
        </pc:spChg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2099084629" sldId="2147374469"/>
            <ac:spMk id="29" creationId="{FFA65F2D-BEF9-B3D6-B3C3-13960D82FF89}"/>
          </ac:spMkLst>
        </pc:spChg>
        <pc:spChg chg="mod">
          <ac:chgData name="Anastasiia ZHELEM" userId="c9d0cd14-fe0d-4bc1-9f2b-3d38599b42d7" providerId="ADAL" clId="{09F64D9E-6EB5-4E7F-89C8-6CFF913970AF}" dt="2026-08-26T12:15:27.406" v="246"/>
          <ac:spMkLst>
            <pc:docMk/>
            <pc:sldMk cId="2099084629" sldId="2147374469"/>
            <ac:spMk id="30" creationId="{165C2451-3B34-0FFE-79F6-F0D9BE1A54C5}"/>
          </ac:spMkLst>
        </pc:spChg>
        <pc:spChg chg="mod">
          <ac:chgData name="Anastasiia ZHELEM" userId="c9d0cd14-fe0d-4bc1-9f2b-3d38599b42d7" providerId="ADAL" clId="{09F64D9E-6EB5-4E7F-89C8-6CFF913970AF}" dt="2026-08-26T12:15:27.406" v="246"/>
          <ac:spMkLst>
            <pc:docMk/>
            <pc:sldMk cId="2099084629" sldId="2147374469"/>
            <ac:spMk id="32" creationId="{25F7EE22-44B5-8319-6678-81F0246D5CDF}"/>
          </ac:spMkLst>
        </pc:spChg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2099084629" sldId="2147374469"/>
            <ac:spMk id="33" creationId="{48B118AF-B8CB-1DCC-FD6D-4A8492C78BD6}"/>
          </ac:spMkLst>
        </pc:spChg>
        <pc:spChg chg="mod">
          <ac:chgData name="Anastasiia ZHELEM" userId="c9d0cd14-fe0d-4bc1-9f2b-3d38599b42d7" providerId="ADAL" clId="{09F64D9E-6EB5-4E7F-89C8-6CFF913970AF}" dt="2026-08-26T12:04:35.030" v="34"/>
          <ac:spMkLst>
            <pc:docMk/>
            <pc:sldMk cId="2099084629" sldId="2147374469"/>
            <ac:spMk id="34" creationId="{6CF759FE-8CCB-B99F-A968-C2D5B7FD794F}"/>
          </ac:spMkLst>
        </pc:spChg>
        <pc:spChg chg="mod">
          <ac:chgData name="Anastasiia ZHELEM" userId="c9d0cd14-fe0d-4bc1-9f2b-3d38599b42d7" providerId="ADAL" clId="{09F64D9E-6EB5-4E7F-89C8-6CFF913970AF}" dt="2026-08-26T12:04:35.030" v="34"/>
          <ac:spMkLst>
            <pc:docMk/>
            <pc:sldMk cId="2099084629" sldId="2147374469"/>
            <ac:spMk id="35" creationId="{546ABABE-E39D-2A69-5CA8-BEABC2FFD8E0}"/>
          </ac:spMkLst>
        </pc:spChg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2099084629" sldId="2147374469"/>
            <ac:spMk id="36" creationId="{BE52F69F-9958-D39E-0380-56F6B2019E3E}"/>
          </ac:spMkLst>
        </pc:spChg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2099084629" sldId="2147374469"/>
            <ac:spMk id="37" creationId="{42615CFF-AE9A-D622-0E7F-737513A2D303}"/>
          </ac:spMkLst>
        </pc:spChg>
      </pc:sldChg>
      <pc:sldChg chg="addSp delSp modSp mod">
        <pc:chgData name="Anastasiia ZHELEM" userId="c9d0cd14-fe0d-4bc1-9f2b-3d38599b42d7" providerId="ADAL" clId="{09F64D9E-6EB5-4E7F-89C8-6CFF913970AF}" dt="2026-08-27T12:54:01.510" v="335" actId="22"/>
        <pc:sldMkLst>
          <pc:docMk/>
          <pc:sldMk cId="824782823" sldId="2147374474"/>
        </pc:sldMkLst>
        <pc:spChg chg="add">
          <ac:chgData name="Anastasiia ZHELEM" userId="c9d0cd14-fe0d-4bc1-9f2b-3d38599b42d7" providerId="ADAL" clId="{09F64D9E-6EB5-4E7F-89C8-6CFF913970AF}" dt="2026-08-27T12:54:01.510" v="335" actId="22"/>
          <ac:spMkLst>
            <pc:docMk/>
            <pc:sldMk cId="824782823" sldId="2147374474"/>
            <ac:spMk id="5" creationId="{5D96F3B8-8368-4A4B-2D38-A8527F7623B6}"/>
          </ac:spMkLst>
        </pc:spChg>
        <pc:spChg chg="mod">
          <ac:chgData name="Anastasiia ZHELEM" userId="c9d0cd14-fe0d-4bc1-9f2b-3d38599b42d7" providerId="ADAL" clId="{09F64D9E-6EB5-4E7F-89C8-6CFF913970AF}" dt="2026-08-26T12:17:05.719" v="252"/>
          <ac:spMkLst>
            <pc:docMk/>
            <pc:sldMk cId="824782823" sldId="2147374474"/>
            <ac:spMk id="7" creationId="{74BD8229-7585-5A5C-D91A-24908F77387D}"/>
          </ac:spMkLst>
        </pc:spChg>
      </pc:sldChg>
      <pc:sldChg chg="modSp mod">
        <pc:chgData name="Anastasiia ZHELEM" userId="c9d0cd14-fe0d-4bc1-9f2b-3d38599b42d7" providerId="ADAL" clId="{09F64D9E-6EB5-4E7F-89C8-6CFF913970AF}" dt="2026-09-10T08:04:02.437" v="336"/>
        <pc:sldMkLst>
          <pc:docMk/>
          <pc:sldMk cId="4194211031" sldId="2147374475"/>
        </pc:sldMkLst>
        <pc:spChg chg="mod">
          <ac:chgData name="Anastasiia ZHELEM" userId="c9d0cd14-fe0d-4bc1-9f2b-3d38599b42d7" providerId="ADAL" clId="{09F64D9E-6EB5-4E7F-89C8-6CFF913970AF}" dt="2026-08-26T12:04:35.030" v="34"/>
          <ac:spMkLst>
            <pc:docMk/>
            <pc:sldMk cId="4194211031" sldId="2147374475"/>
            <ac:spMk id="2" creationId="{F28C5476-D2F4-4823-9062-88ECEEE4889F}"/>
          </ac:spMkLst>
        </pc:spChg>
        <pc:spChg chg="mod">
          <ac:chgData name="Anastasiia ZHELEM" userId="c9d0cd14-fe0d-4bc1-9f2b-3d38599b42d7" providerId="ADAL" clId="{09F64D9E-6EB5-4E7F-89C8-6CFF913970AF}" dt="2026-08-26T12:06:54.982" v="40" actId="20577"/>
          <ac:spMkLst>
            <pc:docMk/>
            <pc:sldMk cId="4194211031" sldId="2147374475"/>
            <ac:spMk id="5" creationId="{A1EC2F20-1E2A-8FCB-C14E-C36E0531D57F}"/>
          </ac:spMkLst>
        </pc:spChg>
        <pc:spChg chg="mod">
          <ac:chgData name="Anastasiia ZHELEM" userId="c9d0cd14-fe0d-4bc1-9f2b-3d38599b42d7" providerId="ADAL" clId="{09F64D9E-6EB5-4E7F-89C8-6CFF913970AF}" dt="2026-08-26T12:04:35.030" v="34"/>
          <ac:spMkLst>
            <pc:docMk/>
            <pc:sldMk cId="4194211031" sldId="2147374475"/>
            <ac:spMk id="6" creationId="{7E7F385A-7371-950D-F7B4-B7D6406B601E}"/>
          </ac:spMkLst>
        </pc:spChg>
        <pc:spChg chg="mod">
          <ac:chgData name="Anastasiia ZHELEM" userId="c9d0cd14-fe0d-4bc1-9f2b-3d38599b42d7" providerId="ADAL" clId="{09F64D9E-6EB5-4E7F-89C8-6CFF913970AF}" dt="2026-09-10T08:04:02.437" v="336"/>
          <ac:spMkLst>
            <pc:docMk/>
            <pc:sldMk cId="4194211031" sldId="2147374475"/>
            <ac:spMk id="9" creationId="{F261F5D9-08FD-70C2-C337-36C90F8D76D3}"/>
          </ac:spMkLst>
        </pc:spChg>
        <pc:spChg chg="mod">
          <ac:chgData name="Anastasiia ZHELEM" userId="c9d0cd14-fe0d-4bc1-9f2b-3d38599b42d7" providerId="ADAL" clId="{09F64D9E-6EB5-4E7F-89C8-6CFF913970AF}" dt="2026-08-26T12:07:04.587" v="65" actId="1038"/>
          <ac:spMkLst>
            <pc:docMk/>
            <pc:sldMk cId="4194211031" sldId="2147374475"/>
            <ac:spMk id="15" creationId="{AEA7E393-0322-A6DB-FF4D-4692127CA26D}"/>
          </ac:spMkLst>
        </pc:spChg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4194211031" sldId="2147374475"/>
            <ac:spMk id="65" creationId="{410B450C-D891-C985-2211-F6F297AAE394}"/>
          </ac:spMkLst>
        </pc:spChg>
        <pc:spChg chg="mod">
          <ac:chgData name="Anastasiia ZHELEM" userId="c9d0cd14-fe0d-4bc1-9f2b-3d38599b42d7" providerId="ADAL" clId="{09F64D9E-6EB5-4E7F-89C8-6CFF913970AF}" dt="2026-09-10T08:04:02.437" v="336"/>
          <ac:spMkLst>
            <pc:docMk/>
            <pc:sldMk cId="4194211031" sldId="2147374475"/>
            <ac:spMk id="66" creationId="{D0E40DA1-C6CD-F30D-977A-DC58016B001F}"/>
          </ac:spMkLst>
        </pc:spChg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4194211031" sldId="2147374475"/>
            <ac:spMk id="67" creationId="{3F1EB3E4-04A4-5B77-AD70-5C8438DB9FA6}"/>
          </ac:spMkLst>
        </pc:spChg>
      </pc:sldChg>
      <pc:sldChg chg="addSp delSp modSp mod">
        <pc:chgData name="Anastasiia ZHELEM" userId="c9d0cd14-fe0d-4bc1-9f2b-3d38599b42d7" providerId="ADAL" clId="{09F64D9E-6EB5-4E7F-89C8-6CFF913970AF}" dt="2026-09-10T08:04:02.437" v="336"/>
        <pc:sldMkLst>
          <pc:docMk/>
          <pc:sldMk cId="2621646346" sldId="2147374476"/>
        </pc:sldMkLst>
        <pc:spChg chg="mod">
          <ac:chgData name="Anastasiia ZHELEM" userId="c9d0cd14-fe0d-4bc1-9f2b-3d38599b42d7" providerId="ADAL" clId="{09F64D9E-6EB5-4E7F-89C8-6CFF913970AF}" dt="2026-09-10T08:04:02.437" v="336"/>
          <ac:spMkLst>
            <pc:docMk/>
            <pc:sldMk cId="2621646346" sldId="2147374476"/>
            <ac:spMk id="2" creationId="{13882AC4-734D-855B-F862-B1D24ACCF1B9}"/>
          </ac:spMkLst>
        </pc:spChg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2621646346" sldId="2147374476"/>
            <ac:spMk id="3" creationId="{3266D45A-62FC-701C-F9B4-1B99E19DE44D}"/>
          </ac:spMkLst>
        </pc:spChg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2621646346" sldId="2147374476"/>
            <ac:spMk id="4" creationId="{E145C47D-58AB-A5F2-5DDE-C1426587F232}"/>
          </ac:spMkLst>
        </pc:spChg>
        <pc:spChg chg="mod">
          <ac:chgData name="Anastasiia ZHELEM" userId="c9d0cd14-fe0d-4bc1-9f2b-3d38599b42d7" providerId="ADAL" clId="{09F64D9E-6EB5-4E7F-89C8-6CFF913970AF}" dt="2026-08-26T12:13:19.776" v="228" actId="20577"/>
          <ac:spMkLst>
            <pc:docMk/>
            <pc:sldMk cId="2621646346" sldId="2147374476"/>
            <ac:spMk id="8" creationId="{B1F8EE0B-2C09-1AAE-EA84-D5399C3B81DA}"/>
          </ac:spMkLst>
        </pc:spChg>
        <pc:spChg chg="mod">
          <ac:chgData name="Anastasiia ZHELEM" userId="c9d0cd14-fe0d-4bc1-9f2b-3d38599b42d7" providerId="ADAL" clId="{09F64D9E-6EB5-4E7F-89C8-6CFF913970AF}" dt="2026-08-26T12:13:33.566" v="229"/>
          <ac:spMkLst>
            <pc:docMk/>
            <pc:sldMk cId="2621646346" sldId="2147374476"/>
            <ac:spMk id="9" creationId="{33855A34-0570-F8C8-49E6-70D64398E7D4}"/>
          </ac:spMkLst>
        </pc:spChg>
        <pc:spChg chg="mod">
          <ac:chgData name="Anastasiia ZHELEM" userId="c9d0cd14-fe0d-4bc1-9f2b-3d38599b42d7" providerId="ADAL" clId="{09F64D9E-6EB5-4E7F-89C8-6CFF913970AF}" dt="2026-08-26T12:13:35.017" v="230"/>
          <ac:spMkLst>
            <pc:docMk/>
            <pc:sldMk cId="2621646346" sldId="2147374476"/>
            <ac:spMk id="10" creationId="{9695563A-D3F3-C67B-DA1B-8C9105248725}"/>
          </ac:spMkLst>
        </pc:spChg>
        <pc:spChg chg="mod">
          <ac:chgData name="Anastasiia ZHELEM" userId="c9d0cd14-fe0d-4bc1-9f2b-3d38599b42d7" providerId="ADAL" clId="{09F64D9E-6EB5-4E7F-89C8-6CFF913970AF}" dt="2026-08-26T12:13:37.072" v="231"/>
          <ac:spMkLst>
            <pc:docMk/>
            <pc:sldMk cId="2621646346" sldId="2147374476"/>
            <ac:spMk id="11" creationId="{83641CA8-6D59-2EF9-D1EE-ADDFF5FA6A92}"/>
          </ac:spMkLst>
        </pc:spChg>
        <pc:spChg chg="add">
          <ac:chgData name="Anastasiia ZHELEM" userId="c9d0cd14-fe0d-4bc1-9f2b-3d38599b42d7" providerId="ADAL" clId="{09F64D9E-6EB5-4E7F-89C8-6CFF913970AF}" dt="2026-08-27T12:53:47.590" v="331" actId="22"/>
          <ac:spMkLst>
            <pc:docMk/>
            <pc:sldMk cId="2621646346" sldId="2147374476"/>
            <ac:spMk id="12" creationId="{7142F330-25B0-D38B-6E7F-0A797CB92597}"/>
          </ac:spMkLst>
        </pc:spChg>
        <pc:spChg chg="mod">
          <ac:chgData name="Anastasiia ZHELEM" userId="c9d0cd14-fe0d-4bc1-9f2b-3d38599b42d7" providerId="ADAL" clId="{09F64D9E-6EB5-4E7F-89C8-6CFF913970AF}" dt="2026-08-26T12:13:46.357" v="232" actId="14100"/>
          <ac:spMkLst>
            <pc:docMk/>
            <pc:sldMk cId="2621646346" sldId="2147374476"/>
            <ac:spMk id="13" creationId="{C2F37915-CB6D-C1CB-E27A-68CA5CA0ECCF}"/>
          </ac:spMkLst>
        </pc:spChg>
      </pc:sldChg>
      <pc:sldChg chg="addSp delSp modSp mod">
        <pc:chgData name="Anastasiia ZHELEM" userId="c9d0cd14-fe0d-4bc1-9f2b-3d38599b42d7" providerId="ADAL" clId="{09F64D9E-6EB5-4E7F-89C8-6CFF913970AF}" dt="2026-08-27T12:53:55.172" v="333" actId="22"/>
        <pc:sldMkLst>
          <pc:docMk/>
          <pc:sldMk cId="2807783334" sldId="2147374477"/>
        </pc:sldMkLst>
        <pc:spChg chg="mod">
          <ac:chgData name="Anastasiia ZHELEM" userId="c9d0cd14-fe0d-4bc1-9f2b-3d38599b42d7" providerId="ADAL" clId="{09F64D9E-6EB5-4E7F-89C8-6CFF913970AF}" dt="2026-08-26T12:30:08.682" v="322"/>
          <ac:spMkLst>
            <pc:docMk/>
            <pc:sldMk cId="2807783334" sldId="2147374477"/>
            <ac:spMk id="12" creationId="{08016533-5DB8-A360-B472-774536A8FC2B}"/>
          </ac:spMkLst>
        </pc:spChg>
        <pc:spChg chg="mod">
          <ac:chgData name="Anastasiia ZHELEM" userId="c9d0cd14-fe0d-4bc1-9f2b-3d38599b42d7" providerId="ADAL" clId="{09F64D9E-6EB5-4E7F-89C8-6CFF913970AF}" dt="2026-08-26T12:16:55.842" v="250" actId="14100"/>
          <ac:spMkLst>
            <pc:docMk/>
            <pc:sldMk cId="2807783334" sldId="2147374477"/>
            <ac:spMk id="13" creationId="{E761B52B-8272-7009-9EA0-3E8AA04E9074}"/>
          </ac:spMkLst>
        </pc:spChg>
        <pc:spChg chg="mod">
          <ac:chgData name="Anastasiia ZHELEM" userId="c9d0cd14-fe0d-4bc1-9f2b-3d38599b42d7" providerId="ADAL" clId="{09F64D9E-6EB5-4E7F-89C8-6CFF913970AF}" dt="2026-08-26T12:16:58.543" v="251" actId="14100"/>
          <ac:spMkLst>
            <pc:docMk/>
            <pc:sldMk cId="2807783334" sldId="2147374477"/>
            <ac:spMk id="16" creationId="{1F056352-B649-6007-1DD8-30E4A536E1F5}"/>
          </ac:spMkLst>
        </pc:spChg>
        <pc:spChg chg="add">
          <ac:chgData name="Anastasiia ZHELEM" userId="c9d0cd14-fe0d-4bc1-9f2b-3d38599b42d7" providerId="ADAL" clId="{09F64D9E-6EB5-4E7F-89C8-6CFF913970AF}" dt="2026-08-27T12:53:55.172" v="333" actId="22"/>
          <ac:spMkLst>
            <pc:docMk/>
            <pc:sldMk cId="2807783334" sldId="2147374477"/>
            <ac:spMk id="18" creationId="{94D17F57-F056-8BCC-A319-EB859BDB72BC}"/>
          </ac:spMkLst>
        </pc:spChg>
      </pc:sldChg>
      <pc:sldChg chg="modSp mod">
        <pc:chgData name="Anastasiia ZHELEM" userId="c9d0cd14-fe0d-4bc1-9f2b-3d38599b42d7" providerId="ADAL" clId="{09F64D9E-6EB5-4E7F-89C8-6CFF913970AF}" dt="2026-09-10T08:04:02.437" v="336"/>
        <pc:sldMkLst>
          <pc:docMk/>
          <pc:sldMk cId="59745333" sldId="2147374610"/>
        </pc:sldMkLst>
        <pc:spChg chg="mod">
          <ac:chgData name="Anastasiia ZHELEM" userId="c9d0cd14-fe0d-4bc1-9f2b-3d38599b42d7" providerId="ADAL" clId="{09F64D9E-6EB5-4E7F-89C8-6CFF913970AF}" dt="2026-08-26T12:10:59.416" v="92" actId="13926"/>
          <ac:spMkLst>
            <pc:docMk/>
            <pc:sldMk cId="59745333" sldId="2147374610"/>
            <ac:spMk id="4" creationId="{AE265E52-58B1-81E9-6754-8D2C1DB49E5B}"/>
          </ac:spMkLst>
        </pc:spChg>
        <pc:spChg chg="mod">
          <ac:chgData name="Anastasiia ZHELEM" userId="c9d0cd14-fe0d-4bc1-9f2b-3d38599b42d7" providerId="ADAL" clId="{09F64D9E-6EB5-4E7F-89C8-6CFF913970AF}" dt="2026-09-10T08:04:02.437" v="336"/>
          <ac:spMkLst>
            <pc:docMk/>
            <pc:sldMk cId="59745333" sldId="2147374610"/>
            <ac:spMk id="7" creationId="{8438C6F6-1AC3-7FC3-EB82-7A08B5C838EB}"/>
          </ac:spMkLst>
        </pc:spChg>
        <pc:spChg chg="mod">
          <ac:chgData name="Anastasiia ZHELEM" userId="c9d0cd14-fe0d-4bc1-9f2b-3d38599b42d7" providerId="ADAL" clId="{09F64D9E-6EB5-4E7F-89C8-6CFF913970AF}" dt="2026-08-26T12:25:30.736" v="319"/>
          <ac:spMkLst>
            <pc:docMk/>
            <pc:sldMk cId="59745333" sldId="2147374610"/>
            <ac:spMk id="11" creationId="{A217F666-C5BD-4EBE-8FCA-039A0955C637}"/>
          </ac:spMkLst>
        </pc:spChg>
        <pc:spChg chg="mod">
          <ac:chgData name="Anastasiia ZHELEM" userId="c9d0cd14-fe0d-4bc1-9f2b-3d38599b42d7" providerId="ADAL" clId="{09F64D9E-6EB5-4E7F-89C8-6CFF913970AF}" dt="2026-08-26T12:11:51.663" v="217" actId="1037"/>
          <ac:spMkLst>
            <pc:docMk/>
            <pc:sldMk cId="59745333" sldId="2147374610"/>
            <ac:spMk id="12" creationId="{A4EB7346-770B-AFD0-A608-0C9330E7F14A}"/>
          </ac:spMkLst>
        </pc:spChg>
        <pc:spChg chg="mod">
          <ac:chgData name="Anastasiia ZHELEM" userId="c9d0cd14-fe0d-4bc1-9f2b-3d38599b42d7" providerId="ADAL" clId="{09F64D9E-6EB5-4E7F-89C8-6CFF913970AF}" dt="2026-08-26T12:12:10.051" v="220" actId="13926"/>
          <ac:spMkLst>
            <pc:docMk/>
            <pc:sldMk cId="59745333" sldId="2147374610"/>
            <ac:spMk id="49" creationId="{6110054C-EB03-3C7C-ED4F-C21B48630C55}"/>
          </ac:spMkLst>
        </pc:spChg>
        <pc:spChg chg="mod">
          <ac:chgData name="Anastasiia ZHELEM" userId="c9d0cd14-fe0d-4bc1-9f2b-3d38599b42d7" providerId="ADAL" clId="{09F64D9E-6EB5-4E7F-89C8-6CFF913970AF}" dt="2026-08-26T12:12:03.711" v="218" actId="13926"/>
          <ac:spMkLst>
            <pc:docMk/>
            <pc:sldMk cId="59745333" sldId="2147374610"/>
            <ac:spMk id="53" creationId="{8CFAB764-FA5A-0874-50C3-3BDAEDEC9236}"/>
          </ac:spMkLst>
        </pc:spChg>
        <pc:spChg chg="mod">
          <ac:chgData name="Anastasiia ZHELEM" userId="c9d0cd14-fe0d-4bc1-9f2b-3d38599b42d7" providerId="ADAL" clId="{09F64D9E-6EB5-4E7F-89C8-6CFF913970AF}" dt="2026-08-26T12:12:07.187" v="219" actId="13926"/>
          <ac:spMkLst>
            <pc:docMk/>
            <pc:sldMk cId="59745333" sldId="2147374610"/>
            <ac:spMk id="64" creationId="{6ED71654-0624-0E0C-2C0E-C29C8917DD43}"/>
          </ac:spMkLst>
        </pc:spChg>
        <pc:spChg chg="mod">
          <ac:chgData name="Anastasiia ZHELEM" userId="c9d0cd14-fe0d-4bc1-9f2b-3d38599b42d7" providerId="ADAL" clId="{09F64D9E-6EB5-4E7F-89C8-6CFF913970AF}" dt="2026-09-10T08:04:02.437" v="336"/>
          <ac:spMkLst>
            <pc:docMk/>
            <pc:sldMk cId="59745333" sldId="2147374610"/>
            <ac:spMk id="67" creationId="{58DC826E-0F1E-EFA8-7826-246F4D6ED852}"/>
          </ac:spMkLst>
        </pc:spChg>
        <pc:spChg chg="mod">
          <ac:chgData name="Anastasiia ZHELEM" userId="c9d0cd14-fe0d-4bc1-9f2b-3d38599b42d7" providerId="ADAL" clId="{09F64D9E-6EB5-4E7F-89C8-6CFF913970AF}" dt="2026-08-26T12:11:41.602" v="172" actId="1037"/>
          <ac:spMkLst>
            <pc:docMk/>
            <pc:sldMk cId="59745333" sldId="2147374610"/>
            <ac:spMk id="73" creationId="{707D9EFB-EB3D-8B19-C109-0EB7424BE99A}"/>
          </ac:spMkLst>
        </pc:spChg>
        <pc:spChg chg="mod">
          <ac:chgData name="Anastasiia ZHELEM" userId="c9d0cd14-fe0d-4bc1-9f2b-3d38599b42d7" providerId="ADAL" clId="{09F64D9E-6EB5-4E7F-89C8-6CFF913970AF}" dt="2026-08-26T12:11:38.003" v="167" actId="1037"/>
          <ac:spMkLst>
            <pc:docMk/>
            <pc:sldMk cId="59745333" sldId="2147374610"/>
            <ac:spMk id="74" creationId="{3375F245-567A-7470-1BCC-38670AE909DD}"/>
          </ac:spMkLst>
        </pc:spChg>
        <pc:spChg chg="mod">
          <ac:chgData name="Anastasiia ZHELEM" userId="c9d0cd14-fe0d-4bc1-9f2b-3d38599b42d7" providerId="ADAL" clId="{09F64D9E-6EB5-4E7F-89C8-6CFF913970AF}" dt="2026-08-26T12:10:45.611" v="90" actId="1035"/>
          <ac:spMkLst>
            <pc:docMk/>
            <pc:sldMk cId="59745333" sldId="2147374610"/>
            <ac:spMk id="86" creationId="{2C31642A-EFBB-82F7-54B7-7CAE34FC3C4E}"/>
          </ac:spMkLst>
        </pc:spChg>
        <pc:spChg chg="mod">
          <ac:chgData name="Anastasiia ZHELEM" userId="c9d0cd14-fe0d-4bc1-9f2b-3d38599b42d7" providerId="ADAL" clId="{09F64D9E-6EB5-4E7F-89C8-6CFF913970AF}" dt="2026-08-26T12:10:45.611" v="90" actId="1035"/>
          <ac:spMkLst>
            <pc:docMk/>
            <pc:sldMk cId="59745333" sldId="2147374610"/>
            <ac:spMk id="88" creationId="{123F499F-DC2A-E209-C5A4-F97B1386D0A1}"/>
          </ac:spMkLst>
        </pc:spChg>
        <pc:grpChg chg="mod">
          <ac:chgData name="Anastasiia ZHELEM" userId="c9d0cd14-fe0d-4bc1-9f2b-3d38599b42d7" providerId="ADAL" clId="{09F64D9E-6EB5-4E7F-89C8-6CFF913970AF}" dt="2026-08-26T12:11:38.003" v="167" actId="1037"/>
          <ac:grpSpMkLst>
            <pc:docMk/>
            <pc:sldMk cId="59745333" sldId="2147374610"/>
            <ac:grpSpMk id="50" creationId="{FC6316DF-1172-AE3B-18E0-EC0887096C55}"/>
          </ac:grpSpMkLst>
        </pc:grpChg>
        <pc:grpChg chg="mod">
          <ac:chgData name="Anastasiia ZHELEM" userId="c9d0cd14-fe0d-4bc1-9f2b-3d38599b42d7" providerId="ADAL" clId="{09F64D9E-6EB5-4E7F-89C8-6CFF913970AF}" dt="2026-08-26T12:11:41.602" v="172" actId="1037"/>
          <ac:grpSpMkLst>
            <pc:docMk/>
            <pc:sldMk cId="59745333" sldId="2147374610"/>
            <ac:grpSpMk id="68" creationId="{3F892A60-02DF-AC38-C5E8-53B85371534B}"/>
          </ac:grpSpMkLst>
        </pc:grpChg>
      </pc:sldChg>
      <pc:sldChg chg="addSp delSp modSp mod">
        <pc:chgData name="Anastasiia ZHELEM" userId="c9d0cd14-fe0d-4bc1-9f2b-3d38599b42d7" providerId="ADAL" clId="{09F64D9E-6EB5-4E7F-89C8-6CFF913970AF}" dt="2026-08-27T12:53:43.692" v="329" actId="22"/>
        <pc:sldMkLst>
          <pc:docMk/>
          <pc:sldMk cId="1499412858" sldId="2147374611"/>
        </pc:sldMkLst>
        <pc:spChg chg="add">
          <ac:chgData name="Anastasiia ZHELEM" userId="c9d0cd14-fe0d-4bc1-9f2b-3d38599b42d7" providerId="ADAL" clId="{09F64D9E-6EB5-4E7F-89C8-6CFF913970AF}" dt="2026-08-27T12:53:43.692" v="329" actId="22"/>
          <ac:spMkLst>
            <pc:docMk/>
            <pc:sldMk cId="1499412858" sldId="2147374611"/>
            <ac:spMk id="5" creationId="{CCAF248C-8268-8FDE-6486-66938110A9FB}"/>
          </ac:spMkLst>
        </pc:spChg>
        <pc:spChg chg="mod">
          <ac:chgData name="Anastasiia ZHELEM" userId="c9d0cd14-fe0d-4bc1-9f2b-3d38599b42d7" providerId="ADAL" clId="{09F64D9E-6EB5-4E7F-89C8-6CFF913970AF}" dt="2026-08-26T12:12:21.797" v="222"/>
          <ac:spMkLst>
            <pc:docMk/>
            <pc:sldMk cId="1499412858" sldId="2147374611"/>
            <ac:spMk id="7" creationId="{77B59541-4352-488B-1DFC-315FF44AF751}"/>
          </ac:spMkLst>
        </pc:spChg>
      </pc:sldChg>
      <pc:sldChg chg="modSp mod">
        <pc:chgData name="Anastasiia ZHELEM" userId="c9d0cd14-fe0d-4bc1-9f2b-3d38599b42d7" providerId="ADAL" clId="{09F64D9E-6EB5-4E7F-89C8-6CFF913970AF}" dt="2026-08-26T12:26:52.446" v="321" actId="14100"/>
        <pc:sldMkLst>
          <pc:docMk/>
          <pc:sldMk cId="1173657022" sldId="2147374612"/>
        </pc:sldMkLst>
        <pc:spChg chg="mod">
          <ac:chgData name="Anastasiia ZHELEM" userId="c9d0cd14-fe0d-4bc1-9f2b-3d38599b42d7" providerId="ADAL" clId="{09F64D9E-6EB5-4E7F-89C8-6CFF913970AF}" dt="2026-08-26T12:26:52.446" v="321" actId="14100"/>
          <ac:spMkLst>
            <pc:docMk/>
            <pc:sldMk cId="1173657022" sldId="2147374612"/>
            <ac:spMk id="15" creationId="{425B105D-6A46-C948-6BD8-A1C39871474B}"/>
          </ac:spMkLst>
        </pc:spChg>
        <pc:picChg chg="mod">
          <ac:chgData name="Anastasiia ZHELEM" userId="c9d0cd14-fe0d-4bc1-9f2b-3d38599b42d7" providerId="ADAL" clId="{09F64D9E-6EB5-4E7F-89C8-6CFF913970AF}" dt="2026-08-26T12:21:14.365" v="312" actId="1076"/>
          <ac:picMkLst>
            <pc:docMk/>
            <pc:sldMk cId="1173657022" sldId="2147374612"/>
            <ac:picMk id="12" creationId="{3F97A07B-EABE-8931-E4FB-06825879DE40}"/>
          </ac:picMkLst>
        </pc:picChg>
        <pc:cxnChg chg="mod">
          <ac:chgData name="Anastasiia ZHELEM" userId="c9d0cd14-fe0d-4bc1-9f2b-3d38599b42d7" providerId="ADAL" clId="{09F64D9E-6EB5-4E7F-89C8-6CFF913970AF}" dt="2026-08-26T12:21:30.337" v="315" actId="1076"/>
          <ac:cxnSpMkLst>
            <pc:docMk/>
            <pc:sldMk cId="1173657022" sldId="2147374612"/>
            <ac:cxnSpMk id="17" creationId="{BE1D408C-6578-0262-38A0-42A9DCEEF134}"/>
          </ac:cxnSpMkLst>
        </pc:cxnChg>
        <pc:cxnChg chg="mod">
          <ac:chgData name="Anastasiia ZHELEM" userId="c9d0cd14-fe0d-4bc1-9f2b-3d38599b42d7" providerId="ADAL" clId="{09F64D9E-6EB5-4E7F-89C8-6CFF913970AF}" dt="2026-08-26T12:21:21.168" v="313" actId="1076"/>
          <ac:cxnSpMkLst>
            <pc:docMk/>
            <pc:sldMk cId="1173657022" sldId="2147374612"/>
            <ac:cxnSpMk id="18" creationId="{8DB196C9-11FD-0EC1-B97A-8ADEFA32A3B8}"/>
          </ac:cxnSpMkLst>
        </pc:cxnChg>
        <pc:cxnChg chg="mod">
          <ac:chgData name="Anastasiia ZHELEM" userId="c9d0cd14-fe0d-4bc1-9f2b-3d38599b42d7" providerId="ADAL" clId="{09F64D9E-6EB5-4E7F-89C8-6CFF913970AF}" dt="2026-08-26T12:26:52.446" v="321" actId="14100"/>
          <ac:cxnSpMkLst>
            <pc:docMk/>
            <pc:sldMk cId="1173657022" sldId="2147374612"/>
            <ac:cxnSpMk id="22" creationId="{8F7A00DB-6AB2-ED83-A85B-9F84833C9B9F}"/>
          </ac:cxnSpMkLst>
        </pc:cxnChg>
      </pc:sldChg>
    </pc:docChg>
  </pc:docChgLst>
</pc:chgInfo>
</file>

<file path=ppt/comments/modernComment_7FFE558D_A75B5FA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C7C8919-1FB8-454A-8D61-CE1A2CE279BB}" authorId="{26026803-E399-1D0F-5724-A34B5BE1649E}" created="2026-03-26T09:34:15.921">
    <pc:sldMkLst xmlns:pc="http://schemas.microsoft.com/office/powerpoint/2013/main/command">
      <pc:docMk/>
      <pc:sldMk cId="2807783334" sldId="2147374477"/>
    </pc:sldMkLst>
    <p188:txBody>
      <a:bodyPr/>
      <a:lstStyle/>
      <a:p>
        <a:r>
          <a:rPr lang="en-US"/>
          <a:t>Adapt to the CO context</a:t>
        </a:r>
      </a:p>
    </p188:txBody>
  </p188:cm>
</p188:cmLst>
</file>

<file path=ppt/comments/modernComment_7FFE5612_38FA43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574355CD-2EF4-40E4-BE0E-C2098BE00694}" authorId="{26026803-E399-1D0F-5724-A34B5BE1649E}" created="2026-03-26T09:33:37.451">
    <pc:sldMkLst xmlns:pc="http://schemas.microsoft.com/office/powerpoint/2013/main/command">
      <pc:docMk/>
      <pc:sldMk cId="59745333" sldId="2147374610"/>
    </pc:sldMkLst>
    <p188:replyLst/>
    <p188:txBody>
      <a:bodyPr/>
      <a:lstStyle/>
      <a:p>
        <a:r>
          <a:rPr lang="en-US"/>
          <a:t>Adapt the list of benchmarks achieved, in progress or not in place to the Country Office situation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386B7-58B1-4005-BC52-6CE14BF4651F}" type="datetimeFigureOut">
              <a:rPr lang="en-US" smtClean="0"/>
              <a:t>9/22/2026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0017B-9732-48C3-A9BE-3991EE996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20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5B52B291-B72B-4EAB-92B1-D2D5FD030E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599236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3288693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93F04ED-29AD-4A7B-8D5B-62E2AC379F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3488059"/>
            <a:ext cx="991329" cy="2648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660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2E9046-A56D-4913-9F57-A85423E10E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0439" y="4939191"/>
            <a:ext cx="9520842" cy="420209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34AAA12-3FBE-4A2D-8AA5-8A0AC7ADB2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0438" y="5422901"/>
            <a:ext cx="9520842" cy="26670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866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B4A63E9-D34A-4C23-9224-BA5BDC6D24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4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739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1A6FDDB-6BD3-44B3-B2F9-403D74E792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0438" y="2640177"/>
            <a:ext cx="9414162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9297B639-CAAF-4AE4-9827-74BE197D97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0438" y="3294863"/>
            <a:ext cx="9414162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Presentation Subtitle</a:t>
            </a:r>
          </a:p>
        </p:txBody>
      </p:sp>
      <p:pic>
        <p:nvPicPr>
          <p:cNvPr id="15" name="Picture 14" descr="Logo. World Food Programme. Saving Lives. Changing Lives.">
            <a:extLst>
              <a:ext uri="{FF2B5EF4-FFF2-40B4-BE49-F238E27FC236}">
                <a16:creationId xmlns:a16="http://schemas.microsoft.com/office/drawing/2014/main" id="{F0D1FCCB-D861-4208-9FFB-E806B4765B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F8B35B4-2A89-4F48-8316-B434FA27B0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69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with Colour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BE960C-00EE-80A9-C2AA-2431F2B8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5E526F3C-5FDD-470A-8114-BAA146ED07D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3861" y="6592570"/>
            <a:ext cx="11384280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04C618-BB69-427B-831C-CF679FA163E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52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B03725-01EC-4F77-B754-E001758843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-65088"/>
            <a:ext cx="12192000" cy="69230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750152-881A-413D-940A-CA064D9868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990336"/>
            <a:ext cx="518414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606922"/>
            <a:ext cx="518414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98338A-7F28-40A3-B27E-43111C2547E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29829" y="590222"/>
            <a:ext cx="5321481" cy="400802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8C0E84E9-A6A6-4F54-ACA6-E3895F7998E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29829" y="4865579"/>
            <a:ext cx="5321481" cy="14599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057139F7-CDDD-4A81-AE07-4845E7DA51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601351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34E71DE9-323B-4302-B34D-AAD8CBCF5D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601351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B11E6A-E74C-40C6-A8AD-0F2F1CA3ADE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0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9C5F042-EE93-4DBA-A636-BA43A67CDD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8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o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29CAAA-B315-4B74-9F3F-260966DE8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8A67CE-9C5E-423F-A50B-DDB6A4A3A424}"/>
              </a:ext>
            </a:extLst>
          </p:cNvPr>
          <p:cNvSpPr txBox="1"/>
          <p:nvPr userDrawn="1"/>
        </p:nvSpPr>
        <p:spPr>
          <a:xfrm>
            <a:off x="1886050" y="-495963"/>
            <a:ext cx="10305949" cy="430887"/>
          </a:xfrm>
          <a:prstGeom prst="rect">
            <a:avLst/>
          </a:prstGeom>
          <a:solidFill>
            <a:srgbClr val="FFE89F"/>
          </a:solidFill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background </a:t>
            </a:r>
            <a:r>
              <a:rPr lang="en-US" sz="11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colours (see box to the left), also the gray boxes are to just mark borders, please delete these when finalizing</a:t>
            </a:r>
            <a:endParaRPr lang="en-US" sz="11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</a:t>
            </a:r>
            <a:r>
              <a:rPr lang="en-US" err="1"/>
              <a:t>Characterisitc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82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43601" y="2896593"/>
            <a:ext cx="5499100" cy="169783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39788" y="4800965"/>
            <a:ext cx="5858509" cy="26733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6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9096" y="1870633"/>
            <a:ext cx="1006950" cy="10069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43600" y="5107628"/>
            <a:ext cx="5858509" cy="23336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2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Characteristic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BE1D3B6-D880-46AD-83D2-0434CA1620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28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enda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29FE7B-3EBA-4544-961A-ACC7CF55D06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977900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75E73030-855F-4252-8B55-A67ACA890E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1850519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1A35A4DF-D729-4AEF-AC7D-A6CBD792FF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2723138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DAF9709C-E2E7-4B67-A23B-B889053362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6000" y="3595757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48678042-E3FA-438C-A46D-21158E3FD0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6000" y="4468376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A55FE68-B17B-4334-A96E-6DDF5B38B5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0" y="5340995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BDDCAC7-942E-4B12-8C36-271C011F1B6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00709" y="975835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A1DEF50-BE74-441C-9DCA-FFF5652785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00709" y="1848454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7AF08F62-F4AD-4B54-BE8E-49347A421B6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900709" y="2721073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C1932158-4F59-486B-9D88-418AA29F062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00709" y="3593692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7EA1016-BDE0-47EB-A787-2BD9CD2449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00709" y="4466311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67D5AE3-D9A6-4686-B3D5-0B1C0FCD95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00709" y="5338930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6666E5B-89DB-46AF-851E-802A8F1E050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26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7592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94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334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116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857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853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_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2733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63591BB-DB01-D043-A519-067963333E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10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9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eaLnBrk="1" hangingPunct="1">
        <a:defRPr sz="2600" b="1"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0" eaLnBrk="1" hangingPunct="1">
        <a:defRPr sz="1200">
          <a:latin typeface="+mn-lt"/>
          <a:ea typeface="+mn-ea"/>
          <a:cs typeface="+mn-cs"/>
        </a:defRPr>
      </a:lvl1pPr>
      <a:lvl2pPr marL="414618" eaLnBrk="1" hangingPunct="1">
        <a:defRPr sz="1200">
          <a:latin typeface="+mn-lt"/>
          <a:ea typeface="+mn-ea"/>
          <a:cs typeface="+mn-cs"/>
        </a:defRPr>
      </a:lvl2pPr>
      <a:lvl3pPr marL="829235" eaLnBrk="1" hangingPunct="1">
        <a:defRPr sz="1200">
          <a:latin typeface="+mn-lt"/>
          <a:ea typeface="+mn-ea"/>
          <a:cs typeface="+mn-cs"/>
        </a:defRPr>
      </a:lvl3pPr>
      <a:lvl4pPr marL="1243854" eaLnBrk="1" hangingPunct="1">
        <a:defRPr sz="1200">
          <a:latin typeface="+mn-lt"/>
          <a:ea typeface="+mn-ea"/>
          <a:cs typeface="+mn-cs"/>
        </a:defRPr>
      </a:lvl4pPr>
      <a:lvl5pPr marL="1658471" eaLnBrk="1" hangingPunct="1">
        <a:defRPr sz="1200"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18" eaLnBrk="1" hangingPunct="1">
        <a:defRPr>
          <a:latin typeface="+mn-lt"/>
          <a:ea typeface="+mn-ea"/>
          <a:cs typeface="+mn-cs"/>
        </a:defRPr>
      </a:lvl2pPr>
      <a:lvl3pPr marL="829235" eaLnBrk="1" hangingPunct="1">
        <a:defRPr>
          <a:latin typeface="+mn-lt"/>
          <a:ea typeface="+mn-ea"/>
          <a:cs typeface="+mn-cs"/>
        </a:defRPr>
      </a:lvl3pPr>
      <a:lvl4pPr marL="1243854" eaLnBrk="1" hangingPunct="1">
        <a:defRPr>
          <a:latin typeface="+mn-lt"/>
          <a:ea typeface="+mn-ea"/>
          <a:cs typeface="+mn-cs"/>
        </a:defRPr>
      </a:lvl4pPr>
      <a:lvl5pPr marL="1658471" eaLnBrk="1" hangingPunct="1">
        <a:defRPr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28">
          <p15:clr>
            <a:srgbClr val="F26B43"/>
          </p15:clr>
        </p15:guide>
        <p15:guide id="2" pos="3840">
          <p15:clr>
            <a:srgbClr val="F26B43"/>
          </p15:clr>
        </p15:guide>
        <p15:guide id="3" pos="264">
          <p15:clr>
            <a:srgbClr val="F26B43"/>
          </p15:clr>
        </p15:guide>
        <p15:guide id="4" pos="7416">
          <p15:clr>
            <a:srgbClr val="F26B43"/>
          </p15:clr>
        </p15:guide>
        <p15:guide id="5" orient="horz" pos="288">
          <p15:clr>
            <a:srgbClr val="F26B43"/>
          </p15:clr>
        </p15:guide>
        <p15:guide id="6" orient="horz" pos="2424">
          <p15:clr>
            <a:srgbClr val="F26B43"/>
          </p15:clr>
        </p15:guide>
        <p15:guide id="7" orient="horz" pos="744">
          <p15:clr>
            <a:srgbClr val="F26B43"/>
          </p15:clr>
        </p15:guide>
        <p15:guide id="8" pos="3936">
          <p15:clr>
            <a:srgbClr val="F26B43"/>
          </p15:clr>
        </p15:guide>
        <p15:guide id="9" pos="3744">
          <p15:clr>
            <a:srgbClr val="F26B43"/>
          </p15:clr>
        </p15:guide>
        <p15:guide id="10" orient="horz" pos="2496">
          <p15:clr>
            <a:srgbClr val="F26B43"/>
          </p15:clr>
        </p15:guide>
        <p15:guide id="11" orient="horz" pos="840">
          <p15:clr>
            <a:srgbClr val="F26B43"/>
          </p15:clr>
        </p15:guide>
        <p15:guide id="12" orient="horz" pos="25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7FFE5612_38FA4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svg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7FFE558D_A75B5FA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svg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under a tree&#10;&#10;AI-generated content may be incorrect.">
            <a:extLst>
              <a:ext uri="{FF2B5EF4-FFF2-40B4-BE49-F238E27FC236}">
                <a16:creationId xmlns:a16="http://schemas.microsoft.com/office/drawing/2014/main" id="{32AB1AA8-FF11-1186-F821-17C3B02F6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5" b="22558"/>
          <a:stretch/>
        </p:blipFill>
        <p:spPr>
          <a:xfrm>
            <a:off x="0" y="0"/>
            <a:ext cx="12192000" cy="4750545"/>
          </a:xfrm>
          <a:prstGeom prst="rect">
            <a:avLst/>
          </a:prstGeom>
        </p:spPr>
      </p:pic>
      <p:sp>
        <p:nvSpPr>
          <p:cNvPr id="9" name="Titolo 1">
            <a:extLst>
              <a:ext uri="{FF2B5EF4-FFF2-40B4-BE49-F238E27FC236}">
                <a16:creationId xmlns:a16="http://schemas.microsoft.com/office/drawing/2014/main" id="{1A015D9C-C9D3-D64F-ADA5-742B12AEEA7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59230" y="5128296"/>
            <a:ext cx="9497493" cy="101441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i="0" kern="1200">
                <a:solidFill>
                  <a:srgbClr val="0070BA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pPr lvl="0">
              <a:defRPr/>
            </a:pPr>
            <a:r>
              <a:rPr lang="es-ES" sz="340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Lanzamiento de la Estrategia de Focalización </a:t>
            </a:r>
            <a:br>
              <a:rPr lang="en-US" sz="3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Open Sans ExtraBold" panose="020B0606030504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</a:br>
            <a:r>
              <a:rPr lang="es-ES" sz="1600">
                <a:latin typeface="Open Sans"/>
                <a:ea typeface="Open Sans"/>
                <a:cs typeface="Open Sans"/>
              </a:rPr>
              <a:t>Presentación al Grupo de Trabajo de Focalización de la [</a:t>
            </a:r>
            <a:r>
              <a:rPr lang="es-ES" sz="1600"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Oficina del País</a:t>
            </a:r>
            <a:r>
              <a:rPr lang="es-ES" sz="1600">
                <a:latin typeface="Open Sans"/>
                <a:ea typeface="Open Sans"/>
                <a:cs typeface="Open Sans"/>
              </a:rPr>
              <a:t>]</a:t>
            </a:r>
            <a:endParaRPr kumimoji="0" lang="en-US" sz="2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52D83F10-A12A-DC43-92D2-9708578359F6}"/>
              </a:ext>
            </a:extLst>
          </p:cNvPr>
          <p:cNvSpPr txBox="1">
            <a:spLocks/>
          </p:cNvSpPr>
          <p:nvPr/>
        </p:nvSpPr>
        <p:spPr>
          <a:xfrm>
            <a:off x="659230" y="630711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sz="1400" b="1" err="1">
                <a:solidFill>
                  <a:srgbClr val="000000"/>
                </a:solidFill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Fecha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458A70-5F5C-4E44-BB0F-87B246B2A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0232" y="3494444"/>
            <a:ext cx="991329" cy="26482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2F8950-D7EE-4B70-B063-BF227C1A3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6850EFC-267A-A994-696A-390576797B2E}"/>
              </a:ext>
            </a:extLst>
          </p:cNvPr>
          <p:cNvSpPr/>
          <p:nvPr/>
        </p:nvSpPr>
        <p:spPr>
          <a:xfrm rot="16200000">
            <a:off x="11355931" y="4017745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©WFP/Michael Tewelde</a:t>
            </a:r>
          </a:p>
        </p:txBody>
      </p:sp>
    </p:spTree>
    <p:extLst>
      <p:ext uri="{BB962C8B-B14F-4D97-AF65-F5344CB8AC3E}">
        <p14:creationId xmlns:p14="http://schemas.microsoft.com/office/powerpoint/2010/main" val="14729558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DC4AB78-E0EA-4936-8D89-91835171D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794289"/>
              </p:ext>
            </p:extLst>
          </p:nvPr>
        </p:nvGraphicFramePr>
        <p:xfrm>
          <a:off x="5307106" y="1876540"/>
          <a:ext cx="6426091" cy="3104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85314">
                  <a:extLst>
                    <a:ext uri="{9D8B030D-6E8A-4147-A177-3AD203B41FA5}">
                      <a16:colId xmlns:a16="http://schemas.microsoft.com/office/drawing/2014/main" val="487915974"/>
                    </a:ext>
                  </a:extLst>
                </a:gridCol>
                <a:gridCol w="5240777">
                  <a:extLst>
                    <a:ext uri="{9D8B030D-6E8A-4147-A177-3AD203B41FA5}">
                      <a16:colId xmlns:a16="http://schemas.microsoft.com/office/drawing/2014/main" val="4094487196"/>
                    </a:ext>
                  </a:extLst>
                </a:gridCol>
              </a:tblGrid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Revisión de Garantía de Focalización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207777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Lanzamiento de la estrategia de focalización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49339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[Otros puntos de la agenda]</a:t>
                      </a:r>
                      <a:endParaRPr lang="en-US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233517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[Otros puntos de la agenda]</a:t>
                      </a:r>
                      <a:endParaRPr lang="en-US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9521185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noProof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Próximos pasos y preguntas y respuestas</a:t>
                      </a:r>
                      <a:endParaRPr lang="en-US" noProof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603604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F823F3DE-AE31-4C9E-8F19-ABA1BA943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C4F818-6B7D-4EE0-B264-F54F9C997263}"/>
              </a:ext>
            </a:extLst>
          </p:cNvPr>
          <p:cNvSpPr txBox="1"/>
          <p:nvPr/>
        </p:nvSpPr>
        <p:spPr>
          <a:xfrm>
            <a:off x="2000116" y="-582216"/>
            <a:ext cx="10191884" cy="461665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  El enlace de la foto preseleccionada está en la diapositiva 1. La agenda de la derecha es una mesa.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4CD266-A97F-2E1D-4823-0DF7F9F28821}"/>
              </a:ext>
            </a:extLst>
          </p:cNvPr>
          <p:cNvSpPr/>
          <p:nvPr/>
        </p:nvSpPr>
        <p:spPr>
          <a:xfrm rot="16200000">
            <a:off x="4471037" y="5800139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>
                <a:solidFill>
                  <a:schemeClr val="bg2"/>
                </a:solidFill>
              </a:rPr>
              <a:t>©WFP/Rein Skullerud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32FA8B-7876-492A-3B7A-8C1E7ABD0AE4}"/>
              </a:ext>
            </a:extLst>
          </p:cNvPr>
          <p:cNvSpPr/>
          <p:nvPr/>
        </p:nvSpPr>
        <p:spPr>
          <a:xfrm>
            <a:off x="0" y="0"/>
            <a:ext cx="530710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501518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796C6-42FF-D1A0-F286-7D292D15D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06C4D0-00CB-EF65-434E-634F64187A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02C53F-D9E1-6E62-CE8E-2A63B10DF617}"/>
              </a:ext>
            </a:extLst>
          </p:cNvPr>
          <p:cNvSpPr txBox="1"/>
          <p:nvPr/>
        </p:nvSpPr>
        <p:spPr>
          <a:xfrm>
            <a:off x="3578032" y="2890391"/>
            <a:ext cx="503948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3200" b="1" err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Garantía</a:t>
            </a:r>
            <a:r>
              <a:rPr lang="en-U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de </a:t>
            </a:r>
            <a:r>
              <a:rPr lang="en-US" sz="3200" b="1" err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Focalización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AA3DC-8F5D-13B8-F46D-BF4E62FBC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1513AA-70C0-2F69-EB23-DEDED1331BB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3018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DD954-EC2F-B61F-D907-5078A34EB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28C5476-D2F4-4823-9062-88ECEEE488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Marco de Garantía de Focalización (2025)</a:t>
            </a:r>
            <a:endParaRPr lang="en-US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AFC825-2772-5B86-FBDA-A02B507991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A7B41E6-1DBD-542B-31EA-C65F5AE1DA5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645E7D4-05DF-358A-8845-B7C49041C4B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E1F0A1E-9368-F0B0-0D4A-2BCDAFEB624B}"/>
              </a:ext>
            </a:extLst>
          </p:cNvPr>
          <p:cNvGrpSpPr/>
          <p:nvPr/>
        </p:nvGrpSpPr>
        <p:grpSpPr>
          <a:xfrm>
            <a:off x="6960686" y="1768895"/>
            <a:ext cx="914400" cy="914400"/>
            <a:chOff x="7051279" y="3990447"/>
            <a:chExt cx="914400" cy="914400"/>
          </a:xfrm>
        </p:grpSpPr>
        <p:grpSp>
          <p:nvGrpSpPr>
            <p:cNvPr id="45" name="Group 39">
              <a:extLst>
                <a:ext uri="{FF2B5EF4-FFF2-40B4-BE49-F238E27FC236}">
                  <a16:creationId xmlns:a16="http://schemas.microsoft.com/office/drawing/2014/main" id="{6CCE707B-1F73-67DE-2554-F8A9422DE00F}"/>
                </a:ext>
              </a:extLst>
            </p:cNvPr>
            <p:cNvGrpSpPr/>
            <p:nvPr/>
          </p:nvGrpSpPr>
          <p:grpSpPr>
            <a:xfrm>
              <a:off x="7051279" y="3990447"/>
              <a:ext cx="914400" cy="914400"/>
              <a:chOff x="0" y="0"/>
              <a:chExt cx="812800" cy="812800"/>
            </a:xfrm>
          </p:grpSpPr>
          <p:sp>
            <p:nvSpPr>
              <p:cNvPr id="46" name="Freeform 40">
                <a:extLst>
                  <a:ext uri="{FF2B5EF4-FFF2-40B4-BE49-F238E27FC236}">
                    <a16:creationId xmlns:a16="http://schemas.microsoft.com/office/drawing/2014/main" id="{841FD803-20BF-8BE8-465D-9E533F3098E5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CF0F3"/>
              </a:solidFill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47" name="TextBox 41">
                <a:extLst>
                  <a:ext uri="{FF2B5EF4-FFF2-40B4-BE49-F238E27FC236}">
                    <a16:creationId xmlns:a16="http://schemas.microsoft.com/office/drawing/2014/main" id="{CA67BABE-1754-D1AC-E767-8A4EB3A7503E}"/>
                  </a:ext>
                </a:extLst>
              </p:cNvPr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pic>
          <p:nvPicPr>
            <p:cNvPr id="54" name="Picture 53" descr="A yellow triangle with a red exclamation mark on a grey cogwheel&#10;&#10;Description automatically generated">
              <a:extLst>
                <a:ext uri="{FF2B5EF4-FFF2-40B4-BE49-F238E27FC236}">
                  <a16:creationId xmlns:a16="http://schemas.microsoft.com/office/drawing/2014/main" id="{B9455DB8-A071-7679-351E-97D02118A6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8890" y="4148058"/>
              <a:ext cx="599178" cy="599178"/>
            </a:xfrm>
            <a:prstGeom prst="rect">
              <a:avLst/>
            </a:prstGeom>
          </p:spPr>
        </p:pic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11FC2BD-EFB1-8500-FDC9-9F15D37AAA63}"/>
              </a:ext>
            </a:extLst>
          </p:cNvPr>
          <p:cNvGrpSpPr/>
          <p:nvPr/>
        </p:nvGrpSpPr>
        <p:grpSpPr>
          <a:xfrm>
            <a:off x="9582336" y="1768895"/>
            <a:ext cx="914400" cy="914400"/>
            <a:chOff x="9885760" y="3990447"/>
            <a:chExt cx="914400" cy="914400"/>
          </a:xfrm>
        </p:grpSpPr>
        <p:grpSp>
          <p:nvGrpSpPr>
            <p:cNvPr id="39" name="Group 39">
              <a:extLst>
                <a:ext uri="{FF2B5EF4-FFF2-40B4-BE49-F238E27FC236}">
                  <a16:creationId xmlns:a16="http://schemas.microsoft.com/office/drawing/2014/main" id="{8777B9FE-D948-7C2C-8484-5A38DE1BD892}"/>
                </a:ext>
              </a:extLst>
            </p:cNvPr>
            <p:cNvGrpSpPr/>
            <p:nvPr/>
          </p:nvGrpSpPr>
          <p:grpSpPr>
            <a:xfrm>
              <a:off x="9885760" y="3990447"/>
              <a:ext cx="914400" cy="914400"/>
              <a:chOff x="0" y="0"/>
              <a:chExt cx="812800" cy="812800"/>
            </a:xfrm>
          </p:grpSpPr>
          <p:sp>
            <p:nvSpPr>
              <p:cNvPr id="40" name="Freeform 40">
                <a:extLst>
                  <a:ext uri="{FF2B5EF4-FFF2-40B4-BE49-F238E27FC236}">
                    <a16:creationId xmlns:a16="http://schemas.microsoft.com/office/drawing/2014/main" id="{C628C7F1-CE83-F3D5-EC5B-7EF92985B9B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CF0F3"/>
              </a:solidFill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/>
                  <a:ea typeface="+mn-ea"/>
                  <a:cs typeface="+mn-cs"/>
                </a:endParaRPr>
              </a:p>
            </p:txBody>
          </p:sp>
          <p:sp>
            <p:nvSpPr>
              <p:cNvPr id="41" name="TextBox 41">
                <a:extLst>
                  <a:ext uri="{FF2B5EF4-FFF2-40B4-BE49-F238E27FC236}">
                    <a16:creationId xmlns:a16="http://schemas.microsoft.com/office/drawing/2014/main" id="{5CB04720-0EA5-C09E-B731-A7901BE0DE65}"/>
                  </a:ext>
                </a:extLst>
              </p:cNvPr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pic>
          <p:nvPicPr>
            <p:cNvPr id="56" name="Picture 55" descr="A colorful diagram with many squares&#10;&#10;AI-generated content may be incorrect.">
              <a:extLst>
                <a:ext uri="{FF2B5EF4-FFF2-40B4-BE49-F238E27FC236}">
                  <a16:creationId xmlns:a16="http://schemas.microsoft.com/office/drawing/2014/main" id="{E59365C5-F743-B692-6A62-399BAD3385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0607" y="4175294"/>
              <a:ext cx="544707" cy="544707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6DF6315F-ED6D-D904-9E3E-763DD6577ED0}"/>
              </a:ext>
            </a:extLst>
          </p:cNvPr>
          <p:cNvGrpSpPr/>
          <p:nvPr/>
        </p:nvGrpSpPr>
        <p:grpSpPr>
          <a:xfrm>
            <a:off x="4339037" y="1768895"/>
            <a:ext cx="914400" cy="914400"/>
            <a:chOff x="4216798" y="3990447"/>
            <a:chExt cx="914400" cy="914400"/>
          </a:xfrm>
        </p:grpSpPr>
        <p:sp>
          <p:nvSpPr>
            <p:cNvPr id="37" name="Freeform 40">
              <a:extLst>
                <a:ext uri="{FF2B5EF4-FFF2-40B4-BE49-F238E27FC236}">
                  <a16:creationId xmlns:a16="http://schemas.microsoft.com/office/drawing/2014/main" id="{515FDFF3-76BB-7E6C-16FB-47CBAA4D832C}"/>
                </a:ext>
              </a:extLst>
            </p:cNvPr>
            <p:cNvSpPr/>
            <p:nvPr/>
          </p:nvSpPr>
          <p:spPr>
            <a:xfrm>
              <a:off x="4216798" y="3990447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F0F3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8" name="TextBox 41">
              <a:extLst>
                <a:ext uri="{FF2B5EF4-FFF2-40B4-BE49-F238E27FC236}">
                  <a16:creationId xmlns:a16="http://schemas.microsoft.com/office/drawing/2014/main" id="{9A9CD3A1-68BF-C6E0-B3E1-23A20A28E29A}"/>
                </a:ext>
              </a:extLst>
            </p:cNvPr>
            <p:cNvSpPr txBox="1"/>
            <p:nvPr/>
          </p:nvSpPr>
          <p:spPr>
            <a:xfrm>
              <a:off x="4302523" y="4044025"/>
              <a:ext cx="742950" cy="8072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58" name="Picture 57" descr="A group of people with a gear and arrows pointing up&#10;&#10;AI-generated content may be incorrect.">
              <a:extLst>
                <a:ext uri="{FF2B5EF4-FFF2-40B4-BE49-F238E27FC236}">
                  <a16:creationId xmlns:a16="http://schemas.microsoft.com/office/drawing/2014/main" id="{3CD2FF75-67EF-97B3-A99D-004329C046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4409" y="4148058"/>
              <a:ext cx="599178" cy="599178"/>
            </a:xfrm>
            <a:prstGeom prst="rect">
              <a:avLst/>
            </a:prstGeom>
          </p:spPr>
        </p:pic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F73D0B27-6ADA-F860-7C4E-3C1615EDEC63}"/>
              </a:ext>
            </a:extLst>
          </p:cNvPr>
          <p:cNvGrpSpPr/>
          <p:nvPr/>
        </p:nvGrpSpPr>
        <p:grpSpPr>
          <a:xfrm>
            <a:off x="1717388" y="1768895"/>
            <a:ext cx="914400" cy="914400"/>
            <a:chOff x="1382317" y="3990447"/>
            <a:chExt cx="914400" cy="914400"/>
          </a:xfrm>
        </p:grpSpPr>
        <p:sp>
          <p:nvSpPr>
            <p:cNvPr id="34" name="Freeform 40">
              <a:extLst>
                <a:ext uri="{FF2B5EF4-FFF2-40B4-BE49-F238E27FC236}">
                  <a16:creationId xmlns:a16="http://schemas.microsoft.com/office/drawing/2014/main" id="{FB8D01AF-2AC9-FD1A-8BB9-98BAA7A3C4F7}"/>
                </a:ext>
              </a:extLst>
            </p:cNvPr>
            <p:cNvSpPr/>
            <p:nvPr/>
          </p:nvSpPr>
          <p:spPr>
            <a:xfrm>
              <a:off x="1382317" y="3990447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CF0F3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sp>
          <p:nvSpPr>
            <p:cNvPr id="35" name="TextBox 41">
              <a:extLst>
                <a:ext uri="{FF2B5EF4-FFF2-40B4-BE49-F238E27FC236}">
                  <a16:creationId xmlns:a16="http://schemas.microsoft.com/office/drawing/2014/main" id="{72A054A1-8F74-36E7-8750-94705A553271}"/>
                </a:ext>
              </a:extLst>
            </p:cNvPr>
            <p:cNvSpPr txBox="1"/>
            <p:nvPr/>
          </p:nvSpPr>
          <p:spPr>
            <a:xfrm>
              <a:off x="1468042" y="4044025"/>
              <a:ext cx="742950" cy="8072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60" name="Picture 59" descr="A computer screen shot of a folder with papers and a check mark&#10;&#10;AI-generated content may be incorrect.">
              <a:extLst>
                <a:ext uri="{FF2B5EF4-FFF2-40B4-BE49-F238E27FC236}">
                  <a16:creationId xmlns:a16="http://schemas.microsoft.com/office/drawing/2014/main" id="{0974C7D2-5FB9-FE9F-7CEB-93069FAF98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9928" y="4148058"/>
              <a:ext cx="599178" cy="599178"/>
            </a:xfrm>
            <a:prstGeom prst="rect">
              <a:avLst/>
            </a:prstGeom>
          </p:spPr>
        </p:pic>
      </p:grpSp>
      <p:sp>
        <p:nvSpPr>
          <p:cNvPr id="65" name="Rectangle 64">
            <a:extLst>
              <a:ext uri="{FF2B5EF4-FFF2-40B4-BE49-F238E27FC236}">
                <a16:creationId xmlns:a16="http://schemas.microsoft.com/office/drawing/2014/main" id="{410B450C-D891-C985-2211-F6F297AAE394}"/>
              </a:ext>
            </a:extLst>
          </p:cNvPr>
          <p:cNvSpPr/>
          <p:nvPr/>
        </p:nvSpPr>
        <p:spPr>
          <a:xfrm>
            <a:off x="885978" y="2785531"/>
            <a:ext cx="2577220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s-ES" sz="1400" b="1">
                <a:solidFill>
                  <a:sysClr val="windowText" lastClr="000000"/>
                </a:solidFill>
              </a:rPr>
              <a:t>Enfoque de Focalización bien justificado y documentado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D0E40DA1-C6CD-F30D-977A-DC58016B001F}"/>
              </a:ext>
            </a:extLst>
          </p:cNvPr>
          <p:cNvSpPr/>
          <p:nvPr/>
        </p:nvSpPr>
        <p:spPr>
          <a:xfrm>
            <a:off x="3501674" y="2785531"/>
            <a:ext cx="2577220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s-MX" sz="1400" b="1">
                <a:solidFill>
                  <a:sysClr val="windowText" lastClr="000000"/>
                </a:solidFill>
              </a:rPr>
              <a:t>Asegurada y mantenida suficiente capacidad del PMA y de los socios​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3F1EB3E4-04A4-5B77-AD70-5C8438DB9FA6}"/>
              </a:ext>
            </a:extLst>
          </p:cNvPr>
          <p:cNvSpPr/>
          <p:nvPr/>
        </p:nvSpPr>
        <p:spPr>
          <a:xfrm>
            <a:off x="6117369" y="2785531"/>
            <a:ext cx="2713135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s-ES" sz="1400" b="1">
                <a:solidFill>
                  <a:sysClr val="windowText" lastClr="000000"/>
                </a:solidFill>
              </a:rPr>
              <a:t>Riesgos relacionados con la focalización contabilizados y abordados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D6036E7-961D-AA91-5D03-66AA849AB452}"/>
              </a:ext>
            </a:extLst>
          </p:cNvPr>
          <p:cNvSpPr/>
          <p:nvPr/>
        </p:nvSpPr>
        <p:spPr>
          <a:xfrm>
            <a:off x="8733065" y="2785531"/>
            <a:ext cx="2577220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s-ES" sz="1400" b="1">
                <a:solidFill>
                  <a:sysClr val="windowText" lastClr="000000"/>
                </a:solidFill>
              </a:rPr>
              <a:t>Estructura de Gobernanza Establecida y Documentada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EC2F20-1E2A-8FCB-C14E-C36E0531D57F}"/>
              </a:ext>
            </a:extLst>
          </p:cNvPr>
          <p:cNvSpPr/>
          <p:nvPr/>
        </p:nvSpPr>
        <p:spPr>
          <a:xfrm>
            <a:off x="757117" y="3540545"/>
            <a:ext cx="2834942" cy="2435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en-US" sz="1200" err="1">
                <a:solidFill>
                  <a:sysClr val="windowText" lastClr="000000"/>
                </a:solidFill>
              </a:rPr>
              <a:t>Basado</a:t>
            </a:r>
            <a:r>
              <a:rPr lang="en-US" sz="1200">
                <a:solidFill>
                  <a:sysClr val="windowText" lastClr="000000"/>
                </a:solidFill>
              </a:rPr>
              <a:t> </a:t>
            </a:r>
            <a:r>
              <a:rPr lang="en-US" sz="1200" err="1">
                <a:solidFill>
                  <a:sysClr val="windowText" lastClr="000000"/>
                </a:solidFill>
              </a:rPr>
              <a:t>en</a:t>
            </a:r>
            <a:r>
              <a:rPr lang="en-US" sz="1200">
                <a:solidFill>
                  <a:sysClr val="windowText" lastClr="000000"/>
                </a:solidFill>
              </a:rPr>
              <a:t> la </a:t>
            </a:r>
            <a:r>
              <a:rPr lang="en-US" sz="1200" err="1">
                <a:solidFill>
                  <a:sysClr val="windowText" lastClr="000000"/>
                </a:solidFill>
              </a:rPr>
              <a:t>evidencia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 </a:t>
            </a:r>
            <a:r>
              <a:rPr lang="en-US" sz="1200">
                <a:solidFill>
                  <a:prstClr val="white">
                    <a:lumMod val="65000"/>
                  </a:prstClr>
                </a:solidFill>
              </a:rPr>
              <a:t>(</a:t>
            </a:r>
            <a:r>
              <a:rPr lang="en-US" sz="1200" err="1">
                <a:solidFill>
                  <a:prstClr val="white">
                    <a:lumMod val="65000"/>
                  </a:prstClr>
                </a:solidFill>
              </a:rPr>
              <a:t>datos</a:t>
            </a:r>
            <a:r>
              <a:rPr lang="en-US" sz="1200">
                <a:solidFill>
                  <a:prstClr val="white">
                    <a:lumMod val="65000"/>
                  </a:prstClr>
                </a:solidFill>
              </a:rPr>
              <a:t> y/o comunidad)</a:t>
            </a:r>
          </a:p>
          <a:p>
            <a:pPr marL="342900" lvl="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en-US" sz="1200" err="1">
                <a:solidFill>
                  <a:sysClr val="windowText" lastClr="000000"/>
                </a:solidFill>
              </a:rPr>
              <a:t>Vinculado</a:t>
            </a:r>
            <a:r>
              <a:rPr lang="en-US" sz="1200">
                <a:solidFill>
                  <a:sysClr val="windowText" lastClr="000000"/>
                </a:solidFill>
              </a:rPr>
              <a:t> a </a:t>
            </a:r>
            <a:r>
              <a:rPr lang="en-US" sz="1200" err="1">
                <a:solidFill>
                  <a:sysClr val="windowText" lastClr="000000"/>
                </a:solidFill>
              </a:rPr>
              <a:t>objetivos</a:t>
            </a:r>
            <a:r>
              <a:rPr lang="en-US" sz="1200">
                <a:solidFill>
                  <a:sysClr val="windowText" lastClr="000000"/>
                </a:solidFill>
              </a:rPr>
              <a:t> </a:t>
            </a:r>
            <a:r>
              <a:rPr lang="en-US" sz="1200" err="1">
                <a:solidFill>
                  <a:sysClr val="windowText" lastClr="000000"/>
                </a:solidFill>
              </a:rPr>
              <a:t>programáticos</a:t>
            </a:r>
            <a:r>
              <a:rPr lang="en-US" sz="1200">
                <a:solidFill>
                  <a:sysClr val="windowText" lastClr="000000"/>
                </a:solidFill>
              </a:rPr>
              <a:t>
</a:t>
            </a:r>
            <a:r>
              <a:rPr lang="en-US" sz="1200" err="1">
                <a:solidFill>
                  <a:sysClr val="windowText" lastClr="000000"/>
                </a:solidFill>
              </a:rPr>
              <a:t>Participación</a:t>
            </a:r>
            <a:r>
              <a:rPr lang="en-US" sz="1200">
                <a:solidFill>
                  <a:sysClr val="windowText" lastClr="000000"/>
                </a:solidFill>
              </a:rPr>
              <a:t> </a:t>
            </a:r>
            <a:r>
              <a:rPr lang="en-US" sz="1200" err="1">
                <a:solidFill>
                  <a:sysClr val="windowText" lastClr="000000"/>
                </a:solidFill>
              </a:rPr>
              <a:t>comunitaria</a:t>
            </a:r>
            <a:endParaRPr lang="en-US" sz="1200">
              <a:solidFill>
                <a:sysClr val="windowText" lastClr="000000"/>
              </a:solidFill>
            </a:endParaRPr>
          </a:p>
          <a:p>
            <a:pPr marL="342900" lvl="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en-US" sz="1200" b="1" err="1">
                <a:solidFill>
                  <a:srgbClr val="C00000"/>
                </a:solidFill>
              </a:rPr>
              <a:t>Estrategia</a:t>
            </a:r>
            <a:r>
              <a:rPr lang="en-US" sz="1200" b="1">
                <a:solidFill>
                  <a:srgbClr val="C00000"/>
                </a:solidFill>
              </a:rPr>
              <a:t> de </a:t>
            </a:r>
            <a:r>
              <a:rPr lang="en-US" sz="1200" b="1" err="1">
                <a:solidFill>
                  <a:srgbClr val="C00000"/>
                </a:solidFill>
              </a:rPr>
              <a:t>focalización</a:t>
            </a:r>
            <a:endParaRPr lang="en-US" sz="1200" b="1">
              <a:solidFill>
                <a:srgbClr val="C00000"/>
              </a:solidFill>
            </a:endParaRPr>
          </a:p>
          <a:p>
            <a:pPr marL="342900" lvl="0" indent="-342900">
              <a:buClr>
                <a:srgbClr val="FFC000"/>
              </a:buClr>
              <a:buFont typeface="+mj-lt"/>
              <a:buAutoNum type="arabicPeriod"/>
              <a:defRPr/>
            </a:pPr>
            <a:r>
              <a:rPr lang="es-ES" sz="1200" err="1">
                <a:solidFill>
                  <a:sysClr val="windowText" lastClr="000000"/>
                </a:solidFill>
              </a:rPr>
              <a:t>SOPs</a:t>
            </a:r>
            <a:r>
              <a:rPr lang="es-ES" sz="1200">
                <a:solidFill>
                  <a:sysClr val="windowText" lastClr="000000"/>
                </a:solidFill>
              </a:rPr>
              <a:t> de focalización
Integración digital
Segregación de roles
Mecanismo de apelación
Verificación de elegibilidad
Seguimiento a la focalización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61F5D9-08FD-70C2-C337-36C90F8D76D3}"/>
              </a:ext>
            </a:extLst>
          </p:cNvPr>
          <p:cNvSpPr/>
          <p:nvPr/>
        </p:nvSpPr>
        <p:spPr>
          <a:xfrm>
            <a:off x="3376340" y="3540545"/>
            <a:ext cx="2834942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>
              <a:buClr>
                <a:srgbClr val="FFC000"/>
              </a:buClr>
              <a:buFont typeface="+mj-lt"/>
              <a:buAutoNum type="arabicPeriod" startAt="11"/>
              <a:defRPr/>
            </a:pPr>
            <a:r>
              <a:rPr lang="es-ES" sz="1200">
                <a:solidFill>
                  <a:sysClr val="windowText" lastClr="000000"/>
                </a:solidFill>
              </a:rPr>
              <a:t>Recursos para el personal del WFP
Recursos para la capacidad de CP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1AD845-0A29-9305-160C-707E694E2EF8}"/>
              </a:ext>
            </a:extLst>
          </p:cNvPr>
          <p:cNvSpPr/>
          <p:nvPr/>
        </p:nvSpPr>
        <p:spPr>
          <a:xfrm>
            <a:off x="5995563" y="3540545"/>
            <a:ext cx="2834942" cy="5759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>
              <a:buClr>
                <a:srgbClr val="FFC000"/>
              </a:buClr>
              <a:buFont typeface="+mj-lt"/>
              <a:buAutoNum type="arabicPeriod" startAt="13"/>
              <a:defRPr/>
            </a:pPr>
            <a:r>
              <a:rPr lang="en-US" sz="1200" err="1">
                <a:solidFill>
                  <a:sysClr val="windowText" lastClr="000000"/>
                </a:solidFill>
              </a:rPr>
              <a:t>Seguimiento</a:t>
            </a:r>
            <a:r>
              <a:rPr lang="en-US" sz="1200">
                <a:solidFill>
                  <a:sysClr val="windowText" lastClr="000000"/>
                </a:solidFill>
              </a:rPr>
              <a:t> a </a:t>
            </a:r>
            <a:r>
              <a:rPr lang="en-US" sz="1200" err="1">
                <a:solidFill>
                  <a:sysClr val="windowText" lastClr="000000"/>
                </a:solidFill>
              </a:rPr>
              <a:t>los</a:t>
            </a:r>
            <a:r>
              <a:rPr lang="en-US" sz="1200">
                <a:solidFill>
                  <a:sysClr val="windowText" lastClr="000000"/>
                </a:solidFill>
              </a:rPr>
              <a:t> </a:t>
            </a:r>
            <a:r>
              <a:rPr lang="en-US" sz="1200" err="1">
                <a:solidFill>
                  <a:sysClr val="windowText" lastClr="000000"/>
                </a:solidFill>
              </a:rPr>
              <a:t>riesgos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804487-4638-124F-4137-C5D5B3750481}"/>
              </a:ext>
            </a:extLst>
          </p:cNvPr>
          <p:cNvSpPr/>
          <p:nvPr/>
        </p:nvSpPr>
        <p:spPr>
          <a:xfrm>
            <a:off x="8614787" y="3540545"/>
            <a:ext cx="2834942" cy="14332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>
              <a:buClr>
                <a:srgbClr val="FFC000"/>
              </a:buClr>
              <a:buFont typeface="+mj-lt"/>
              <a:buAutoNum type="arabicPeriod" startAt="14"/>
              <a:defRPr/>
            </a:pPr>
            <a:r>
              <a:rPr lang="es-ES" sz="1200">
                <a:solidFill>
                  <a:sysClr val="windowText" lastClr="000000"/>
                </a:solidFill>
              </a:rPr>
              <a:t>Estructura interna de gobernanza
Riesgos de influencia indebida
Coordinación </a:t>
            </a:r>
            <a:r>
              <a:rPr lang="es-ES" sz="1200" err="1">
                <a:solidFill>
                  <a:sysClr val="windowText" lastClr="000000"/>
                </a:solidFill>
              </a:rPr>
              <a:t>interagencial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BF0C02-22E8-AACE-2C76-5365B2174552}"/>
              </a:ext>
            </a:extLst>
          </p:cNvPr>
          <p:cNvSpPr/>
          <p:nvPr/>
        </p:nvSpPr>
        <p:spPr>
          <a:xfrm>
            <a:off x="431800" y="1457324"/>
            <a:ext cx="11356338" cy="50958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F385A-7371-950D-F7B4-B7D6406B601E}"/>
              </a:ext>
            </a:extLst>
          </p:cNvPr>
          <p:cNvSpPr/>
          <p:nvPr/>
        </p:nvSpPr>
        <p:spPr>
          <a:xfrm>
            <a:off x="552450" y="1279911"/>
            <a:ext cx="4339588" cy="3576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s-ES" sz="1600" b="1">
                <a:solidFill>
                  <a:prstClr val="black"/>
                </a:solidFill>
              </a:rPr>
              <a:t>Marco de Garantía de Focalización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CC378-0480-DC49-F8B9-D4EDCCCA3EEA}"/>
              </a:ext>
            </a:extLst>
          </p:cNvPr>
          <p:cNvSpPr/>
          <p:nvPr/>
        </p:nvSpPr>
        <p:spPr>
          <a:xfrm>
            <a:off x="704373" y="6022098"/>
            <a:ext cx="3419475" cy="3544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ES" sz="1400" b="1">
                <a:solidFill>
                  <a:prstClr val="black"/>
                </a:solidFill>
              </a:rPr>
              <a:t>Sección 1 - Capacidad de acción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AD50D0-854E-8746-EFCA-824D4E08F6B1}"/>
              </a:ext>
            </a:extLst>
          </p:cNvPr>
          <p:cNvSpPr/>
          <p:nvPr/>
        </p:nvSpPr>
        <p:spPr>
          <a:xfrm>
            <a:off x="4396420" y="6022098"/>
            <a:ext cx="3419475" cy="3544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400" b="1" err="1">
                <a:solidFill>
                  <a:prstClr val="black"/>
                </a:solidFill>
              </a:rPr>
              <a:t>Sección</a:t>
            </a:r>
            <a:r>
              <a:rPr lang="en-US" sz="1400" b="1">
                <a:solidFill>
                  <a:prstClr val="black"/>
                </a:solidFill>
              </a:rPr>
              <a:t> 2 - Calidad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D5A02D5-F998-4B8A-BD4C-EF98E4B83637}"/>
              </a:ext>
            </a:extLst>
          </p:cNvPr>
          <p:cNvSpPr/>
          <p:nvPr/>
        </p:nvSpPr>
        <p:spPr>
          <a:xfrm>
            <a:off x="8088467" y="6022098"/>
            <a:ext cx="3419475" cy="3544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s-ES" sz="1400" b="1">
                <a:solidFill>
                  <a:prstClr val="black"/>
                </a:solidFill>
              </a:rPr>
              <a:t>Sección 3 – Gestión de riesgos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AEA7E393-0322-A6DB-FF4D-4692127CA26D}"/>
              </a:ext>
            </a:extLst>
          </p:cNvPr>
          <p:cNvSpPr/>
          <p:nvPr/>
        </p:nvSpPr>
        <p:spPr>
          <a:xfrm flipH="1">
            <a:off x="3158380" y="4509493"/>
            <a:ext cx="131960" cy="14564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21103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624C06-F7DE-DD8D-7B1C-36FE2C8B8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A5B0639-E67B-8AA5-2B62-5F6898D61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38C6F6-1AC3-7FC3-EB82-7A08B5C838EB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E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 libre de cambiar los colores a cualquiera de los colores corporativos del WFP (ver recuadro a la izquierda).</a:t>
            </a:r>
            <a:endParaRPr kumimoji="0" lang="en-US" sz="120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265E52-58B1-81E9-6754-8D2C1DB49E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[</a:t>
            </a:r>
            <a:r>
              <a:rPr lang="en-US" err="1">
                <a:highlight>
                  <a:srgbClr val="FFFF00"/>
                </a:highlight>
              </a:rPr>
              <a:t>Oficina</a:t>
            </a:r>
            <a:r>
              <a:rPr lang="en-US">
                <a:highlight>
                  <a:srgbClr val="FFFF00"/>
                </a:highlight>
              </a:rPr>
              <a:t> de País</a:t>
            </a:r>
            <a:r>
              <a:rPr lang="en-US"/>
              <a:t>]</a:t>
            </a:r>
            <a:endParaRPr lang="en-US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217F666-C5BD-4EBE-8FCA-039A0955C6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1800" y="892175"/>
            <a:ext cx="5511800" cy="267335"/>
          </a:xfrm>
        </p:spPr>
        <p:txBody>
          <a:bodyPr/>
          <a:lstStyle/>
          <a:p>
            <a:r>
              <a:rPr lang="es-ES"/>
              <a:t>Autoevaluación de Garantía de Focalización  (</a:t>
            </a:r>
            <a:r>
              <a:rPr lang="es-ES">
                <a:highlight>
                  <a:srgbClr val="FFFF00"/>
                </a:highlight>
              </a:rPr>
              <a:t>Fecha</a:t>
            </a:r>
            <a:r>
              <a:rPr lang="es-ES"/>
              <a:t>)</a:t>
            </a:r>
            <a:endParaRPr lang="en-US" noProof="0"/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381652E4-3D64-11FE-06B6-3125480E08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876576"/>
              </p:ext>
            </p:extLst>
          </p:nvPr>
        </p:nvGraphicFramePr>
        <p:xfrm>
          <a:off x="8632032" y="313837"/>
          <a:ext cx="2993532" cy="1005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62965">
                  <a:extLst>
                    <a:ext uri="{9D8B030D-6E8A-4147-A177-3AD203B41FA5}">
                      <a16:colId xmlns:a16="http://schemas.microsoft.com/office/drawing/2014/main" val="4030168163"/>
                    </a:ext>
                  </a:extLst>
                </a:gridCol>
                <a:gridCol w="930567">
                  <a:extLst>
                    <a:ext uri="{9D8B030D-6E8A-4147-A177-3AD203B41FA5}">
                      <a16:colId xmlns:a16="http://schemas.microsoft.com/office/drawing/2014/main" val="578821343"/>
                    </a:ext>
                  </a:extLst>
                </a:gridCol>
              </a:tblGrid>
              <a:tr h="139433">
                <a:tc>
                  <a:txBody>
                    <a:bodyPr/>
                    <a:lstStyle/>
                    <a:p>
                      <a:r>
                        <a:rPr lang="en-US" sz="1200" noProof="0" err="1">
                          <a:solidFill>
                            <a:srgbClr val="008EB1"/>
                          </a:solidFill>
                        </a:rPr>
                        <a:t>Verificado</a:t>
                      </a:r>
                      <a:endParaRPr lang="en-US" sz="1200" noProof="0">
                        <a:solidFill>
                          <a:srgbClr val="008EB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noProof="0">
                          <a:solidFill>
                            <a:srgbClr val="008EB1"/>
                          </a:solidFill>
                          <a:highlight>
                            <a:srgbClr val="FFFF00"/>
                          </a:highlight>
                        </a:rPr>
                        <a:t>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021527"/>
                  </a:ext>
                </a:extLst>
              </a:tr>
              <a:tr h="139433">
                <a:tc>
                  <a:txBody>
                    <a:bodyPr/>
                    <a:lstStyle/>
                    <a:p>
                      <a:r>
                        <a:rPr lang="en-US" sz="1200" b="1" noProof="0" err="1">
                          <a:solidFill>
                            <a:schemeClr val="accent5"/>
                          </a:solidFill>
                        </a:rPr>
                        <a:t>Completado</a:t>
                      </a:r>
                      <a:endParaRPr lang="en-US" sz="1200" b="1" noProof="0">
                        <a:solidFill>
                          <a:schemeClr val="accent5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noProof="0">
                          <a:solidFill>
                            <a:schemeClr val="accent5"/>
                          </a:solidFill>
                          <a:highlight>
                            <a:srgbClr val="FFFF00"/>
                          </a:highlight>
                        </a:rPr>
                        <a:t>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956044"/>
                  </a:ext>
                </a:extLst>
              </a:tr>
              <a:tr h="139433">
                <a:tc>
                  <a:txBody>
                    <a:bodyPr/>
                    <a:lstStyle/>
                    <a:p>
                      <a:r>
                        <a:rPr lang="en-US" sz="1200" b="1" noProof="0">
                          <a:solidFill>
                            <a:srgbClr val="FFC000"/>
                          </a:solidFill>
                        </a:rPr>
                        <a:t>En </a:t>
                      </a:r>
                      <a:r>
                        <a:rPr lang="en-US" sz="1200" b="1" noProof="0" err="1">
                          <a:solidFill>
                            <a:srgbClr val="FFC000"/>
                          </a:solidFill>
                        </a:rPr>
                        <a:t>progreso</a:t>
                      </a:r>
                      <a:r>
                        <a:rPr lang="en-US" sz="1200" b="1" noProof="0">
                          <a:solidFill>
                            <a:srgbClr val="FFC000"/>
                          </a:solidFill>
                        </a:rPr>
                        <a:t> + </a:t>
                      </a:r>
                      <a:r>
                        <a:rPr lang="en-US" sz="1200" b="1" noProof="0" err="1">
                          <a:solidFill>
                            <a:srgbClr val="FFC000"/>
                          </a:solidFill>
                        </a:rPr>
                        <a:t>Completado</a:t>
                      </a:r>
                      <a:endParaRPr lang="en-US" sz="1200" b="1" noProof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noProof="0">
                          <a:solidFill>
                            <a:srgbClr val="FFC000"/>
                          </a:solidFill>
                          <a:highlight>
                            <a:srgbClr val="FFFF00"/>
                          </a:highlight>
                        </a:rPr>
                        <a:t>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3383407"/>
                  </a:ext>
                </a:extLst>
              </a:tr>
            </a:tbl>
          </a:graphicData>
        </a:graphic>
      </p:graphicFrame>
      <p:grpSp>
        <p:nvGrpSpPr>
          <p:cNvPr id="46" name="Group 45">
            <a:extLst>
              <a:ext uri="{FF2B5EF4-FFF2-40B4-BE49-F238E27FC236}">
                <a16:creationId xmlns:a16="http://schemas.microsoft.com/office/drawing/2014/main" id="{864E3EAB-19E4-EEF4-85CA-CF4B2EC0EFA7}"/>
              </a:ext>
            </a:extLst>
          </p:cNvPr>
          <p:cNvGrpSpPr/>
          <p:nvPr/>
        </p:nvGrpSpPr>
        <p:grpSpPr>
          <a:xfrm>
            <a:off x="564662" y="1475742"/>
            <a:ext cx="233364" cy="233364"/>
            <a:chOff x="4143375" y="581311"/>
            <a:chExt cx="314325" cy="314325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24C7885A-EDC3-994D-CAD7-49A4D5085035}"/>
                </a:ext>
              </a:extLst>
            </p:cNvPr>
            <p:cNvSpPr/>
            <p:nvPr/>
          </p:nvSpPr>
          <p:spPr>
            <a:xfrm>
              <a:off x="4143375" y="581311"/>
              <a:ext cx="314325" cy="314325"/>
            </a:xfrm>
            <a:prstGeom prst="ellipse">
              <a:avLst/>
            </a:prstGeom>
            <a:solidFill>
              <a:srgbClr val="1A9C5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pic>
          <p:nvPicPr>
            <p:cNvPr id="48" name="Graphic 47" descr="Checkmark with solid fill">
              <a:extLst>
                <a:ext uri="{FF2B5EF4-FFF2-40B4-BE49-F238E27FC236}">
                  <a16:creationId xmlns:a16="http://schemas.microsoft.com/office/drawing/2014/main" id="{28F30D30-94B9-FAB8-7E7E-F472A86006A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175207" y="613143"/>
              <a:ext cx="250661" cy="250661"/>
            </a:xfrm>
            <a:prstGeom prst="rect">
              <a:avLst/>
            </a:prstGeom>
          </p:spPr>
        </p:pic>
      </p:grpSp>
      <p:sp>
        <p:nvSpPr>
          <p:cNvPr id="49" name="TextBox 10">
            <a:extLst>
              <a:ext uri="{FF2B5EF4-FFF2-40B4-BE49-F238E27FC236}">
                <a16:creationId xmlns:a16="http://schemas.microsoft.com/office/drawing/2014/main" id="{6110054C-EB03-3C7C-ED4F-C21B48630C55}"/>
              </a:ext>
            </a:extLst>
          </p:cNvPr>
          <p:cNvSpPr txBox="1"/>
          <p:nvPr/>
        </p:nvSpPr>
        <p:spPr>
          <a:xfrm>
            <a:off x="1032887" y="1458637"/>
            <a:ext cx="3453388" cy="5625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2300"/>
              </a:lnSpc>
              <a:spcBef>
                <a:spcPct val="0"/>
              </a:spcBef>
              <a:defRPr/>
            </a:pPr>
            <a:r>
              <a:rPr lang="es-ES" sz="1400">
                <a:solidFill>
                  <a:srgbClr val="1A9C5A"/>
                </a:solidFill>
                <a:highlight>
                  <a:srgbClr val="FFFF00"/>
                </a:highlight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X</a:t>
            </a:r>
            <a:r>
              <a:rPr lang="es-ES" sz="1400">
                <a:solidFill>
                  <a:srgbClr val="1A9C5A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/16 Cumplió Plenamente los Puntos de Referencia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1A9C5A"/>
              </a:solidFill>
              <a:effectLst/>
              <a:uLnTx/>
              <a:uFillTx/>
              <a:latin typeface="Open Sans Extrabold"/>
              <a:ea typeface="Open Sans Light" panose="020B0306030504020204" pitchFamily="34" charset="0"/>
              <a:cs typeface="Open Sans Light" panose="020B0306030504020204" pitchFamily="34" charset="0"/>
              <a:sym typeface="Hero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C6316DF-1172-AE3B-18E0-EC0887096C55}"/>
              </a:ext>
            </a:extLst>
          </p:cNvPr>
          <p:cNvGrpSpPr/>
          <p:nvPr/>
        </p:nvGrpSpPr>
        <p:grpSpPr>
          <a:xfrm>
            <a:off x="8082128" y="1475742"/>
            <a:ext cx="247735" cy="233364"/>
            <a:chOff x="8035924" y="581311"/>
            <a:chExt cx="314325" cy="314325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B090977F-ABE3-BCE4-CF5C-AAC4F0BD4388}"/>
                </a:ext>
              </a:extLst>
            </p:cNvPr>
            <p:cNvSpPr/>
            <p:nvPr/>
          </p:nvSpPr>
          <p:spPr>
            <a:xfrm>
              <a:off x="8035924" y="581311"/>
              <a:ext cx="314325" cy="314325"/>
            </a:xfrm>
            <a:prstGeom prst="ellipse">
              <a:avLst/>
            </a:prstGeom>
            <a:solidFill>
              <a:srgbClr val="ED1A2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pic>
          <p:nvPicPr>
            <p:cNvPr id="52" name="Graphic 51" descr="Close with solid fill">
              <a:extLst>
                <a:ext uri="{FF2B5EF4-FFF2-40B4-BE49-F238E27FC236}">
                  <a16:creationId xmlns:a16="http://schemas.microsoft.com/office/drawing/2014/main" id="{28DA0E30-B88E-37AC-2154-433FA844A5D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067756" y="613142"/>
              <a:ext cx="250661" cy="250661"/>
            </a:xfrm>
            <a:prstGeom prst="rect">
              <a:avLst/>
            </a:prstGeom>
          </p:spPr>
        </p:pic>
      </p:grpSp>
      <p:sp>
        <p:nvSpPr>
          <p:cNvPr id="53" name="TextBox 10">
            <a:extLst>
              <a:ext uri="{FF2B5EF4-FFF2-40B4-BE49-F238E27FC236}">
                <a16:creationId xmlns:a16="http://schemas.microsoft.com/office/drawing/2014/main" id="{8CFAB764-FA5A-0874-50C3-3BDAEDEC9236}"/>
              </a:ext>
            </a:extLst>
          </p:cNvPr>
          <p:cNvSpPr txBox="1"/>
          <p:nvPr/>
        </p:nvSpPr>
        <p:spPr>
          <a:xfrm>
            <a:off x="8557537" y="1458637"/>
            <a:ext cx="3272413" cy="5625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2300"/>
              </a:lnSpc>
              <a:spcBef>
                <a:spcPct val="0"/>
              </a:spcBef>
              <a:defRPr/>
            </a:pPr>
            <a:r>
              <a:rPr lang="en-US" sz="1400">
                <a:solidFill>
                  <a:srgbClr val="ED1A2A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Benchmarks de </a:t>
            </a:r>
            <a:r>
              <a:rPr lang="en-US" sz="1400">
                <a:solidFill>
                  <a:srgbClr val="ED1A2A"/>
                </a:solidFill>
                <a:highlight>
                  <a:srgbClr val="FFFF00"/>
                </a:highlight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X</a:t>
            </a:r>
            <a:r>
              <a:rPr lang="en-US" sz="1400">
                <a:solidFill>
                  <a:srgbClr val="ED1A2A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/16 no </a:t>
            </a:r>
            <a:r>
              <a:rPr lang="en-US" sz="1400" err="1">
                <a:solidFill>
                  <a:srgbClr val="ED1A2A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implementados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ED1A2A"/>
              </a:solidFill>
              <a:effectLst/>
              <a:uLnTx/>
              <a:uFillTx/>
              <a:latin typeface="Open Sans Extrabold"/>
              <a:ea typeface="Open Sans Light" panose="020B0306030504020204" pitchFamily="34" charset="0"/>
              <a:cs typeface="Open Sans Light" panose="020B0306030504020204" pitchFamily="34" charset="0"/>
              <a:sym typeface="Hero"/>
            </a:endParaRP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4241E8E8-B68B-784A-60A1-76D5B8244D66}"/>
              </a:ext>
            </a:extLst>
          </p:cNvPr>
          <p:cNvCxnSpPr>
            <a:cxnSpLocks/>
          </p:cNvCxnSpPr>
          <p:nvPr/>
        </p:nvCxnSpPr>
        <p:spPr>
          <a:xfrm>
            <a:off x="0" y="1321067"/>
            <a:ext cx="12192000" cy="0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10">
            <a:extLst>
              <a:ext uri="{FF2B5EF4-FFF2-40B4-BE49-F238E27FC236}">
                <a16:creationId xmlns:a16="http://schemas.microsoft.com/office/drawing/2014/main" id="{6ED71654-0624-0E0C-2C0E-C29C8917DD43}"/>
              </a:ext>
            </a:extLst>
          </p:cNvPr>
          <p:cNvSpPr txBox="1"/>
          <p:nvPr/>
        </p:nvSpPr>
        <p:spPr>
          <a:xfrm>
            <a:off x="5013666" y="1458637"/>
            <a:ext cx="3272413" cy="2675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2300"/>
              </a:lnSpc>
              <a:spcBef>
                <a:spcPct val="0"/>
              </a:spcBef>
              <a:defRPr/>
            </a:pPr>
            <a:r>
              <a:rPr lang="en-US" sz="1400">
                <a:solidFill>
                  <a:srgbClr val="FFC000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Benchmarks </a:t>
            </a:r>
            <a:r>
              <a:rPr lang="en-US" sz="1400">
                <a:solidFill>
                  <a:srgbClr val="FFC000"/>
                </a:solidFill>
                <a:highlight>
                  <a:srgbClr val="FFFF00"/>
                </a:highlight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X</a:t>
            </a:r>
            <a:r>
              <a:rPr lang="en-US" sz="1400">
                <a:solidFill>
                  <a:srgbClr val="FFC000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/16 </a:t>
            </a:r>
            <a:r>
              <a:rPr lang="en-US" sz="1400" err="1">
                <a:solidFill>
                  <a:srgbClr val="FFC000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en</a:t>
            </a:r>
            <a:r>
              <a:rPr lang="en-US" sz="1400">
                <a:solidFill>
                  <a:srgbClr val="FFC000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 </a:t>
            </a:r>
            <a:r>
              <a:rPr lang="en-US" sz="1400" err="1">
                <a:solidFill>
                  <a:srgbClr val="FFC000"/>
                </a:solidFill>
                <a:latin typeface="Open Sans Extrabold"/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progreso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Open Sans Extrabold"/>
              <a:ea typeface="Open Sans Light" panose="020B0306030504020204" pitchFamily="34" charset="0"/>
              <a:cs typeface="Open Sans Light" panose="020B0306030504020204" pitchFamily="34" charset="0"/>
              <a:sym typeface="Hero"/>
            </a:endParaRP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3F892A60-02DF-AC38-C5E8-53B85371534B}"/>
              </a:ext>
            </a:extLst>
          </p:cNvPr>
          <p:cNvGrpSpPr/>
          <p:nvPr/>
        </p:nvGrpSpPr>
        <p:grpSpPr>
          <a:xfrm>
            <a:off x="4538257" y="1475742"/>
            <a:ext cx="247735" cy="233364"/>
            <a:chOff x="557477" y="3738095"/>
            <a:chExt cx="247735" cy="233364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E0FAEC2A-5DA2-B406-406A-C1C15E0DA271}"/>
                </a:ext>
              </a:extLst>
            </p:cNvPr>
            <p:cNvSpPr/>
            <p:nvPr/>
          </p:nvSpPr>
          <p:spPr>
            <a:xfrm>
              <a:off x="557477" y="3738095"/>
              <a:ext cx="247735" cy="23336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0CA66681-3019-3EFB-998D-AB51E7674675}"/>
                </a:ext>
              </a:extLst>
            </p:cNvPr>
            <p:cNvCxnSpPr>
              <a:stCxn id="62" idx="2"/>
              <a:endCxn id="62" idx="6"/>
            </p:cNvCxnSpPr>
            <p:nvPr/>
          </p:nvCxnSpPr>
          <p:spPr>
            <a:xfrm>
              <a:off x="596741" y="3854777"/>
              <a:ext cx="16920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Rectangle 66">
            <a:extLst>
              <a:ext uri="{FF2B5EF4-FFF2-40B4-BE49-F238E27FC236}">
                <a16:creationId xmlns:a16="http://schemas.microsoft.com/office/drawing/2014/main" id="{58DC826E-0F1E-EFA8-7826-246F4D6ED852}"/>
              </a:ext>
            </a:extLst>
          </p:cNvPr>
          <p:cNvSpPr/>
          <p:nvPr/>
        </p:nvSpPr>
        <p:spPr>
          <a:xfrm>
            <a:off x="564661" y="2080357"/>
            <a:ext cx="3921613" cy="14677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es-ES" sz="1400">
                <a:solidFill>
                  <a:sysClr val="windowText" lastClr="000000"/>
                </a:solidFill>
              </a:rPr>
              <a:t>Integración digital (#6)
Recursos para el personal del WFP (#11)
Recursos para la capacidad de CP (#12)
Seguimiento a los riesgos (#13)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707D9EFB-EB3D-8B19-C109-0EB7424BE99A}"/>
              </a:ext>
            </a:extLst>
          </p:cNvPr>
          <p:cNvSpPr/>
          <p:nvPr/>
        </p:nvSpPr>
        <p:spPr>
          <a:xfrm>
            <a:off x="4538257" y="2080357"/>
            <a:ext cx="3582064" cy="11884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es-ES" sz="1400">
                <a:solidFill>
                  <a:sysClr val="windowText" lastClr="000000"/>
                </a:solidFill>
              </a:rPr>
              <a:t>Basado en la evidencia (#1)
Vinculado a Objetivos </a:t>
            </a:r>
            <a:r>
              <a:rPr lang="es-ES" sz="1400" err="1">
                <a:solidFill>
                  <a:sysClr val="windowText" lastClr="000000"/>
                </a:solidFill>
              </a:rPr>
              <a:t>prog</a:t>
            </a:r>
            <a:r>
              <a:rPr lang="es-ES" sz="1400">
                <a:solidFill>
                  <a:sysClr val="windowText" lastClr="000000"/>
                </a:solidFill>
              </a:rPr>
              <a:t>. (#2)
</a:t>
            </a:r>
            <a:r>
              <a:rPr lang="es-ES" sz="1400" err="1">
                <a:solidFill>
                  <a:sysClr val="windowText" lastClr="000000"/>
                </a:solidFill>
              </a:rPr>
              <a:t>SOPs</a:t>
            </a:r>
            <a:r>
              <a:rPr lang="es-ES" sz="1400">
                <a:solidFill>
                  <a:sysClr val="windowText" lastClr="000000"/>
                </a:solidFill>
              </a:rPr>
              <a:t> de focalización (#5)
Mecanismo de apelación (#8)
Seguimiento a la focalización (#10)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3375F245-567A-7470-1BCC-38670AE909DD}"/>
              </a:ext>
            </a:extLst>
          </p:cNvPr>
          <p:cNvSpPr/>
          <p:nvPr/>
        </p:nvSpPr>
        <p:spPr>
          <a:xfrm>
            <a:off x="8082128" y="2080357"/>
            <a:ext cx="4113082" cy="17054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lvl="0" indent="-3429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es-ES" sz="1400">
                <a:solidFill>
                  <a:sysClr val="windowText" lastClr="000000"/>
                </a:solidFill>
              </a:rPr>
              <a:t>Participación comunitaria (#3)
Estrategia de focalización (#4)
Segregación de roles (#7)
Estructura interna de gobernanza (#14)
Riesgos de influencia indebida (#15)
Coordinación </a:t>
            </a:r>
            <a:r>
              <a:rPr lang="es-ES" sz="1400" err="1">
                <a:solidFill>
                  <a:sysClr val="windowText" lastClr="000000"/>
                </a:solidFill>
              </a:rPr>
              <a:t>interagencial</a:t>
            </a:r>
            <a:r>
              <a:rPr lang="es-ES" sz="1400">
                <a:solidFill>
                  <a:sysClr val="windowText" lastClr="000000"/>
                </a:solidFill>
              </a:rPr>
              <a:t> (#16)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0C1CD53-4C18-9B64-49B4-E5F6568A1021}"/>
              </a:ext>
            </a:extLst>
          </p:cNvPr>
          <p:cNvSpPr/>
          <p:nvPr/>
        </p:nvSpPr>
        <p:spPr>
          <a:xfrm>
            <a:off x="0" y="4820589"/>
            <a:ext cx="12192000" cy="204153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4" name="Text Placeholder 3">
            <a:extLst>
              <a:ext uri="{FF2B5EF4-FFF2-40B4-BE49-F238E27FC236}">
                <a16:creationId xmlns:a16="http://schemas.microsoft.com/office/drawing/2014/main" id="{8A4A38DA-AFDD-27D5-36F4-33FBAFB8F02E}"/>
              </a:ext>
            </a:extLst>
          </p:cNvPr>
          <p:cNvSpPr txBox="1">
            <a:spLocks/>
          </p:cNvSpPr>
          <p:nvPr/>
        </p:nvSpPr>
        <p:spPr>
          <a:xfrm>
            <a:off x="424178" y="4998898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 marL="0" eaLnBrk="1" hangingPunct="1">
              <a:defRPr sz="2600">
                <a:solidFill>
                  <a:srgbClr val="0080C3"/>
                </a:solidFill>
                <a:latin typeface="+mj-lt"/>
                <a:ea typeface="+mn-ea"/>
                <a:cs typeface="+mn-cs"/>
              </a:defRPr>
            </a:lvl1pPr>
            <a:lvl2pPr marL="414618" eaLnBrk="1" hangingPunct="1">
              <a:defRPr sz="1200">
                <a:latin typeface="+mn-lt"/>
                <a:ea typeface="+mn-ea"/>
                <a:cs typeface="+mn-cs"/>
              </a:defRPr>
            </a:lvl2pPr>
            <a:lvl3pPr marL="829235" eaLnBrk="1" hangingPunct="1">
              <a:defRPr sz="1200">
                <a:latin typeface="+mn-lt"/>
                <a:ea typeface="+mn-ea"/>
                <a:cs typeface="+mn-cs"/>
              </a:defRPr>
            </a:lvl3pPr>
            <a:lvl4pPr marL="1243854" eaLnBrk="1" hangingPunct="1">
              <a:defRPr sz="1200">
                <a:latin typeface="+mn-lt"/>
                <a:ea typeface="+mn-ea"/>
                <a:cs typeface="+mn-cs"/>
              </a:defRPr>
            </a:lvl4pPr>
            <a:lvl5pPr marL="1658471" eaLnBrk="1" hangingPunct="1">
              <a:defRPr sz="1200">
                <a:latin typeface="+mn-lt"/>
                <a:ea typeface="+mn-ea"/>
                <a:cs typeface="+mn-cs"/>
              </a:defRPr>
            </a:lvl5pPr>
            <a:lvl6pPr marL="2073088" eaLnBrk="1" hangingPunct="1">
              <a:defRPr>
                <a:latin typeface="+mn-lt"/>
                <a:ea typeface="+mn-ea"/>
                <a:cs typeface="+mn-cs"/>
              </a:defRPr>
            </a:lvl6pPr>
            <a:lvl7pPr marL="2487705" eaLnBrk="1" hangingPunct="1">
              <a:defRPr>
                <a:latin typeface="+mn-lt"/>
                <a:ea typeface="+mn-ea"/>
                <a:cs typeface="+mn-cs"/>
              </a:defRPr>
            </a:lvl7pPr>
            <a:lvl8pPr marL="2902323" eaLnBrk="1" hangingPunct="1">
              <a:defRPr>
                <a:latin typeface="+mn-lt"/>
                <a:ea typeface="+mn-ea"/>
                <a:cs typeface="+mn-cs"/>
              </a:defRPr>
            </a:lvl8pPr>
            <a:lvl9pPr marL="3316941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sz="1800" kern="0" err="1"/>
              <a:t>Comentarios</a:t>
            </a:r>
            <a:endParaRPr kumimoji="0" lang="en-US" sz="1400" b="0" i="1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2C31642A-EFBB-82F7-54B7-7CAE34FC3C4E}"/>
              </a:ext>
            </a:extLst>
          </p:cNvPr>
          <p:cNvSpPr/>
          <p:nvPr/>
        </p:nvSpPr>
        <p:spPr>
          <a:xfrm>
            <a:off x="605163" y="3507925"/>
            <a:ext cx="192863" cy="17533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8" name="TextBox 10">
            <a:extLst>
              <a:ext uri="{FF2B5EF4-FFF2-40B4-BE49-F238E27FC236}">
                <a16:creationId xmlns:a16="http://schemas.microsoft.com/office/drawing/2014/main" id="{123F499F-DC2A-E209-C5A4-F97B1386D0A1}"/>
              </a:ext>
            </a:extLst>
          </p:cNvPr>
          <p:cNvSpPr txBox="1"/>
          <p:nvPr/>
        </p:nvSpPr>
        <p:spPr>
          <a:xfrm>
            <a:off x="1032887" y="3439345"/>
            <a:ext cx="3453388" cy="2675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2300"/>
              </a:lnSpc>
              <a:spcBef>
                <a:spcPct val="0"/>
              </a:spcBef>
              <a:defRPr/>
            </a:pPr>
            <a:r>
              <a:rPr lang="es-ES" sz="1400" b="1">
                <a:solidFill>
                  <a:prstClr val="black"/>
                </a:solidFill>
                <a:ea typeface="Open Sans Light" panose="020B0306030504020204" pitchFamily="34" charset="0"/>
                <a:cs typeface="Open Sans Light" panose="020B0306030504020204" pitchFamily="34" charset="0"/>
                <a:sym typeface="Hero"/>
              </a:rPr>
              <a:t>X/16 no aplicable al CO</a:t>
            </a: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Open Sans Light" panose="020B0306030504020204" pitchFamily="34" charset="0"/>
              <a:cs typeface="Open Sans Light" panose="020B0306030504020204" pitchFamily="34" charset="0"/>
              <a:sym typeface="Hero"/>
            </a:endParaRP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A4EB7346-770B-AFD0-A608-0C9330E7F14A}"/>
              </a:ext>
            </a:extLst>
          </p:cNvPr>
          <p:cNvSpPr/>
          <p:nvPr/>
        </p:nvSpPr>
        <p:spPr>
          <a:xfrm flipH="1">
            <a:off x="10873198" y="2386843"/>
            <a:ext cx="164386" cy="151187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597453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3A842-1A92-C947-43E2-BD1803CDF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5E381DE-CEAE-6596-A4B0-343E7C72FC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B59541-4352-488B-1DFC-315FF44AF751}"/>
              </a:ext>
            </a:extLst>
          </p:cNvPr>
          <p:cNvSpPr txBox="1"/>
          <p:nvPr/>
        </p:nvSpPr>
        <p:spPr>
          <a:xfrm>
            <a:off x="3821372" y="2890391"/>
            <a:ext cx="487907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Lanzamiento de la estrategia de focalización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659192-5AC4-EF12-311F-E1F0C77006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AF248C-8268-8FDE-6486-66938110A9FB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4128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E88CC-2A34-2085-FD05-F41592794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6636F64-D59C-7B0A-B2BC-69F24071D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5C47D-58AB-A5F2-5DDE-C1426587F2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Estructura de documentación de la CO para Focalización</a:t>
            </a:r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48609A7-C279-262D-B849-FDADAA79B88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882AC4-734D-855B-F862-B1D24ACCF1B9}"/>
              </a:ext>
            </a:extLst>
          </p:cNvPr>
          <p:cNvSpPr/>
          <p:nvPr/>
        </p:nvSpPr>
        <p:spPr>
          <a:xfrm>
            <a:off x="422276" y="1349829"/>
            <a:ext cx="11363961" cy="1066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s-ES" b="1"/>
              <a:t>CSP de la Oficina de País</a:t>
            </a:r>
          </a:p>
          <a:p>
            <a:pPr algn="ctr">
              <a:spcAft>
                <a:spcPts val="600"/>
              </a:spcAft>
            </a:pPr>
            <a:r>
              <a:rPr lang="es-ES"/>
              <a:t>Cómo la oferta programática integrada del WFP pretende apoyar el logro del ODS 2 en la CO</a:t>
            </a:r>
            <a:endParaRPr lang="en-US" noProof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66D45A-62FC-701C-F9B4-1B99E19DE44D}"/>
              </a:ext>
            </a:extLst>
          </p:cNvPr>
          <p:cNvSpPr/>
          <p:nvPr/>
        </p:nvSpPr>
        <p:spPr>
          <a:xfrm>
            <a:off x="422276" y="2606947"/>
            <a:ext cx="11363961" cy="15242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s-ES" b="1"/>
              <a:t>[Oficina de País] Estrategia de Focalización ([Duración CSP])</a:t>
            </a:r>
          </a:p>
          <a:p>
            <a:pPr algn="ctr">
              <a:spcAft>
                <a:spcPts val="600"/>
              </a:spcAft>
            </a:pPr>
            <a:r>
              <a:rPr lang="es-ES"/>
              <a:t>¿Cómo operacionalizará el CO las sinergias entre programas a través de la focalización y cómo planea mejorar la precisión de la focalización teniendo en cuenta los riesgos y las posibles decisiones de priorización?</a:t>
            </a:r>
            <a:endParaRPr lang="en-US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F8EE0B-2C09-1AAE-EA84-D5399C3B81DA}"/>
              </a:ext>
            </a:extLst>
          </p:cNvPr>
          <p:cNvSpPr/>
          <p:nvPr/>
        </p:nvSpPr>
        <p:spPr>
          <a:xfrm>
            <a:off x="431800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400" b="1">
                <a:solidFill>
                  <a:schemeClr val="tx1"/>
                </a:solidFill>
              </a:rPr>
              <a:t>SOPs de </a:t>
            </a:r>
            <a:r>
              <a:rPr lang="en-US" sz="1400" b="1" err="1">
                <a:solidFill>
                  <a:schemeClr val="tx1"/>
                </a:solidFill>
              </a:rPr>
              <a:t>Focalización</a:t>
            </a:r>
            <a:endParaRPr lang="en-US" sz="1400" b="1">
              <a:solidFill>
                <a:schemeClr val="tx1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en-US" sz="1400" b="1" err="1">
                <a:solidFill>
                  <a:schemeClr val="tx1"/>
                </a:solidFill>
              </a:rPr>
              <a:t>Actividad</a:t>
            </a:r>
            <a:r>
              <a:rPr lang="en-US" sz="1400" b="1">
                <a:solidFill>
                  <a:schemeClr val="tx1"/>
                </a:solidFill>
              </a:rPr>
              <a:t> #</a:t>
            </a:r>
          </a:p>
          <a:p>
            <a:pPr algn="ctr">
              <a:spcAft>
                <a:spcPts val="600"/>
              </a:spcAft>
            </a:pPr>
            <a:r>
              <a:rPr lang="es-ES" sz="1400">
                <a:solidFill>
                  <a:schemeClr val="tx1"/>
                </a:solidFill>
              </a:rPr>
              <a:t>Pasos detallados, roles, responsabilidades, mitigación de riesgos, etc.</a:t>
            </a:r>
            <a:endParaRPr lang="en-US" sz="1400" b="1" noProof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855A34-0570-F8C8-49E6-70D64398E7D4}"/>
              </a:ext>
            </a:extLst>
          </p:cNvPr>
          <p:cNvSpPr/>
          <p:nvPr/>
        </p:nvSpPr>
        <p:spPr>
          <a:xfrm>
            <a:off x="3342715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400" b="1">
                <a:solidFill>
                  <a:schemeClr val="tx1"/>
                </a:solidFill>
              </a:rPr>
              <a:t>SOPs de </a:t>
            </a:r>
            <a:r>
              <a:rPr lang="en-US" sz="1400" b="1" err="1">
                <a:solidFill>
                  <a:schemeClr val="tx1"/>
                </a:solidFill>
              </a:rPr>
              <a:t>Focalización</a:t>
            </a:r>
            <a:r>
              <a:rPr lang="en-US" sz="1400" b="1">
                <a:solidFill>
                  <a:schemeClr val="tx1"/>
                </a:solidFill>
              </a:rPr>
              <a:t> </a:t>
            </a:r>
            <a:r>
              <a:rPr lang="en-US" sz="1400" b="1" err="1">
                <a:solidFill>
                  <a:schemeClr val="tx1"/>
                </a:solidFill>
              </a:rPr>
              <a:t>Actividad</a:t>
            </a:r>
            <a:r>
              <a:rPr lang="en-US" sz="1400" b="1">
                <a:solidFill>
                  <a:schemeClr val="tx1"/>
                </a:solidFill>
              </a:rPr>
              <a:t> #</a:t>
            </a:r>
          </a:p>
          <a:p>
            <a:pPr algn="ctr">
              <a:spcAft>
                <a:spcPts val="600"/>
              </a:spcAft>
            </a:pPr>
            <a:r>
              <a:rPr lang="es-ES" sz="1400">
                <a:solidFill>
                  <a:schemeClr val="tx1"/>
                </a:solidFill>
              </a:rPr>
              <a:t>Pasos detallados, roles, responsabilidades, mitigación de riesgos, etc.</a:t>
            </a:r>
            <a:endParaRPr lang="en-US" sz="1400" b="1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95563A-D3F3-C67B-DA1B-8C9105248725}"/>
              </a:ext>
            </a:extLst>
          </p:cNvPr>
          <p:cNvSpPr/>
          <p:nvPr/>
        </p:nvSpPr>
        <p:spPr>
          <a:xfrm>
            <a:off x="6253630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400" b="1">
                <a:solidFill>
                  <a:schemeClr val="tx1"/>
                </a:solidFill>
              </a:rPr>
              <a:t>SOPs de </a:t>
            </a:r>
            <a:r>
              <a:rPr lang="en-US" sz="1400" b="1" err="1">
                <a:solidFill>
                  <a:schemeClr val="tx1"/>
                </a:solidFill>
              </a:rPr>
              <a:t>Focalización</a:t>
            </a:r>
            <a:r>
              <a:rPr lang="en-US" sz="1400" b="1">
                <a:solidFill>
                  <a:schemeClr val="tx1"/>
                </a:solidFill>
              </a:rPr>
              <a:t> </a:t>
            </a:r>
            <a:r>
              <a:rPr lang="en-US" sz="1400" b="1" err="1">
                <a:solidFill>
                  <a:schemeClr val="tx1"/>
                </a:solidFill>
              </a:rPr>
              <a:t>Actividad</a:t>
            </a:r>
            <a:r>
              <a:rPr lang="en-US" sz="1400" b="1">
                <a:solidFill>
                  <a:schemeClr val="tx1"/>
                </a:solidFill>
              </a:rPr>
              <a:t> #</a:t>
            </a:r>
          </a:p>
          <a:p>
            <a:pPr algn="ctr">
              <a:spcAft>
                <a:spcPts val="600"/>
              </a:spcAft>
            </a:pPr>
            <a:r>
              <a:rPr lang="es-ES" sz="1400">
                <a:solidFill>
                  <a:schemeClr val="tx1"/>
                </a:solidFill>
              </a:rPr>
              <a:t>Pasos detallados, roles, responsabilidades, mitigación de riesgos, etc.</a:t>
            </a:r>
            <a:endParaRPr lang="en-US" sz="1400" b="1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641CA8-6D59-2EF9-D1EE-ADDFF5FA6A92}"/>
              </a:ext>
            </a:extLst>
          </p:cNvPr>
          <p:cNvSpPr/>
          <p:nvPr/>
        </p:nvSpPr>
        <p:spPr>
          <a:xfrm>
            <a:off x="9164544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1400" b="1">
                <a:solidFill>
                  <a:schemeClr val="tx1"/>
                </a:solidFill>
              </a:rPr>
              <a:t>SOPs de </a:t>
            </a:r>
            <a:r>
              <a:rPr lang="en-US" sz="1400" b="1" err="1">
                <a:solidFill>
                  <a:schemeClr val="tx1"/>
                </a:solidFill>
              </a:rPr>
              <a:t>Focalización</a:t>
            </a:r>
            <a:r>
              <a:rPr lang="en-US" sz="1400" b="1">
                <a:solidFill>
                  <a:schemeClr val="tx1"/>
                </a:solidFill>
              </a:rPr>
              <a:t> </a:t>
            </a:r>
            <a:r>
              <a:rPr lang="en-US" sz="1400" b="1" err="1">
                <a:solidFill>
                  <a:schemeClr val="tx1"/>
                </a:solidFill>
              </a:rPr>
              <a:t>Actividad</a:t>
            </a:r>
            <a:r>
              <a:rPr lang="en-US" sz="1400" b="1">
                <a:solidFill>
                  <a:schemeClr val="tx1"/>
                </a:solidFill>
              </a:rPr>
              <a:t> #</a:t>
            </a:r>
          </a:p>
          <a:p>
            <a:pPr algn="ctr">
              <a:spcAft>
                <a:spcPts val="600"/>
              </a:spcAft>
            </a:pPr>
            <a:r>
              <a:rPr lang="es-ES" sz="1400">
                <a:solidFill>
                  <a:schemeClr val="tx1"/>
                </a:solidFill>
              </a:rPr>
              <a:t>Pasos detallados, roles, responsabilidades, mitigación de riesgos, etc.</a:t>
            </a:r>
            <a:endParaRPr lang="en-US" sz="1400" b="1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F37915-CB6D-C1CB-E27A-68CA5CA0ECCF}"/>
              </a:ext>
            </a:extLst>
          </p:cNvPr>
          <p:cNvSpPr/>
          <p:nvPr/>
        </p:nvSpPr>
        <p:spPr>
          <a:xfrm>
            <a:off x="9516749" y="2606947"/>
            <a:ext cx="2269488" cy="33655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/>
              <a:t>No cumplido – Hito #4</a:t>
            </a:r>
            <a:endParaRPr lang="en-US" sz="1400" b="1" noProof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42F330-25B0-D38B-6E7F-0A797CB92597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64634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9905D-813A-A466-2F6F-D932C5815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AD62A-3E42-AFF2-08DD-3BCC3A0447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D80F75-A211-A059-4117-DE5C8DE90ECE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s-E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es libre de cambiar los colores a cualquiera de los colores corporativos del WFP (ver recuadro a la izquierda).</a:t>
            </a:r>
            <a:endParaRPr kumimoji="0" lang="en-US" sz="120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292E9B-435E-A60E-6437-62AA8194E8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Contenido de la estrategia de Focalización</a:t>
            </a:r>
            <a:endParaRPr lang="en-US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7671CE-483B-5EBB-2FB3-E6A33DCB50BB}"/>
              </a:ext>
            </a:extLst>
          </p:cNvPr>
          <p:cNvSpPr/>
          <p:nvPr/>
        </p:nvSpPr>
        <p:spPr>
          <a:xfrm>
            <a:off x="422276" y="1173561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Antecedentes y resumen del CSP</a:t>
            </a:r>
            <a:endParaRPr lang="en-US" sz="1400" noProof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D35027F-CDEA-8136-D4B9-5B82094914E7}"/>
              </a:ext>
            </a:extLst>
          </p:cNvPr>
          <p:cNvSpPr/>
          <p:nvPr/>
        </p:nvSpPr>
        <p:spPr>
          <a:xfrm>
            <a:off x="5301465" y="1173561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¿En qué contexto se implementan los programas del WFP?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4B252C9-61F6-CDC0-FDB1-F505FA7269C1}"/>
              </a:ext>
            </a:extLst>
          </p:cNvPr>
          <p:cNvSpPr/>
          <p:nvPr/>
        </p:nvSpPr>
        <p:spPr>
          <a:xfrm>
            <a:off x="422276" y="1727779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Objetivos</a:t>
            </a:r>
            <a:r>
              <a:rPr lang="en-US" sz="1400" b="1"/>
              <a:t> </a:t>
            </a:r>
            <a:r>
              <a:rPr lang="en-US" sz="1400" b="1" err="1"/>
              <a:t>Programáticos</a:t>
            </a:r>
            <a:endParaRPr lang="en-US" sz="1400" noProof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353BB0-92AA-6E8D-BE4A-A2A27BB66215}"/>
              </a:ext>
            </a:extLst>
          </p:cNvPr>
          <p:cNvSpPr/>
          <p:nvPr/>
        </p:nvSpPr>
        <p:spPr>
          <a:xfrm>
            <a:off x="5301465" y="1727779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marco de vulnerabilidad utiliza cada programa?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DA9973D-7827-2407-900C-905F0B3BC14C}"/>
              </a:ext>
            </a:extLst>
          </p:cNvPr>
          <p:cNvSpPr/>
          <p:nvPr/>
        </p:nvSpPr>
        <p:spPr>
          <a:xfrm>
            <a:off x="422276" y="2281997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Alianzas</a:t>
            </a:r>
            <a:endParaRPr lang="en-US" sz="1400" noProof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F5FEA6-CDDD-DD24-2681-A1E154588790}"/>
              </a:ext>
            </a:extLst>
          </p:cNvPr>
          <p:cNvSpPr/>
          <p:nvPr/>
        </p:nvSpPr>
        <p:spPr>
          <a:xfrm>
            <a:off x="5301465" y="2281997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interactúan los programas de los socios con los de WFP?
¿Puede la focalización aprovechar sinergias en los marcos de vulnerabilidades?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435160-7CAD-22CE-6360-995FB7D9DF38}"/>
              </a:ext>
            </a:extLst>
          </p:cNvPr>
          <p:cNvSpPr/>
          <p:nvPr/>
        </p:nvSpPr>
        <p:spPr>
          <a:xfrm>
            <a:off x="422276" y="2836215"/>
            <a:ext cx="4632609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err="1"/>
              <a:t>Mecanismos</a:t>
            </a:r>
            <a:r>
              <a:rPr lang="en-US" sz="1400" b="1"/>
              <a:t> de </a:t>
            </a:r>
            <a:r>
              <a:rPr lang="en-US" sz="1400" b="1" err="1"/>
              <a:t>coordinación</a:t>
            </a:r>
            <a:endParaRPr lang="en-US" sz="1400" noProof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A0A7DA6-9EB5-9D6B-8B0D-28A4520CA022}"/>
              </a:ext>
            </a:extLst>
          </p:cNvPr>
          <p:cNvSpPr/>
          <p:nvPr/>
        </p:nvSpPr>
        <p:spPr>
          <a:xfrm>
            <a:off x="5301465" y="2836215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mecanismo de coordinación (interno/externo) se utilizará para asegurar que las decisiones estén alineadas con la estrategia?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1879A8D-C9D7-CE61-1594-6C0E80110158}"/>
              </a:ext>
            </a:extLst>
          </p:cNvPr>
          <p:cNvSpPr/>
          <p:nvPr/>
        </p:nvSpPr>
        <p:spPr>
          <a:xfrm>
            <a:off x="422276" y="3390433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1: Análisis de necesidades y contexto </a:t>
            </a:r>
            <a:r>
              <a:rPr lang="en-US" sz="1100" noProof="0"/>
              <a:t>(a</a:t>
            </a:r>
            <a:r>
              <a:rPr lang="en-US" sz="1100" err="1"/>
              <a:t>lto</a:t>
            </a:r>
            <a:r>
              <a:rPr lang="en-US" sz="1100"/>
              <a:t> </a:t>
            </a:r>
            <a:r>
              <a:rPr lang="en-US" sz="1100" err="1"/>
              <a:t>nivel</a:t>
            </a:r>
            <a:r>
              <a:rPr lang="en-US" sz="1100" noProof="0"/>
              <a:t>)</a:t>
            </a:r>
            <a:endParaRPr lang="en-US" sz="1400" noProof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74C7992-B269-7A4D-F5CD-785C917D9855}"/>
              </a:ext>
            </a:extLst>
          </p:cNvPr>
          <p:cNvSpPr/>
          <p:nvPr/>
        </p:nvSpPr>
        <p:spPr>
          <a:xfrm>
            <a:off x="5301465" y="3390433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datos se utilizarán para diseñar y actualizar la focalización 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B6C65A3-F989-F233-5C02-7A9BFE813332}"/>
              </a:ext>
            </a:extLst>
          </p:cNvPr>
          <p:cNvSpPr/>
          <p:nvPr/>
        </p:nvSpPr>
        <p:spPr>
          <a:xfrm>
            <a:off x="422276" y="3944651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Paso 2: Diseño de focalización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A65F2D-BEF9-B3D6-B3C3-13960D82FF89}"/>
              </a:ext>
            </a:extLst>
          </p:cNvPr>
          <p:cNvSpPr/>
          <p:nvPr/>
        </p:nvSpPr>
        <p:spPr>
          <a:xfrm>
            <a:off x="5301465" y="3944651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método de focalización parece más apropiado (por programa/actividad)?
¿Cómo involucraremos a las comunidades para el diseño?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65C2451-3B34-0FFE-79F6-F0D9BE1A54C5}"/>
              </a:ext>
            </a:extLst>
          </p:cNvPr>
          <p:cNvSpPr/>
          <p:nvPr/>
        </p:nvSpPr>
        <p:spPr>
          <a:xfrm>
            <a:off x="422276" y="4498869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3: </a:t>
            </a:r>
            <a:r>
              <a:rPr lang="en-US" sz="1400" b="1" err="1"/>
              <a:t>Implementación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16F7A7-52AB-5A88-EC30-F3EAB95C46D6}"/>
              </a:ext>
            </a:extLst>
          </p:cNvPr>
          <p:cNvSpPr/>
          <p:nvPr/>
        </p:nvSpPr>
        <p:spPr>
          <a:xfrm>
            <a:off x="5301465" y="4498869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registraremos y verificaremos a los beneficiarios de nuestros programas?
¿Cómo involucraremos a las comunidades (CFM, apelaciones)?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5F7EE22-44B5-8319-6678-81F0246D5CDF}"/>
              </a:ext>
            </a:extLst>
          </p:cNvPr>
          <p:cNvSpPr/>
          <p:nvPr/>
        </p:nvSpPr>
        <p:spPr>
          <a:xfrm>
            <a:off x="422276" y="5053087"/>
            <a:ext cx="4632609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/>
              <a:t>Paso 4: </a:t>
            </a:r>
            <a:r>
              <a:rPr lang="en-US" sz="1400" b="1" err="1"/>
              <a:t>Monitoreo</a:t>
            </a:r>
            <a:r>
              <a:rPr lang="en-US" sz="1400" b="1"/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(alto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8B118AF-B8CB-1DCC-FD6D-4A8492C78BD6}"/>
              </a:ext>
            </a:extLst>
          </p:cNvPr>
          <p:cNvSpPr/>
          <p:nvPr/>
        </p:nvSpPr>
        <p:spPr>
          <a:xfrm>
            <a:off x="5301465" y="5053087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¿Cómo daremos seguimiento a los errores y riesgos de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F759FE-8CCB-B99F-A968-C2D5B7FD794F}"/>
              </a:ext>
            </a:extLst>
          </p:cNvPr>
          <p:cNvSpPr/>
          <p:nvPr/>
        </p:nvSpPr>
        <p:spPr>
          <a:xfrm>
            <a:off x="422276" y="6161527"/>
            <a:ext cx="4632609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Hoja de ruta de Garantía de Focalización</a:t>
            </a:r>
            <a:endParaRPr lang="en-US" sz="1400" noProof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46ABABE-E39D-2A69-5CA8-BEABC2FFD8E0}"/>
              </a:ext>
            </a:extLst>
          </p:cNvPr>
          <p:cNvSpPr/>
          <p:nvPr/>
        </p:nvSpPr>
        <p:spPr>
          <a:xfrm>
            <a:off x="5301465" y="6161527"/>
            <a:ext cx="6468261" cy="477088"/>
          </a:xfrm>
          <a:prstGeom prst="rect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¿Qué mejoras deberán integrarse en nuestro actual sistema de focalización?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E52F69F-9958-D39E-0380-56F6B2019E3E}"/>
              </a:ext>
            </a:extLst>
          </p:cNvPr>
          <p:cNvSpPr/>
          <p:nvPr/>
        </p:nvSpPr>
        <p:spPr>
          <a:xfrm>
            <a:off x="422276" y="5607305"/>
            <a:ext cx="4632609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400" b="1"/>
              <a:t>Gestión de riesgos de Focalización</a:t>
            </a:r>
            <a:endParaRPr lang="en-US" sz="1400" noProof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2615CFF-AE9A-D622-0E7F-737513A2D303}"/>
              </a:ext>
            </a:extLst>
          </p:cNvPr>
          <p:cNvSpPr/>
          <p:nvPr/>
        </p:nvSpPr>
        <p:spPr>
          <a:xfrm>
            <a:off x="5301465" y="5607305"/>
            <a:ext cx="6468261" cy="477088"/>
          </a:xfrm>
          <a:prstGeom prst="rect">
            <a:avLst/>
          </a:prstGeom>
          <a:noFill/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s-ES" sz="1200">
                <a:solidFill>
                  <a:schemeClr val="tx1"/>
                </a:solidFill>
              </a:rPr>
              <a:t>¿Quiénes son los actores interesados en nuestras decisiones de focalización?
¿Cuáles son los riesgos en torno a los enfoques de focalización propuestos?</a:t>
            </a:r>
            <a:endParaRPr lang="en-US" sz="1200" noProof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0846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2083A-AFC8-9749-D8B8-89E31DECF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C1EE8D4-0DBE-C48F-A38B-B3BBDFF15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11AF91-8664-A032-4F65-0B294D0922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Fuentes de información para crear la estrategia</a:t>
            </a:r>
            <a:endParaRPr lang="en-US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1DFF49-B0C8-03FD-E300-0FB5B9666E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0065565-A2D3-EEE2-7F87-8A19E354363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5C76CEE-ED5F-25CB-AEBD-B6C684B6539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0B5E121-1614-1E34-5D4A-C35B24D7C26A}"/>
              </a:ext>
            </a:extLst>
          </p:cNvPr>
          <p:cNvSpPr/>
          <p:nvPr/>
        </p:nvSpPr>
        <p:spPr>
          <a:xfrm>
            <a:off x="1660642" y="1639011"/>
            <a:ext cx="1217066" cy="12170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3E5DF84-0EA0-9764-094F-E5968AC657AE}"/>
              </a:ext>
            </a:extLst>
          </p:cNvPr>
          <p:cNvSpPr/>
          <p:nvPr/>
        </p:nvSpPr>
        <p:spPr>
          <a:xfrm>
            <a:off x="5487467" y="1639011"/>
            <a:ext cx="1217066" cy="12170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69127F2-B6FC-9DE1-31D1-942711F9A5C5}"/>
              </a:ext>
            </a:extLst>
          </p:cNvPr>
          <p:cNvSpPr/>
          <p:nvPr/>
        </p:nvSpPr>
        <p:spPr>
          <a:xfrm>
            <a:off x="9311097" y="1639011"/>
            <a:ext cx="1217066" cy="121706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5F3148-CF86-56F3-FA7F-B16D9DA0CFBA}"/>
              </a:ext>
            </a:extLst>
          </p:cNvPr>
          <p:cNvSpPr/>
          <p:nvPr/>
        </p:nvSpPr>
        <p:spPr>
          <a:xfrm>
            <a:off x="782621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n-US" sz="1600" b="1" err="1">
                <a:solidFill>
                  <a:schemeClr val="tx1"/>
                </a:solidFill>
              </a:rPr>
              <a:t>Documentación</a:t>
            </a:r>
            <a:r>
              <a:rPr lang="en-US" sz="1600" b="1">
                <a:solidFill>
                  <a:schemeClr val="tx1"/>
                </a:solidFill>
              </a:rPr>
              <a:t> </a:t>
            </a:r>
            <a:r>
              <a:rPr lang="en-US" sz="1600" b="1" err="1">
                <a:solidFill>
                  <a:schemeClr val="tx1"/>
                </a:solidFill>
              </a:rPr>
              <a:t>existente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3CF5DD-F1E9-FCCB-3C86-2B441B341F0A}"/>
              </a:ext>
            </a:extLst>
          </p:cNvPr>
          <p:cNvSpPr/>
          <p:nvPr/>
        </p:nvSpPr>
        <p:spPr>
          <a:xfrm>
            <a:off x="4616409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n-US" sz="1600" b="1" err="1">
                <a:solidFill>
                  <a:schemeClr val="tx1"/>
                </a:solidFill>
              </a:rPr>
              <a:t>Entrevistas</a:t>
            </a:r>
            <a:r>
              <a:rPr lang="en-US" sz="1600" b="1">
                <a:solidFill>
                  <a:schemeClr val="tx1"/>
                </a:solidFill>
              </a:rPr>
              <a:t> con </a:t>
            </a:r>
            <a:r>
              <a:rPr lang="en-US" sz="1600" b="1" err="1">
                <a:solidFill>
                  <a:schemeClr val="tx1"/>
                </a:solidFill>
              </a:rPr>
              <a:t>funciones</a:t>
            </a:r>
            <a:r>
              <a:rPr lang="en-US" sz="1600" b="1">
                <a:solidFill>
                  <a:schemeClr val="tx1"/>
                </a:solidFill>
              </a:rPr>
              <a:t> clave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EA52C1-46CD-1C5F-B12B-E62674814B55}"/>
              </a:ext>
            </a:extLst>
          </p:cNvPr>
          <p:cNvSpPr/>
          <p:nvPr/>
        </p:nvSpPr>
        <p:spPr>
          <a:xfrm>
            <a:off x="8429881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n-US" sz="1600" b="1">
                <a:solidFill>
                  <a:schemeClr val="tx1"/>
                </a:solidFill>
              </a:rPr>
              <a:t>Visitas de campo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016533-5DB8-A360-B472-774536A8FC2B}"/>
              </a:ext>
            </a:extLst>
          </p:cNvPr>
          <p:cNvSpPr/>
          <p:nvPr/>
        </p:nvSpPr>
        <p:spPr>
          <a:xfrm>
            <a:off x="782621" y="4026467"/>
            <a:ext cx="3833788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>
                <a:solidFill>
                  <a:schemeClr val="tx1"/>
                </a:solidFill>
              </a:rPr>
              <a:t>CSP
</a:t>
            </a:r>
            <a:r>
              <a:rPr lang="es-ES" sz="1200" err="1">
                <a:solidFill>
                  <a:schemeClr val="tx1"/>
                </a:solidFill>
              </a:rPr>
              <a:t>SOPs</a:t>
            </a:r>
            <a:r>
              <a:rPr lang="es-ES" sz="1200">
                <a:solidFill>
                  <a:schemeClr val="tx1"/>
                </a:solidFill>
              </a:rPr>
              <a:t> (Focalización, CFM, IDM)
Estrategia de Participación Comunitaria
Análisis reciente/Informes CFM
Herramienta de Simulación de Costes AME
Documentación de socios
Registro de Riesgos de CO
Resultados de la auditoría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61B52B-8272-7009-9EA0-3E8AA04E9074}"/>
              </a:ext>
            </a:extLst>
          </p:cNvPr>
          <p:cNvSpPr/>
          <p:nvPr/>
        </p:nvSpPr>
        <p:spPr>
          <a:xfrm>
            <a:off x="4616408" y="4026467"/>
            <a:ext cx="3700277" cy="2460302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>
                <a:solidFill>
                  <a:schemeClr val="tx1"/>
                </a:solidFill>
              </a:rPr>
              <a:t>Gerencia
Jefe/a de Programa
RAM (VAM, Monitoreo y CFM)
Gerentes de SO/Actividades
Jefe/a de Oficinas de Campo/</a:t>
            </a:r>
            <a:r>
              <a:rPr lang="es-ES" sz="1200" err="1">
                <a:solidFill>
                  <a:schemeClr val="tx1"/>
                </a:solidFill>
              </a:rPr>
              <a:t>Suboficinas</a:t>
            </a:r>
            <a:r>
              <a:rPr lang="es-ES" sz="1200">
                <a:solidFill>
                  <a:schemeClr val="tx1"/>
                </a:solidFill>
              </a:rPr>
              <a:t>
Expertos funcionales transversales (GPI, sensibilidad al conflicto, etc.)
IDM/TEC
BPU</a:t>
            </a:r>
            <a:endParaRPr lang="en-US" sz="1200" noProof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056352-B649-6007-1DD8-30E4A536E1F5}"/>
              </a:ext>
            </a:extLst>
          </p:cNvPr>
          <p:cNvSpPr/>
          <p:nvPr/>
        </p:nvSpPr>
        <p:spPr>
          <a:xfrm>
            <a:off x="8429881" y="4026467"/>
            <a:ext cx="3358257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200">
                <a:solidFill>
                  <a:schemeClr val="tx1"/>
                </a:solidFill>
              </a:rPr>
              <a:t>Contextualización de la estrategia
Entrevistas con socios (si es posible)
Entrevistas con beneficiarios (si es posible)</a:t>
            </a:r>
            <a:endParaRPr lang="en-US" sz="1200" noProof="0">
              <a:solidFill>
                <a:schemeClr val="tx1"/>
              </a:solidFill>
            </a:endParaRPr>
          </a:p>
        </p:txBody>
      </p:sp>
      <p:pic>
        <p:nvPicPr>
          <p:cNvPr id="38" name="Graphic 37" descr="Folder Search with solid fill">
            <a:extLst>
              <a:ext uri="{FF2B5EF4-FFF2-40B4-BE49-F238E27FC236}">
                <a16:creationId xmlns:a16="http://schemas.microsoft.com/office/drawing/2014/main" id="{DDF8BF05-61C9-27A3-1CD5-A2E3BE4FD2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15400" y="1813940"/>
            <a:ext cx="914400" cy="914400"/>
          </a:xfrm>
          <a:prstGeom prst="rect">
            <a:avLst/>
          </a:prstGeom>
        </p:spPr>
      </p:pic>
      <p:pic>
        <p:nvPicPr>
          <p:cNvPr id="40" name="Graphic 39" descr="Customer review with solid fill">
            <a:extLst>
              <a:ext uri="{FF2B5EF4-FFF2-40B4-BE49-F238E27FC236}">
                <a16:creationId xmlns:a16="http://schemas.microsoft.com/office/drawing/2014/main" id="{F87C4282-60E6-66F6-F3E5-B0D39F6F2F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8800" y="1813940"/>
            <a:ext cx="914400" cy="914400"/>
          </a:xfrm>
          <a:prstGeom prst="rect">
            <a:avLst/>
          </a:prstGeom>
        </p:spPr>
      </p:pic>
      <p:pic>
        <p:nvPicPr>
          <p:cNvPr id="42" name="Graphic 41" descr="Map with pin with solid fill">
            <a:extLst>
              <a:ext uri="{FF2B5EF4-FFF2-40B4-BE49-F238E27FC236}">
                <a16:creationId xmlns:a16="http://schemas.microsoft.com/office/drawing/2014/main" id="{E3A6EB62-59DF-E693-DB0D-243091CEA0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62200" y="1813940"/>
            <a:ext cx="914400" cy="9144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4D17F57-F056-8BCC-A319-EB859BDB72BC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7833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B0762-C6BD-CCF6-4FAD-95A93E87B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061E240-6ED9-7F74-C6D1-396E6F2E20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D8229-7585-5A5C-D91A-24908F77387D}"/>
              </a:ext>
            </a:extLst>
          </p:cNvPr>
          <p:cNvSpPr txBox="1"/>
          <p:nvPr/>
        </p:nvSpPr>
        <p:spPr>
          <a:xfrm>
            <a:off x="3048886" y="3136613"/>
            <a:ext cx="609777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s-ES" sz="3200" b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Próximos pasos y preguntas y respuestas</a:t>
            </a: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5DE9A-0372-DF9A-195C-BF76DE177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D96F3B8-8368-4A4B-2D38-A8527F7623B6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Nota</a:t>
            </a:r>
            <a:r>
              <a:rPr lang="en-US" sz="1200" b="1" noProof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es-E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libre de cambiar los colores a cualquiera de los colores corporativos del WFP (ver recuadro a la izquierda).</a:t>
            </a:r>
            <a:endParaRPr lang="en-US" sz="1200" b="1" noProof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7828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290A7-9667-95F4-88B7-5B0F078AB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E351898-6FCC-7E64-ECF7-0362BE67F4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7035" y="500846"/>
            <a:ext cx="11363961" cy="359727"/>
          </a:xfrm>
        </p:spPr>
        <p:txBody>
          <a:bodyPr/>
          <a:lstStyle/>
          <a:p>
            <a:r>
              <a:rPr lang="en-US" err="1"/>
              <a:t>Próximos</a:t>
            </a:r>
            <a:r>
              <a:rPr lang="en-US"/>
              <a:t> pasos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97C2546-6FD3-68ED-2D71-A580710324F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907FDB-8C17-E50C-B108-510C27CB9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459271"/>
              </p:ext>
            </p:extLst>
          </p:nvPr>
        </p:nvGraphicFramePr>
        <p:xfrm>
          <a:off x="447035" y="546882"/>
          <a:ext cx="11341103" cy="5652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2928">
                  <a:extLst>
                    <a:ext uri="{9D8B030D-6E8A-4147-A177-3AD203B41FA5}">
                      <a16:colId xmlns:a16="http://schemas.microsoft.com/office/drawing/2014/main" val="427674994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71283335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94012248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7773679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60009289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900448819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52914010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86903432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146753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0640993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59322052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4937030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670275266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69923021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43499298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36913347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4411971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9492623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4663585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6835135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8265354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68020507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1841186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1004750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3241082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01070121"/>
                    </a:ext>
                  </a:extLst>
                </a:gridCol>
              </a:tblGrid>
              <a:tr h="342981">
                <a:tc rowSpan="2">
                  <a:txBody>
                    <a:bodyPr/>
                    <a:lstStyle/>
                    <a:p>
                      <a:endParaRPr lang="en-US" sz="1400" noProof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0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Mes</a:t>
                      </a:r>
                    </a:p>
                  </a:txBody>
                  <a:tcPr>
                    <a:lnL w="12700" cmpd="sng">
                      <a:noFill/>
                    </a:lnL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noProof="0"/>
                        <a:t>Mes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35853"/>
                  </a:ext>
                </a:extLst>
              </a:tr>
              <a:tr h="240086">
                <a:tc vMerge="1">
                  <a:txBody>
                    <a:bodyPr/>
                    <a:lstStyle/>
                    <a:p>
                      <a:endParaRPr lang="en-US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Día</a:t>
                      </a:r>
                      <a:endParaRPr lang="en-US" sz="800" b="1" noProof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574760"/>
                  </a:ext>
                </a:extLst>
              </a:tr>
              <a:tr h="320847">
                <a:tc>
                  <a:txBody>
                    <a:bodyPr/>
                    <a:lstStyle/>
                    <a:p>
                      <a:r>
                        <a:rPr lang="en-US" sz="1200" b="1" noProof="0" err="1"/>
                        <a:t>Estrategia</a:t>
                      </a:r>
                      <a:r>
                        <a:rPr lang="en-US" sz="1200" b="1" noProof="0"/>
                        <a:t> de </a:t>
                      </a:r>
                      <a:r>
                        <a:rPr lang="en-US" sz="1200" b="1" noProof="0" err="1"/>
                        <a:t>Focalización</a:t>
                      </a:r>
                      <a:endParaRPr lang="en-US" sz="1200" b="1" noProof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9010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1. Revisión de documentación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8136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2. Entrevista a Gerencia sobre objetivos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7220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s-ES" sz="1100" noProof="0"/>
                        <a:t>3. Entrevistar a Gerentes de SO y de actividades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152656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en-US" sz="1100" noProof="0"/>
                        <a:t>4. Visitas de campo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7484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noProof="0"/>
                        <a:t>5. </a:t>
                      </a:r>
                      <a:r>
                        <a:rPr lang="en-US" sz="1100" noProof="0" err="1"/>
                        <a:t>Entrevistar</a:t>
                      </a:r>
                      <a:r>
                        <a:rPr lang="en-US" sz="1100" noProof="0"/>
                        <a:t> a </a:t>
                      </a:r>
                      <a:r>
                        <a:rPr lang="en-US" sz="1100" noProof="0" err="1"/>
                        <a:t>expertos</a:t>
                      </a:r>
                      <a:r>
                        <a:rPr lang="en-US" sz="1100" noProof="0"/>
                        <a:t> de temas </a:t>
                      </a:r>
                      <a:r>
                        <a:rPr lang="en-US" sz="1100" noProof="0" err="1"/>
                        <a:t>transversales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825872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6. Presentación de prioridades/brechas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746796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noProof="0"/>
                        <a:t>7. Redactar un marco integrado para la focalización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9650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8. Presentación del marco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53508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noProof="0"/>
                        <a:t>9. </a:t>
                      </a:r>
                      <a:r>
                        <a:rPr lang="en-US" sz="1100" noProof="0" err="1"/>
                        <a:t>Consultas</a:t>
                      </a:r>
                      <a:r>
                        <a:rPr lang="en-US" sz="1100" noProof="0"/>
                        <a:t> con partes </a:t>
                      </a:r>
                      <a:r>
                        <a:rPr lang="en-US" sz="1100" noProof="0" err="1"/>
                        <a:t>interesadas</a:t>
                      </a:r>
                      <a:r>
                        <a:rPr lang="en-US" sz="1100" noProof="0"/>
                        <a:t> </a:t>
                      </a:r>
                      <a:r>
                        <a:rPr lang="en-US" sz="1100" noProof="0" err="1"/>
                        <a:t>externas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7355983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noProof="0"/>
                        <a:t>10. Elaboración de la estrategia de focalización</a:t>
                      </a:r>
                      <a:endParaRPr lang="en-US" sz="110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9678255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11. Primera revisión por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022978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noProof="0"/>
                        <a:t>12. Revisión de la estrategia de Focalización</a:t>
                      </a:r>
                      <a:endParaRPr lang="en-US" sz="1100" b="0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75458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noProof="0"/>
                        <a:t>13. Presentación de preguntas abiertas a TWG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268870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noProof="0"/>
                        <a:t>14. Revisión de la estrategia de focalización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98742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/>
                        <a:t>15. </a:t>
                      </a:r>
                      <a:r>
                        <a:rPr lang="en-US" sz="1100" b="1" noProof="0" err="1"/>
                        <a:t>Aprobación</a:t>
                      </a:r>
                      <a:r>
                        <a:rPr lang="en-US" sz="1100" b="1" noProof="0"/>
                        <a:t> y </a:t>
                      </a:r>
                      <a:r>
                        <a:rPr lang="en-US" sz="1100" b="1" noProof="0" err="1"/>
                        <a:t>difusión</a:t>
                      </a:r>
                      <a:endParaRPr lang="en-US" sz="1100" b="1" noProof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9622500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D724E-DF60-7BC7-EF05-BA608F8B5CC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253063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479D072-52E3-395B-F0E0-FF1EE57B8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661B82-0B2B-550E-6E08-0A4CED526E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ES"/>
              <a:t>Cómo actualizar los siguientes pasos</a:t>
            </a:r>
            <a:endParaRPr lang="en-US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8FD0AE2-3FC1-CB2A-3114-31034E4A613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0F301C-4FA2-C750-A678-A1B59990F74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F80871-CBE5-0037-5F37-AFC42A48BCF4}"/>
              </a:ext>
            </a:extLst>
          </p:cNvPr>
          <p:cNvSpPr/>
          <p:nvPr/>
        </p:nvSpPr>
        <p:spPr>
          <a:xfrm>
            <a:off x="422276" y="1200946"/>
            <a:ext cx="11363961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es-ES" sz="1600" b="1">
                <a:solidFill>
                  <a:schemeClr val="tx1"/>
                </a:solidFill>
                <a:latin typeface="Assistant" pitchFamily="2" charset="-79"/>
                <a:cs typeface="Assistant" pitchFamily="2" charset="-79"/>
              </a:rPr>
              <a:t>→ Identifica a alguien que esté atento al progreso y a los seguimientos
→ puede que necesiten 2-3 meses para completar todos los pasos</a:t>
            </a:r>
            <a:endParaRPr lang="en-US" sz="1600" noProof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FB00F0-0036-3A30-0FEA-FD8CE0AE73A0}"/>
              </a:ext>
            </a:extLst>
          </p:cNvPr>
          <p:cNvSpPr txBox="1"/>
          <p:nvPr/>
        </p:nvSpPr>
        <p:spPr>
          <a:xfrm>
            <a:off x="7571174" y="2440036"/>
            <a:ext cx="334022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/>
              <a:t>Añade meses, días y colorea las casillas adecuadas para crear un diagrama de Gantt</a:t>
            </a:r>
            <a:endParaRPr lang="en-US" sz="1800" noProof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97A07B-EABE-8931-E4FB-06825879D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0603" y="2081665"/>
            <a:ext cx="5654936" cy="30059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25B105D-6A46-C948-6BD8-A1C39871474B}"/>
              </a:ext>
            </a:extLst>
          </p:cNvPr>
          <p:cNvSpPr txBox="1"/>
          <p:nvPr/>
        </p:nvSpPr>
        <p:spPr>
          <a:xfrm>
            <a:off x="1114245" y="5491242"/>
            <a:ext cx="39293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/>
              <a:t>Los pasos pueden ajustarse al contexto del CO</a:t>
            </a:r>
            <a:endParaRPr lang="en-US" sz="1800" noProof="0">
              <a:solidFill>
                <a:schemeClr val="tx1"/>
              </a:solidFill>
            </a:endParaRPr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BE1D408C-6578-0262-38A0-42A9DCEEF134}"/>
              </a:ext>
            </a:extLst>
          </p:cNvPr>
          <p:cNvCxnSpPr>
            <a:cxnSpLocks/>
          </p:cNvCxnSpPr>
          <p:nvPr/>
        </p:nvCxnSpPr>
        <p:spPr>
          <a:xfrm rot="10800000">
            <a:off x="6914750" y="2350356"/>
            <a:ext cx="677214" cy="538645"/>
          </a:xfrm>
          <a:prstGeom prst="bentConnector3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8DB196C9-11FD-0EC1-B97A-8ADEFA32A3B8}"/>
              </a:ext>
            </a:extLst>
          </p:cNvPr>
          <p:cNvCxnSpPr>
            <a:cxnSpLocks/>
          </p:cNvCxnSpPr>
          <p:nvPr/>
        </p:nvCxnSpPr>
        <p:spPr>
          <a:xfrm rot="5400000" flipH="1">
            <a:off x="6803823" y="985105"/>
            <a:ext cx="180274" cy="4525448"/>
          </a:xfrm>
          <a:prstGeom prst="bentConnector4">
            <a:avLst>
              <a:gd name="adj1" fmla="val -126807"/>
              <a:gd name="adj2" fmla="val 68452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8F7A00DB-6AB2-ED83-A85B-9F84833C9B9F}"/>
              </a:ext>
            </a:extLst>
          </p:cNvPr>
          <p:cNvCxnSpPr>
            <a:cxnSpLocks/>
            <a:stCxn id="15" idx="0"/>
          </p:cNvCxnSpPr>
          <p:nvPr/>
        </p:nvCxnSpPr>
        <p:spPr>
          <a:xfrm rot="16200000" flipV="1">
            <a:off x="2534599" y="4946898"/>
            <a:ext cx="403631" cy="685057"/>
          </a:xfrm>
          <a:prstGeom prst="bentConnector2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657022"/>
      </p:ext>
    </p:extLst>
  </p:cSld>
  <p:clrMapOvr>
    <a:masterClrMapping/>
  </p:clrMapOvr>
</p:sld>
</file>

<file path=ppt/theme/theme1.xml><?xml version="1.0" encoding="utf-8"?>
<a:theme xmlns:a="http://schemas.openxmlformats.org/drawingml/2006/main" name="APP Slides">
  <a:themeElements>
    <a:clrScheme name="WFP 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DBC"/>
      </a:accent1>
      <a:accent2>
        <a:srgbClr val="2AB3C6"/>
      </a:accent2>
      <a:accent3>
        <a:srgbClr val="1A4262"/>
      </a:accent3>
      <a:accent4>
        <a:srgbClr val="2F8867"/>
      </a:accent4>
      <a:accent5>
        <a:srgbClr val="3DB384"/>
      </a:accent5>
      <a:accent6>
        <a:srgbClr val="922955"/>
      </a:accent6>
      <a:hlink>
        <a:srgbClr val="E53C49"/>
      </a:hlink>
      <a:folHlink>
        <a:srgbClr val="EB7740"/>
      </a:folHlink>
    </a:clrScheme>
    <a:fontScheme name="WFP Fonts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lnSpc>
            <a:spcPct val="150000"/>
          </a:lnSpc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CHA_ppt_template" id="{14782EFE-6000-4DC5-8A87-73B54AAED3E3}" vid="{7A2B8A6A-8E56-43F1-985C-F713B9149C2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256dcf-74b5-4e0f-b2ab-e17546be8a80">
      <Terms xmlns="http://schemas.microsoft.com/office/infopath/2007/PartnerControls"/>
    </lcf76f155ced4ddcb4097134ff3c332f>
    <TaxCatchAll xmlns="3940b711-dc1d-4235-b0a5-48d487f0d3b9" xsi:nil="true"/>
    <Notes xmlns="49256dcf-74b5-4e0f-b2ab-e17546be8a8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EC5AEA005F3944B5281CE0F7F3B6DF" ma:contentTypeVersion="20" ma:contentTypeDescription="Create a new document." ma:contentTypeScope="" ma:versionID="6fa12818f8139a73bfcbcb7f08124de5">
  <xsd:schema xmlns:xsd="http://www.w3.org/2001/XMLSchema" xmlns:xs="http://www.w3.org/2001/XMLSchema" xmlns:p="http://schemas.microsoft.com/office/2006/metadata/properties" xmlns:ns2="49256dcf-74b5-4e0f-b2ab-e17546be8a80" xmlns:ns3="3940b711-dc1d-4235-b0a5-48d487f0d3b9" targetNamespace="http://schemas.microsoft.com/office/2006/metadata/properties" ma:root="true" ma:fieldsID="2bfa639fd0dbfe47050ef70e2196edb0" ns2:_="" ns3:_="">
    <xsd:import namespace="49256dcf-74b5-4e0f-b2ab-e17546be8a80"/>
    <xsd:import namespace="3940b711-dc1d-4235-b0a5-48d487f0d3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256dcf-74b5-4e0f-b2ab-e17546be8a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cc4dc2-1d7d-4ba2-9bc5-748c4ad50a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6" nillable="true" ma:displayName="Notes" ma:description="Describe what this folder should contain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0b711-dc1d-4235-b0a5-48d487f0d3b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7c2faf-511a-483c-a677-1ab92e51de83}" ma:internalName="TaxCatchAll" ma:showField="CatchAllData" ma:web="3940b711-dc1d-4235-b0a5-48d487f0d3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A712E4-3D08-403C-A0EE-7AC01F153CE5}">
  <ds:schemaRefs>
    <ds:schemaRef ds:uri="3940b711-dc1d-4235-b0a5-48d487f0d3b9"/>
    <ds:schemaRef ds:uri="49256dcf-74b5-4e0f-b2ab-e17546be8a8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4FD2CF1-84BC-42B5-B85C-38C2652F8C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3CC606-C4D3-43C1-866A-E33D1D355BDA}">
  <ds:schemaRefs>
    <ds:schemaRef ds:uri="3940b711-dc1d-4235-b0a5-48d487f0d3b9"/>
    <ds:schemaRef ds:uri="49256dcf-74b5-4e0f-b2ab-e17546be8a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APP Slides</vt:lpstr>
      <vt:lpstr>Lanzamiento de la Estrategia de Focalización  Presentación al Grupo de Trabajo de Focalización de la [Oficina del País]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Eve Chalifour</dc:creator>
  <cp:revision>1</cp:revision>
  <dcterms:created xsi:type="dcterms:W3CDTF">2025-07-25T07:31:18Z</dcterms:created>
  <dcterms:modified xsi:type="dcterms:W3CDTF">2026-09-22T20:36:54Z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3a108f-898d-4589-9ebc-7ee3b46df9b8_Enabled">
    <vt:lpwstr>true</vt:lpwstr>
  </property>
  <property fmtid="{D5CDD505-2E9C-101B-9397-08002B2CF9AE}" pid="3" name="MSIP_Label_2a3a108f-898d-4589-9ebc-7ee3b46df9b8_SetDate">
    <vt:lpwstr>2025-07-25T07:31:21Z</vt:lpwstr>
  </property>
  <property fmtid="{D5CDD505-2E9C-101B-9397-08002B2CF9AE}" pid="4" name="MSIP_Label_2a3a108f-898d-4589-9ebc-7ee3b46df9b8_Method">
    <vt:lpwstr>Standard</vt:lpwstr>
  </property>
  <property fmtid="{D5CDD505-2E9C-101B-9397-08002B2CF9AE}" pid="5" name="MSIP_Label_2a3a108f-898d-4589-9ebc-7ee3b46df9b8_Name">
    <vt:lpwstr>Official use only</vt:lpwstr>
  </property>
  <property fmtid="{D5CDD505-2E9C-101B-9397-08002B2CF9AE}" pid="6" name="MSIP_Label_2a3a108f-898d-4589-9ebc-7ee3b46df9b8_SiteId">
    <vt:lpwstr>462ad9ae-d7d9-4206-b874-71b1e079776f</vt:lpwstr>
  </property>
  <property fmtid="{D5CDD505-2E9C-101B-9397-08002B2CF9AE}" pid="7" name="MSIP_Label_2a3a108f-898d-4589-9ebc-7ee3b46df9b8_ActionId">
    <vt:lpwstr>03cda0c4-5f33-4dbc-880f-dd8c22d8c441</vt:lpwstr>
  </property>
  <property fmtid="{D5CDD505-2E9C-101B-9397-08002B2CF9AE}" pid="8" name="MSIP_Label_2a3a108f-898d-4589-9ebc-7ee3b46df9b8_ContentBits">
    <vt:lpwstr>0</vt:lpwstr>
  </property>
  <property fmtid="{D5CDD505-2E9C-101B-9397-08002B2CF9AE}" pid="9" name="MSIP_Label_2a3a108f-898d-4589-9ebc-7ee3b46df9b8_Tag">
    <vt:lpwstr>10, 3, 0, 1</vt:lpwstr>
  </property>
  <property fmtid="{D5CDD505-2E9C-101B-9397-08002B2CF9AE}" pid="10" name="MediaServiceImageTags">
    <vt:lpwstr/>
  </property>
  <property fmtid="{D5CDD505-2E9C-101B-9397-08002B2CF9AE}" pid="11" name="ContentTypeId">
    <vt:lpwstr>0x01010007EC5AEA005F3944B5281CE0F7F3B6DF</vt:lpwstr>
  </property>
</Properties>
</file>