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modernComment_7F3E9C9F_57CB85A9.xml" ContentType="application/vnd.ms-powerpoint.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omments/modernComment_7FFE5633_872C1B24.xml" ContentType="application/vnd.ms-powerpoint.comment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0" r:id="rId5"/>
  </p:sldMasterIdLst>
  <p:notesMasterIdLst>
    <p:notesMasterId r:id="rId29"/>
  </p:notesMasterIdLst>
  <p:sldIdLst>
    <p:sldId id="2134809759" r:id="rId6"/>
    <p:sldId id="2147374656" r:id="rId7"/>
    <p:sldId id="2147374563" r:id="rId8"/>
    <p:sldId id="2147374634" r:id="rId9"/>
    <p:sldId id="2147374635" r:id="rId10"/>
    <p:sldId id="2147374636" r:id="rId11"/>
    <p:sldId id="2147374637" r:id="rId12"/>
    <p:sldId id="2147374648" r:id="rId13"/>
    <p:sldId id="2147374639" r:id="rId14"/>
    <p:sldId id="2147374640" r:id="rId15"/>
    <p:sldId id="2147374642" r:id="rId16"/>
    <p:sldId id="2147374643" r:id="rId17"/>
    <p:sldId id="2147374644" r:id="rId18"/>
    <p:sldId id="2147374645" r:id="rId19"/>
    <p:sldId id="2147374647" r:id="rId20"/>
    <p:sldId id="2147374649" r:id="rId21"/>
    <p:sldId id="2147374650" r:id="rId22"/>
    <p:sldId id="2147374651" r:id="rId23"/>
    <p:sldId id="2147374652" r:id="rId24"/>
    <p:sldId id="2147374653" r:id="rId25"/>
    <p:sldId id="2147374654" r:id="rId26"/>
    <p:sldId id="2147374655" r:id="rId27"/>
    <p:sldId id="2147374615"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6026803-E399-1D0F-5724-A34B5BE1649E}" name="Eve Chalifour" initials="EC" userId="Eve Chalifour" providerId="None"/>
  <p188:author id="{62D7897E-DB2F-8805-D947-1B5A492041B1}" name="Edgar WABYONA" initials="EW" userId="S::edgar.wabyona@wfp.org::40e95b09-a028-454d-bf7e-c3d8cebbedca" providerId="AD"/>
  <p188:author id="{7B4011F6-C5B7-A759-CD9B-DB1275BEB093}" name="Eve CHALIFOUR" initials="" userId="S::eve.chalifour@wfp.org::8e56e94a-3985-474c-904d-6a41420defc1"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DDDDDD"/>
    <a:srgbClr val="000608"/>
    <a:srgbClr val="86B87A"/>
    <a:srgbClr val="FFFFFF"/>
    <a:srgbClr val="85B7DF"/>
    <a:srgbClr val="396BB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0826F5-FAEF-4F46-876B-F8D3A8ACDE30}" v="3" dt="2026-09-21T13:02:29.7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38" d="100"/>
          <a:sy n="38" d="100"/>
        </p:scale>
        <p:origin x="56" y="424"/>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8/10/relationships/authors" Targe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nguy AJAS" userId="S::tanguy.ajas@wfp.org::54237f2c-ab83-4771-b2c3-22ee25fc7bc9" providerId="AD" clId="Web-{CC0358A3-FDC2-B246-ACD3-73AC3C94CA2B}"/>
    <pc:docChg chg="modSld">
      <pc:chgData name="Tanguy AJAS" userId="S::tanguy.ajas@wfp.org::54237f2c-ab83-4771-b2c3-22ee25fc7bc9" providerId="AD" clId="Web-{CC0358A3-FDC2-B246-ACD3-73AC3C94CA2B}" dt="2026-09-07T17:04:20.173" v="598" actId="20577"/>
      <pc:docMkLst>
        <pc:docMk/>
      </pc:docMkLst>
      <pc:sldChg chg="modSp">
        <pc:chgData name="Tanguy AJAS" userId="S::tanguy.ajas@wfp.org::54237f2c-ab83-4771-b2c3-22ee25fc7bc9" providerId="AD" clId="Web-{CC0358A3-FDC2-B246-ACD3-73AC3C94CA2B}" dt="2026-09-07T11:38:46.275" v="11" actId="20577"/>
        <pc:sldMkLst>
          <pc:docMk/>
          <pc:sldMk cId="1472955817" sldId="2134809759"/>
        </pc:sldMkLst>
        <pc:spChg chg="mod">
          <ac:chgData name="Tanguy AJAS" userId="S::tanguy.ajas@wfp.org::54237f2c-ab83-4771-b2c3-22ee25fc7bc9" providerId="AD" clId="Web-{CC0358A3-FDC2-B246-ACD3-73AC3C94CA2B}" dt="2026-09-07T11:38:46.275" v="11" actId="20577"/>
          <ac:spMkLst>
            <pc:docMk/>
            <pc:sldMk cId="1472955817" sldId="2134809759"/>
            <ac:spMk id="9" creationId="{1A015D9C-C9D3-D64F-ADA5-742B12AEEA7C}"/>
          </ac:spMkLst>
        </pc:spChg>
      </pc:sldChg>
      <pc:sldChg chg="modSp">
        <pc:chgData name="Tanguy AJAS" userId="S::tanguy.ajas@wfp.org::54237f2c-ab83-4771-b2c3-22ee25fc7bc9" providerId="AD" clId="Web-{CC0358A3-FDC2-B246-ACD3-73AC3C94CA2B}" dt="2026-09-07T11:41:23.873" v="66" actId="20577"/>
        <pc:sldMkLst>
          <pc:docMk/>
          <pc:sldMk cId="3542126294" sldId="2147374563"/>
        </pc:sldMkLst>
        <pc:spChg chg="mod">
          <ac:chgData name="Tanguy AJAS" userId="S::tanguy.ajas@wfp.org::54237f2c-ab83-4771-b2c3-22ee25fc7bc9" providerId="AD" clId="Web-{CC0358A3-FDC2-B246-ACD3-73AC3C94CA2B}" dt="2026-09-07T11:40:48.700" v="41" actId="20577"/>
          <ac:spMkLst>
            <pc:docMk/>
            <pc:sldMk cId="3542126294" sldId="2147374563"/>
            <ac:spMk id="48" creationId="{98F9DA5C-E82F-B327-8BE5-EAD6C7335DF6}"/>
          </ac:spMkLst>
        </pc:spChg>
        <pc:spChg chg="mod">
          <ac:chgData name="Tanguy AJAS" userId="S::tanguy.ajas@wfp.org::54237f2c-ab83-4771-b2c3-22ee25fc7bc9" providerId="AD" clId="Web-{CC0358A3-FDC2-B246-ACD3-73AC3C94CA2B}" dt="2026-09-07T11:41:23.873" v="66" actId="20577"/>
          <ac:spMkLst>
            <pc:docMk/>
            <pc:sldMk cId="3542126294" sldId="2147374563"/>
            <ac:spMk id="101" creationId="{4288048D-B1CD-4293-AAB7-6F992C4023B6}"/>
          </ac:spMkLst>
        </pc:spChg>
        <pc:spChg chg="mod">
          <ac:chgData name="Tanguy AJAS" userId="S::tanguy.ajas@wfp.org::54237f2c-ab83-4771-b2c3-22ee25fc7bc9" providerId="AD" clId="Web-{CC0358A3-FDC2-B246-ACD3-73AC3C94CA2B}" dt="2026-09-07T11:41:15.654" v="63" actId="20577"/>
          <ac:spMkLst>
            <pc:docMk/>
            <pc:sldMk cId="3542126294" sldId="2147374563"/>
            <ac:spMk id="110" creationId="{0104CAF6-70FA-E3A0-AE93-BDD721CBC9DD}"/>
          </ac:spMkLst>
        </pc:spChg>
        <pc:spChg chg="mod">
          <ac:chgData name="Tanguy AJAS" userId="S::tanguy.ajas@wfp.org::54237f2c-ab83-4771-b2c3-22ee25fc7bc9" providerId="AD" clId="Web-{CC0358A3-FDC2-B246-ACD3-73AC3C94CA2B}" dt="2026-09-07T11:41:21.044" v="65" actId="20577"/>
          <ac:spMkLst>
            <pc:docMk/>
            <pc:sldMk cId="3542126294" sldId="2147374563"/>
            <ac:spMk id="111" creationId="{B2868680-D8DB-6FC4-9F27-B28CE08565A7}"/>
          </ac:spMkLst>
        </pc:spChg>
      </pc:sldChg>
      <pc:sldChg chg="modSp">
        <pc:chgData name="Tanguy AJAS" userId="S::tanguy.ajas@wfp.org::54237f2c-ab83-4771-b2c3-22ee25fc7bc9" providerId="AD" clId="Web-{CC0358A3-FDC2-B246-ACD3-73AC3C94CA2B}" dt="2026-09-07T17:04:20.173" v="598" actId="20577"/>
        <pc:sldMkLst>
          <pc:docMk/>
          <pc:sldMk cId="299131044" sldId="2147374615"/>
        </pc:sldMkLst>
        <pc:spChg chg="mod">
          <ac:chgData name="Tanguy AJAS" userId="S::tanguy.ajas@wfp.org::54237f2c-ab83-4771-b2c3-22ee25fc7bc9" providerId="AD" clId="Web-{CC0358A3-FDC2-B246-ACD3-73AC3C94CA2B}" dt="2026-09-07T17:04:20.173" v="598" actId="20577"/>
          <ac:spMkLst>
            <pc:docMk/>
            <pc:sldMk cId="299131044" sldId="2147374615"/>
            <ac:spMk id="7" creationId="{257AF2B7-7C28-5575-2054-947AF03CB566}"/>
          </ac:spMkLst>
        </pc:spChg>
      </pc:sldChg>
      <pc:sldChg chg="modSp">
        <pc:chgData name="Tanguy AJAS" userId="S::tanguy.ajas@wfp.org::54237f2c-ab83-4771-b2c3-22ee25fc7bc9" providerId="AD" clId="Web-{CC0358A3-FDC2-B246-ACD3-73AC3C94CA2B}" dt="2026-09-07T15:21:41.854" v="78" actId="20577"/>
        <pc:sldMkLst>
          <pc:docMk/>
          <pc:sldMk cId="354658741" sldId="2147374634"/>
        </pc:sldMkLst>
        <pc:spChg chg="mod">
          <ac:chgData name="Tanguy AJAS" userId="S::tanguy.ajas@wfp.org::54237f2c-ab83-4771-b2c3-22ee25fc7bc9" providerId="AD" clId="Web-{CC0358A3-FDC2-B246-ACD3-73AC3C94CA2B}" dt="2026-09-07T15:21:41.854" v="78" actId="20577"/>
          <ac:spMkLst>
            <pc:docMk/>
            <pc:sldMk cId="354658741" sldId="2147374634"/>
            <ac:spMk id="9" creationId="{C1CDDB52-A054-5AD2-CD95-ABE6A125E933}"/>
          </ac:spMkLst>
        </pc:spChg>
      </pc:sldChg>
      <pc:sldChg chg="modSp">
        <pc:chgData name="Tanguy AJAS" userId="S::tanguy.ajas@wfp.org::54237f2c-ab83-4771-b2c3-22ee25fc7bc9" providerId="AD" clId="Web-{CC0358A3-FDC2-B246-ACD3-73AC3C94CA2B}" dt="2026-09-07T15:22:38.854" v="86" actId="20577"/>
        <pc:sldMkLst>
          <pc:docMk/>
          <pc:sldMk cId="2350458329" sldId="2147374635"/>
        </pc:sldMkLst>
        <pc:spChg chg="mod">
          <ac:chgData name="Tanguy AJAS" userId="S::tanguy.ajas@wfp.org::54237f2c-ab83-4771-b2c3-22ee25fc7bc9" providerId="AD" clId="Web-{CC0358A3-FDC2-B246-ACD3-73AC3C94CA2B}" dt="2026-09-07T15:22:38.854" v="86" actId="20577"/>
          <ac:spMkLst>
            <pc:docMk/>
            <pc:sldMk cId="2350458329" sldId="2147374635"/>
            <ac:spMk id="9" creationId="{6B961B19-4A75-B751-AC45-1C2847B2E391}"/>
          </ac:spMkLst>
        </pc:spChg>
      </pc:sldChg>
      <pc:sldChg chg="modSp">
        <pc:chgData name="Tanguy AJAS" userId="S::tanguy.ajas@wfp.org::54237f2c-ab83-4771-b2c3-22ee25fc7bc9" providerId="AD" clId="Web-{CC0358A3-FDC2-B246-ACD3-73AC3C94CA2B}" dt="2026-09-07T15:28:11.477" v="89" actId="20577"/>
        <pc:sldMkLst>
          <pc:docMk/>
          <pc:sldMk cId="4258292544" sldId="2147374636"/>
        </pc:sldMkLst>
        <pc:spChg chg="mod">
          <ac:chgData name="Tanguy AJAS" userId="S::tanguy.ajas@wfp.org::54237f2c-ab83-4771-b2c3-22ee25fc7bc9" providerId="AD" clId="Web-{CC0358A3-FDC2-B246-ACD3-73AC3C94CA2B}" dt="2026-09-07T15:28:11.477" v="89" actId="20577"/>
          <ac:spMkLst>
            <pc:docMk/>
            <pc:sldMk cId="4258292544" sldId="2147374636"/>
            <ac:spMk id="9" creationId="{D667EF42-E404-ECA3-21FF-A974D365A1A9}"/>
          </ac:spMkLst>
        </pc:spChg>
      </pc:sldChg>
      <pc:sldChg chg="modSp">
        <pc:chgData name="Tanguy AJAS" userId="S::tanguy.ajas@wfp.org::54237f2c-ab83-4771-b2c3-22ee25fc7bc9" providerId="AD" clId="Web-{CC0358A3-FDC2-B246-ACD3-73AC3C94CA2B}" dt="2026-09-07T15:28:20.946" v="92" actId="20577"/>
        <pc:sldMkLst>
          <pc:docMk/>
          <pc:sldMk cId="1429910320" sldId="2147374637"/>
        </pc:sldMkLst>
        <pc:spChg chg="mod">
          <ac:chgData name="Tanguy AJAS" userId="S::tanguy.ajas@wfp.org::54237f2c-ab83-4771-b2c3-22ee25fc7bc9" providerId="AD" clId="Web-{CC0358A3-FDC2-B246-ACD3-73AC3C94CA2B}" dt="2026-09-07T15:28:20.946" v="92" actId="20577"/>
          <ac:spMkLst>
            <pc:docMk/>
            <pc:sldMk cId="1429910320" sldId="2147374637"/>
            <ac:spMk id="9" creationId="{681E6252-78DE-2B64-9E06-64921F9E25BB}"/>
          </ac:spMkLst>
        </pc:spChg>
      </pc:sldChg>
      <pc:sldChg chg="modSp">
        <pc:chgData name="Tanguy AJAS" userId="S::tanguy.ajas@wfp.org::54237f2c-ab83-4771-b2c3-22ee25fc7bc9" providerId="AD" clId="Web-{CC0358A3-FDC2-B246-ACD3-73AC3C94CA2B}" dt="2026-09-07T15:41:25.099" v="240" actId="20577"/>
        <pc:sldMkLst>
          <pc:docMk/>
          <pc:sldMk cId="1054223175" sldId="2147374639"/>
        </pc:sldMkLst>
        <pc:spChg chg="mod">
          <ac:chgData name="Tanguy AJAS" userId="S::tanguy.ajas@wfp.org::54237f2c-ab83-4771-b2c3-22ee25fc7bc9" providerId="AD" clId="Web-{CC0358A3-FDC2-B246-ACD3-73AC3C94CA2B}" dt="2026-09-07T15:41:25.099" v="240" actId="20577"/>
          <ac:spMkLst>
            <pc:docMk/>
            <pc:sldMk cId="1054223175" sldId="2147374639"/>
            <ac:spMk id="9" creationId="{359BF014-3F38-BCEC-754D-74D04CDF1A4A}"/>
          </ac:spMkLst>
        </pc:spChg>
      </pc:sldChg>
      <pc:sldChg chg="modSp">
        <pc:chgData name="Tanguy AJAS" userId="S::tanguy.ajas@wfp.org::54237f2c-ab83-4771-b2c3-22ee25fc7bc9" providerId="AD" clId="Web-{CC0358A3-FDC2-B246-ACD3-73AC3C94CA2B}" dt="2026-09-07T15:43:00.661" v="245" actId="20577"/>
        <pc:sldMkLst>
          <pc:docMk/>
          <pc:sldMk cId="2215524887" sldId="2147374640"/>
        </pc:sldMkLst>
        <pc:spChg chg="mod">
          <ac:chgData name="Tanguy AJAS" userId="S::tanguy.ajas@wfp.org::54237f2c-ab83-4771-b2c3-22ee25fc7bc9" providerId="AD" clId="Web-{CC0358A3-FDC2-B246-ACD3-73AC3C94CA2B}" dt="2026-09-07T15:43:00.661" v="245" actId="20577"/>
          <ac:spMkLst>
            <pc:docMk/>
            <pc:sldMk cId="2215524887" sldId="2147374640"/>
            <ac:spMk id="9" creationId="{70C35AFB-4D38-D288-2FA0-9A652B569676}"/>
          </ac:spMkLst>
        </pc:spChg>
      </pc:sldChg>
      <pc:sldChg chg="modSp">
        <pc:chgData name="Tanguy AJAS" userId="S::tanguy.ajas@wfp.org::54237f2c-ab83-4771-b2c3-22ee25fc7bc9" providerId="AD" clId="Web-{CC0358A3-FDC2-B246-ACD3-73AC3C94CA2B}" dt="2026-09-07T15:54:15.627" v="289" actId="20577"/>
        <pc:sldMkLst>
          <pc:docMk/>
          <pc:sldMk cId="2670405786" sldId="2147374642"/>
        </pc:sldMkLst>
        <pc:spChg chg="mod">
          <ac:chgData name="Tanguy AJAS" userId="S::tanguy.ajas@wfp.org::54237f2c-ab83-4771-b2c3-22ee25fc7bc9" providerId="AD" clId="Web-{CC0358A3-FDC2-B246-ACD3-73AC3C94CA2B}" dt="2026-09-07T15:54:15.627" v="289" actId="20577"/>
          <ac:spMkLst>
            <pc:docMk/>
            <pc:sldMk cId="2670405786" sldId="2147374642"/>
            <ac:spMk id="9" creationId="{2929EB6F-81A7-FA37-2194-7A93E8A856A2}"/>
          </ac:spMkLst>
        </pc:spChg>
      </pc:sldChg>
      <pc:sldChg chg="modSp">
        <pc:chgData name="Tanguy AJAS" userId="S::tanguy.ajas@wfp.org::54237f2c-ab83-4771-b2c3-22ee25fc7bc9" providerId="AD" clId="Web-{CC0358A3-FDC2-B246-ACD3-73AC3C94CA2B}" dt="2026-09-07T15:56:46.611" v="292" actId="20577"/>
        <pc:sldMkLst>
          <pc:docMk/>
          <pc:sldMk cId="2267814692" sldId="2147374643"/>
        </pc:sldMkLst>
        <pc:spChg chg="mod">
          <ac:chgData name="Tanguy AJAS" userId="S::tanguy.ajas@wfp.org::54237f2c-ab83-4771-b2c3-22ee25fc7bc9" providerId="AD" clId="Web-{CC0358A3-FDC2-B246-ACD3-73AC3C94CA2B}" dt="2026-09-07T15:56:46.611" v="292" actId="20577"/>
          <ac:spMkLst>
            <pc:docMk/>
            <pc:sldMk cId="2267814692" sldId="2147374643"/>
            <ac:spMk id="9" creationId="{BB726A31-4317-4A7F-13BD-F0A84237E3D5}"/>
          </ac:spMkLst>
        </pc:spChg>
      </pc:sldChg>
      <pc:sldChg chg="modSp">
        <pc:chgData name="Tanguy AJAS" userId="S::tanguy.ajas@wfp.org::54237f2c-ab83-4771-b2c3-22ee25fc7bc9" providerId="AD" clId="Web-{CC0358A3-FDC2-B246-ACD3-73AC3C94CA2B}" dt="2026-09-07T16:03:26.844" v="303" actId="20577"/>
        <pc:sldMkLst>
          <pc:docMk/>
          <pc:sldMk cId="1141908522" sldId="2147374644"/>
        </pc:sldMkLst>
        <pc:spChg chg="mod">
          <ac:chgData name="Tanguy AJAS" userId="S::tanguy.ajas@wfp.org::54237f2c-ab83-4771-b2c3-22ee25fc7bc9" providerId="AD" clId="Web-{CC0358A3-FDC2-B246-ACD3-73AC3C94CA2B}" dt="2026-09-07T16:03:26.844" v="303" actId="20577"/>
          <ac:spMkLst>
            <pc:docMk/>
            <pc:sldMk cId="1141908522" sldId="2147374644"/>
            <ac:spMk id="9" creationId="{12B13E88-95AB-D3B4-119D-1DB12686354D}"/>
          </ac:spMkLst>
        </pc:spChg>
      </pc:sldChg>
      <pc:sldChg chg="modSp">
        <pc:chgData name="Tanguy AJAS" userId="S::tanguy.ajas@wfp.org::54237f2c-ab83-4771-b2c3-22ee25fc7bc9" providerId="AD" clId="Web-{CC0358A3-FDC2-B246-ACD3-73AC3C94CA2B}" dt="2026-09-07T16:03:56.750" v="308" actId="20577"/>
        <pc:sldMkLst>
          <pc:docMk/>
          <pc:sldMk cId="4182976587" sldId="2147374645"/>
        </pc:sldMkLst>
        <pc:spChg chg="mod">
          <ac:chgData name="Tanguy AJAS" userId="S::tanguy.ajas@wfp.org::54237f2c-ab83-4771-b2c3-22ee25fc7bc9" providerId="AD" clId="Web-{CC0358A3-FDC2-B246-ACD3-73AC3C94CA2B}" dt="2026-09-07T16:03:56.750" v="308" actId="20577"/>
          <ac:spMkLst>
            <pc:docMk/>
            <pc:sldMk cId="4182976587" sldId="2147374645"/>
            <ac:spMk id="9" creationId="{35E2198F-D8A7-8CE4-963B-C076B3CC34C6}"/>
          </ac:spMkLst>
        </pc:spChg>
      </pc:sldChg>
      <pc:sldChg chg="modSp">
        <pc:chgData name="Tanguy AJAS" userId="S::tanguy.ajas@wfp.org::54237f2c-ab83-4771-b2c3-22ee25fc7bc9" providerId="AD" clId="Web-{CC0358A3-FDC2-B246-ACD3-73AC3C94CA2B}" dt="2026-09-07T16:09:34.545" v="371" actId="20577"/>
        <pc:sldMkLst>
          <pc:docMk/>
          <pc:sldMk cId="1946252632" sldId="2147374647"/>
        </pc:sldMkLst>
        <pc:spChg chg="mod">
          <ac:chgData name="Tanguy AJAS" userId="S::tanguy.ajas@wfp.org::54237f2c-ab83-4771-b2c3-22ee25fc7bc9" providerId="AD" clId="Web-{CC0358A3-FDC2-B246-ACD3-73AC3C94CA2B}" dt="2026-09-07T16:09:34.545" v="371" actId="20577"/>
          <ac:spMkLst>
            <pc:docMk/>
            <pc:sldMk cId="1946252632" sldId="2147374647"/>
            <ac:spMk id="9" creationId="{079105E5-7718-D860-CFA6-CD610B5A08F3}"/>
          </ac:spMkLst>
        </pc:spChg>
        <pc:spChg chg="mod">
          <ac:chgData name="Tanguy AJAS" userId="S::tanguy.ajas@wfp.org::54237f2c-ab83-4771-b2c3-22ee25fc7bc9" providerId="AD" clId="Web-{CC0358A3-FDC2-B246-ACD3-73AC3C94CA2B}" dt="2026-09-07T16:04:04.140" v="309" actId="20577"/>
          <ac:spMkLst>
            <pc:docMk/>
            <pc:sldMk cId="1946252632" sldId="2147374647"/>
            <ac:spMk id="48" creationId="{47A40580-6CFF-3578-2561-CCED1FDBCD7F}"/>
          </ac:spMkLst>
        </pc:spChg>
      </pc:sldChg>
      <pc:sldChg chg="modSp">
        <pc:chgData name="Tanguy AJAS" userId="S::tanguy.ajas@wfp.org::54237f2c-ab83-4771-b2c3-22ee25fc7bc9" providerId="AD" clId="Web-{CC0358A3-FDC2-B246-ACD3-73AC3C94CA2B}" dt="2026-09-07T15:36:09.100" v="171" actId="20577"/>
        <pc:sldMkLst>
          <pc:docMk/>
          <pc:sldMk cId="2075061482" sldId="2147374648"/>
        </pc:sldMkLst>
        <pc:spChg chg="mod">
          <ac:chgData name="Tanguy AJAS" userId="S::tanguy.ajas@wfp.org::54237f2c-ab83-4771-b2c3-22ee25fc7bc9" providerId="AD" clId="Web-{CC0358A3-FDC2-B246-ACD3-73AC3C94CA2B}" dt="2026-09-07T15:32:49.586" v="115" actId="1076"/>
          <ac:spMkLst>
            <pc:docMk/>
            <pc:sldMk cId="2075061482" sldId="2147374648"/>
            <ac:spMk id="4" creationId="{32066AAA-1C43-C72B-790D-1598A72C25E4}"/>
          </ac:spMkLst>
        </pc:spChg>
        <pc:spChg chg="mod">
          <ac:chgData name="Tanguy AJAS" userId="S::tanguy.ajas@wfp.org::54237f2c-ab83-4771-b2c3-22ee25fc7bc9" providerId="AD" clId="Web-{CC0358A3-FDC2-B246-ACD3-73AC3C94CA2B}" dt="2026-09-07T15:35:05.382" v="164" actId="20577"/>
          <ac:spMkLst>
            <pc:docMk/>
            <pc:sldMk cId="2075061482" sldId="2147374648"/>
            <ac:spMk id="29" creationId="{BD28A5CC-53BB-173C-73A6-F2930A608D8B}"/>
          </ac:spMkLst>
        </pc:spChg>
        <pc:spChg chg="mod">
          <ac:chgData name="Tanguy AJAS" userId="S::tanguy.ajas@wfp.org::54237f2c-ab83-4771-b2c3-22ee25fc7bc9" providerId="AD" clId="Web-{CC0358A3-FDC2-B246-ACD3-73AC3C94CA2B}" dt="2026-09-07T15:34:56.335" v="162" actId="20577"/>
          <ac:spMkLst>
            <pc:docMk/>
            <pc:sldMk cId="2075061482" sldId="2147374648"/>
            <ac:spMk id="31" creationId="{64FCA428-07AD-03B9-8744-C2815325C4F7}"/>
          </ac:spMkLst>
        </pc:spChg>
        <pc:spChg chg="mod">
          <ac:chgData name="Tanguy AJAS" userId="S::tanguy.ajas@wfp.org::54237f2c-ab83-4771-b2c3-22ee25fc7bc9" providerId="AD" clId="Web-{CC0358A3-FDC2-B246-ACD3-73AC3C94CA2B}" dt="2026-09-07T15:34:49.897" v="160" actId="20577"/>
          <ac:spMkLst>
            <pc:docMk/>
            <pc:sldMk cId="2075061482" sldId="2147374648"/>
            <ac:spMk id="34" creationId="{EE2F6A69-56DE-58C4-A97F-EF70BEAE716B}"/>
          </ac:spMkLst>
        </pc:spChg>
        <pc:spChg chg="mod">
          <ac:chgData name="Tanguy AJAS" userId="S::tanguy.ajas@wfp.org::54237f2c-ab83-4771-b2c3-22ee25fc7bc9" providerId="AD" clId="Web-{CC0358A3-FDC2-B246-ACD3-73AC3C94CA2B}" dt="2026-09-07T15:36:09.100" v="171" actId="20577"/>
          <ac:spMkLst>
            <pc:docMk/>
            <pc:sldMk cId="2075061482" sldId="2147374648"/>
            <ac:spMk id="45" creationId="{272850E3-CF78-7FB5-C324-7F5ABC268DC6}"/>
          </ac:spMkLst>
        </pc:spChg>
        <pc:cxnChg chg="mod">
          <ac:chgData name="Tanguy AJAS" userId="S::tanguy.ajas@wfp.org::54237f2c-ab83-4771-b2c3-22ee25fc7bc9" providerId="AD" clId="Web-{CC0358A3-FDC2-B246-ACD3-73AC3C94CA2B}" dt="2026-09-07T15:35:05.382" v="164" actId="20577"/>
          <ac:cxnSpMkLst>
            <pc:docMk/>
            <pc:sldMk cId="2075061482" sldId="2147374648"/>
            <ac:cxnSpMk id="32" creationId="{ACF2161F-AFDB-D4CF-222D-EB2E2516E228}"/>
          </ac:cxnSpMkLst>
        </pc:cxnChg>
        <pc:cxnChg chg="mod">
          <ac:chgData name="Tanguy AJAS" userId="S::tanguy.ajas@wfp.org::54237f2c-ab83-4771-b2c3-22ee25fc7bc9" providerId="AD" clId="Web-{CC0358A3-FDC2-B246-ACD3-73AC3C94CA2B}" dt="2026-09-07T15:34:56.335" v="162" actId="20577"/>
          <ac:cxnSpMkLst>
            <pc:docMk/>
            <pc:sldMk cId="2075061482" sldId="2147374648"/>
            <ac:cxnSpMk id="33" creationId="{30C1D6A4-CD20-FD99-F612-43B052550D67}"/>
          </ac:cxnSpMkLst>
        </pc:cxnChg>
        <pc:cxnChg chg="mod">
          <ac:chgData name="Tanguy AJAS" userId="S::tanguy.ajas@wfp.org::54237f2c-ab83-4771-b2c3-22ee25fc7bc9" providerId="AD" clId="Web-{CC0358A3-FDC2-B246-ACD3-73AC3C94CA2B}" dt="2026-09-07T15:34:49.210" v="159" actId="20577"/>
          <ac:cxnSpMkLst>
            <pc:docMk/>
            <pc:sldMk cId="2075061482" sldId="2147374648"/>
            <ac:cxnSpMk id="35" creationId="{87B6D858-E3E4-A95F-C1BB-9A7549CFD39D}"/>
          </ac:cxnSpMkLst>
        </pc:cxnChg>
      </pc:sldChg>
      <pc:sldChg chg="modSp">
        <pc:chgData name="Tanguy AJAS" userId="S::tanguy.ajas@wfp.org::54237f2c-ab83-4771-b2c3-22ee25fc7bc9" providerId="AD" clId="Web-{CC0358A3-FDC2-B246-ACD3-73AC3C94CA2B}" dt="2026-09-07T16:13:18.482" v="427" actId="20577"/>
        <pc:sldMkLst>
          <pc:docMk/>
          <pc:sldMk cId="794115938" sldId="2147374649"/>
        </pc:sldMkLst>
        <pc:spChg chg="mod">
          <ac:chgData name="Tanguy AJAS" userId="S::tanguy.ajas@wfp.org::54237f2c-ab83-4771-b2c3-22ee25fc7bc9" providerId="AD" clId="Web-{CC0358A3-FDC2-B246-ACD3-73AC3C94CA2B}" dt="2026-09-07T16:11:33.670" v="403" actId="20577"/>
          <ac:spMkLst>
            <pc:docMk/>
            <pc:sldMk cId="794115938" sldId="2147374649"/>
            <ac:spMk id="3" creationId="{BF782A50-5207-0024-5ECE-BA070EFC55BF}"/>
          </ac:spMkLst>
        </pc:spChg>
        <pc:spChg chg="mod">
          <ac:chgData name="Tanguy AJAS" userId="S::tanguy.ajas@wfp.org::54237f2c-ab83-4771-b2c3-22ee25fc7bc9" providerId="AD" clId="Web-{CC0358A3-FDC2-B246-ACD3-73AC3C94CA2B}" dt="2026-09-07T16:13:18.482" v="427" actId="20577"/>
          <ac:spMkLst>
            <pc:docMk/>
            <pc:sldMk cId="794115938" sldId="2147374649"/>
            <ac:spMk id="9" creationId="{BC3335CC-8B37-4518-42E2-C20960C8FC54}"/>
          </ac:spMkLst>
        </pc:spChg>
      </pc:sldChg>
      <pc:sldChg chg="modSp">
        <pc:chgData name="Tanguy AJAS" userId="S::tanguy.ajas@wfp.org::54237f2c-ab83-4771-b2c3-22ee25fc7bc9" providerId="AD" clId="Web-{CC0358A3-FDC2-B246-ACD3-73AC3C94CA2B}" dt="2026-09-07T16:16:16.668" v="458" actId="20577"/>
        <pc:sldMkLst>
          <pc:docMk/>
          <pc:sldMk cId="304922587" sldId="2147374650"/>
        </pc:sldMkLst>
        <pc:spChg chg="mod">
          <ac:chgData name="Tanguy AJAS" userId="S::tanguy.ajas@wfp.org::54237f2c-ab83-4771-b2c3-22ee25fc7bc9" providerId="AD" clId="Web-{CC0358A3-FDC2-B246-ACD3-73AC3C94CA2B}" dt="2026-09-07T16:15:07.590" v="446" actId="20577"/>
          <ac:spMkLst>
            <pc:docMk/>
            <pc:sldMk cId="304922587" sldId="2147374650"/>
            <ac:spMk id="3" creationId="{A62966F7-2819-EC36-1FC5-0CF14F8D2918}"/>
          </ac:spMkLst>
        </pc:spChg>
        <pc:spChg chg="mod">
          <ac:chgData name="Tanguy AJAS" userId="S::tanguy.ajas@wfp.org::54237f2c-ab83-4771-b2c3-22ee25fc7bc9" providerId="AD" clId="Web-{CC0358A3-FDC2-B246-ACD3-73AC3C94CA2B}" dt="2026-09-07T16:16:16.668" v="458" actId="20577"/>
          <ac:spMkLst>
            <pc:docMk/>
            <pc:sldMk cId="304922587" sldId="2147374650"/>
            <ac:spMk id="9" creationId="{8A9D8CB3-EDE5-5408-301A-D1841B430A22}"/>
          </ac:spMkLst>
        </pc:spChg>
      </pc:sldChg>
      <pc:sldChg chg="modSp">
        <pc:chgData name="Tanguy AJAS" userId="S::tanguy.ajas@wfp.org::54237f2c-ab83-4771-b2c3-22ee25fc7bc9" providerId="AD" clId="Web-{CC0358A3-FDC2-B246-ACD3-73AC3C94CA2B}" dt="2026-09-07T16:16:52.918" v="463" actId="20577"/>
        <pc:sldMkLst>
          <pc:docMk/>
          <pc:sldMk cId="2844495699" sldId="2147374651"/>
        </pc:sldMkLst>
        <pc:spChg chg="mod">
          <ac:chgData name="Tanguy AJAS" userId="S::tanguy.ajas@wfp.org::54237f2c-ab83-4771-b2c3-22ee25fc7bc9" providerId="AD" clId="Web-{CC0358A3-FDC2-B246-ACD3-73AC3C94CA2B}" dt="2026-09-07T16:16:52.918" v="463" actId="20577"/>
          <ac:spMkLst>
            <pc:docMk/>
            <pc:sldMk cId="2844495699" sldId="2147374651"/>
            <ac:spMk id="9" creationId="{7D7F519F-4C1C-5000-4BE3-DB2D0E2A9534}"/>
          </ac:spMkLst>
        </pc:spChg>
      </pc:sldChg>
      <pc:sldChg chg="modSp">
        <pc:chgData name="Tanguy AJAS" userId="S::tanguy.ajas@wfp.org::54237f2c-ab83-4771-b2c3-22ee25fc7bc9" providerId="AD" clId="Web-{CC0358A3-FDC2-B246-ACD3-73AC3C94CA2B}" dt="2026-09-07T16:30:44.852" v="477" actId="20577"/>
        <pc:sldMkLst>
          <pc:docMk/>
          <pc:sldMk cId="23910626" sldId="2147374652"/>
        </pc:sldMkLst>
        <pc:spChg chg="mod">
          <ac:chgData name="Tanguy AJAS" userId="S::tanguy.ajas@wfp.org::54237f2c-ab83-4771-b2c3-22ee25fc7bc9" providerId="AD" clId="Web-{CC0358A3-FDC2-B246-ACD3-73AC3C94CA2B}" dt="2026-09-07T16:17:36.012" v="474" actId="20577"/>
          <ac:spMkLst>
            <pc:docMk/>
            <pc:sldMk cId="23910626" sldId="2147374652"/>
            <ac:spMk id="3" creationId="{DFA7C925-7DD7-CCD5-936D-348778E9A48C}"/>
          </ac:spMkLst>
        </pc:spChg>
        <pc:spChg chg="mod">
          <ac:chgData name="Tanguy AJAS" userId="S::tanguy.ajas@wfp.org::54237f2c-ab83-4771-b2c3-22ee25fc7bc9" providerId="AD" clId="Web-{CC0358A3-FDC2-B246-ACD3-73AC3C94CA2B}" dt="2026-09-07T16:30:44.852" v="477" actId="20577"/>
          <ac:spMkLst>
            <pc:docMk/>
            <pc:sldMk cId="23910626" sldId="2147374652"/>
            <ac:spMk id="9" creationId="{E504D13A-3D66-B73D-BE26-688F37F8FD93}"/>
          </ac:spMkLst>
        </pc:spChg>
      </pc:sldChg>
      <pc:sldChg chg="modSp">
        <pc:chgData name="Tanguy AJAS" userId="S::tanguy.ajas@wfp.org::54237f2c-ab83-4771-b2c3-22ee25fc7bc9" providerId="AD" clId="Web-{CC0358A3-FDC2-B246-ACD3-73AC3C94CA2B}" dt="2026-09-07T16:34:20.148" v="480" actId="20577"/>
        <pc:sldMkLst>
          <pc:docMk/>
          <pc:sldMk cId="3245525858" sldId="2147374653"/>
        </pc:sldMkLst>
        <pc:spChg chg="mod">
          <ac:chgData name="Tanguy AJAS" userId="S::tanguy.ajas@wfp.org::54237f2c-ab83-4771-b2c3-22ee25fc7bc9" providerId="AD" clId="Web-{CC0358A3-FDC2-B246-ACD3-73AC3C94CA2B}" dt="2026-09-07T16:34:20.148" v="480" actId="20577"/>
          <ac:spMkLst>
            <pc:docMk/>
            <pc:sldMk cId="3245525858" sldId="2147374653"/>
            <ac:spMk id="9" creationId="{99876ECA-65A7-7BEC-2A72-CC3575443000}"/>
          </ac:spMkLst>
        </pc:spChg>
      </pc:sldChg>
      <pc:sldChg chg="modSp">
        <pc:chgData name="Tanguy AJAS" userId="S::tanguy.ajas@wfp.org::54237f2c-ab83-4771-b2c3-22ee25fc7bc9" providerId="AD" clId="Web-{CC0358A3-FDC2-B246-ACD3-73AC3C94CA2B}" dt="2026-09-07T17:02:25.533" v="526" actId="20577"/>
        <pc:sldMkLst>
          <pc:docMk/>
          <pc:sldMk cId="2967718717" sldId="2147374654"/>
        </pc:sldMkLst>
        <pc:spChg chg="mod">
          <ac:chgData name="Tanguy AJAS" userId="S::tanguy.ajas@wfp.org::54237f2c-ab83-4771-b2c3-22ee25fc7bc9" providerId="AD" clId="Web-{CC0358A3-FDC2-B246-ACD3-73AC3C94CA2B}" dt="2026-09-07T16:34:50.695" v="515" actId="20577"/>
          <ac:spMkLst>
            <pc:docMk/>
            <pc:sldMk cId="2967718717" sldId="2147374654"/>
            <ac:spMk id="3" creationId="{2E04A48F-82A0-AC2A-9B89-DB34C893C772}"/>
          </ac:spMkLst>
        </pc:spChg>
        <pc:spChg chg="mod">
          <ac:chgData name="Tanguy AJAS" userId="S::tanguy.ajas@wfp.org::54237f2c-ab83-4771-b2c3-22ee25fc7bc9" providerId="AD" clId="Web-{CC0358A3-FDC2-B246-ACD3-73AC3C94CA2B}" dt="2026-09-07T17:02:25.533" v="526" actId="20577"/>
          <ac:spMkLst>
            <pc:docMk/>
            <pc:sldMk cId="2967718717" sldId="2147374654"/>
            <ac:spMk id="9" creationId="{09899F71-D7ED-D044-6C73-F56B1539228E}"/>
          </ac:spMkLst>
        </pc:spChg>
      </pc:sldChg>
      <pc:sldChg chg="modSp">
        <pc:chgData name="Tanguy AJAS" userId="S::tanguy.ajas@wfp.org::54237f2c-ab83-4771-b2c3-22ee25fc7bc9" providerId="AD" clId="Web-{CC0358A3-FDC2-B246-ACD3-73AC3C94CA2B}" dt="2026-09-07T17:02:36.955" v="534" actId="20577"/>
        <pc:sldMkLst>
          <pc:docMk/>
          <pc:sldMk cId="3423881011" sldId="2147374655"/>
        </pc:sldMkLst>
        <pc:spChg chg="mod">
          <ac:chgData name="Tanguy AJAS" userId="S::tanguy.ajas@wfp.org::54237f2c-ab83-4771-b2c3-22ee25fc7bc9" providerId="AD" clId="Web-{CC0358A3-FDC2-B246-ACD3-73AC3C94CA2B}" dt="2026-09-07T17:02:36.955" v="534" actId="20577"/>
          <ac:spMkLst>
            <pc:docMk/>
            <pc:sldMk cId="3423881011" sldId="2147374655"/>
            <ac:spMk id="3" creationId="{C655112B-4CF6-B154-CDED-6BC29F23E6C1}"/>
          </ac:spMkLst>
        </pc:spChg>
      </pc:sldChg>
      <pc:sldChg chg="modSp">
        <pc:chgData name="Tanguy AJAS" userId="S::tanguy.ajas@wfp.org::54237f2c-ab83-4771-b2c3-22ee25fc7bc9" providerId="AD" clId="Web-{CC0358A3-FDC2-B246-ACD3-73AC3C94CA2B}" dt="2026-09-07T11:40:27.605" v="30" actId="20577"/>
        <pc:sldMkLst>
          <pc:docMk/>
          <pc:sldMk cId="981552688" sldId="2147374656"/>
        </pc:sldMkLst>
        <pc:spChg chg="mod">
          <ac:chgData name="Tanguy AJAS" userId="S::tanguy.ajas@wfp.org::54237f2c-ab83-4771-b2c3-22ee25fc7bc9" providerId="AD" clId="Web-{CC0358A3-FDC2-B246-ACD3-73AC3C94CA2B}" dt="2026-09-07T11:39:10.525" v="21" actId="20577"/>
          <ac:spMkLst>
            <pc:docMk/>
            <pc:sldMk cId="981552688" sldId="2147374656"/>
            <ac:spMk id="22" creationId="{EDA9973D-7827-2407-900C-905F0B3BC14C}"/>
          </ac:spMkLst>
        </pc:spChg>
        <pc:spChg chg="mod">
          <ac:chgData name="Tanguy AJAS" userId="S::tanguy.ajas@wfp.org::54237f2c-ab83-4771-b2c3-22ee25fc7bc9" providerId="AD" clId="Web-{CC0358A3-FDC2-B246-ACD3-73AC3C94CA2B}" dt="2026-09-07T11:40:02.292" v="25" actId="20577"/>
          <ac:spMkLst>
            <pc:docMk/>
            <pc:sldMk cId="981552688" sldId="2147374656"/>
            <ac:spMk id="23" creationId="{AEF5FEA6-CDDD-DD24-2681-A1E154588790}"/>
          </ac:spMkLst>
        </pc:spChg>
        <pc:spChg chg="mod">
          <ac:chgData name="Tanguy AJAS" userId="S::tanguy.ajas@wfp.org::54237f2c-ab83-4771-b2c3-22ee25fc7bc9" providerId="AD" clId="Web-{CC0358A3-FDC2-B246-ACD3-73AC3C94CA2B}" dt="2026-09-07T11:40:20.762" v="28" actId="20577"/>
          <ac:spMkLst>
            <pc:docMk/>
            <pc:sldMk cId="981552688" sldId="2147374656"/>
            <ac:spMk id="31" creationId="{6F16F7A7-52AB-5A88-EC30-F3EAB95C46D6}"/>
          </ac:spMkLst>
        </pc:spChg>
        <pc:spChg chg="mod">
          <ac:chgData name="Tanguy AJAS" userId="S::tanguy.ajas@wfp.org::54237f2c-ab83-4771-b2c3-22ee25fc7bc9" providerId="AD" clId="Web-{CC0358A3-FDC2-B246-ACD3-73AC3C94CA2B}" dt="2026-09-07T11:40:27.605" v="30" actId="20577"/>
          <ac:spMkLst>
            <pc:docMk/>
            <pc:sldMk cId="981552688" sldId="2147374656"/>
            <ac:spMk id="37" creationId="{42615CFF-AE9A-D622-0E7F-737513A2D303}"/>
          </ac:spMkLst>
        </pc:spChg>
      </pc:sldChg>
    </pc:docChg>
  </pc:docChgLst>
  <pc:docChgLst>
    <pc:chgData name="Anastasiia ZHELEM" userId="c9d0cd14-fe0d-4bc1-9f2b-3d38599b42d7" providerId="ADAL" clId="{09F64D9E-6EB5-4E7F-89C8-6CFF913970AF}"/>
    <pc:docChg chg="undo redo custSel addSld delSld modSld">
      <pc:chgData name="Anastasiia ZHELEM" userId="c9d0cd14-fe0d-4bc1-9f2b-3d38599b42d7" providerId="ADAL" clId="{09F64D9E-6EB5-4E7F-89C8-6CFF913970AF}" dt="2026-09-21T13:02:29.792" v="100"/>
      <pc:docMkLst>
        <pc:docMk/>
      </pc:docMkLst>
      <pc:sldChg chg="modSp mod">
        <pc:chgData name="Anastasiia ZHELEM" userId="c9d0cd14-fe0d-4bc1-9f2b-3d38599b42d7" providerId="ADAL" clId="{09F64D9E-6EB5-4E7F-89C8-6CFF913970AF}" dt="2026-08-26T13:02:27.439" v="29"/>
        <pc:sldMkLst>
          <pc:docMk/>
          <pc:sldMk cId="3542126294" sldId="2147374563"/>
        </pc:sldMkLst>
        <pc:spChg chg="mod">
          <ac:chgData name="Anastasiia ZHELEM" userId="c9d0cd14-fe0d-4bc1-9f2b-3d38599b42d7" providerId="ADAL" clId="{09F64D9E-6EB5-4E7F-89C8-6CFF913970AF}" dt="2026-08-26T12:58:59.597" v="12" actId="14100"/>
          <ac:spMkLst>
            <pc:docMk/>
            <pc:sldMk cId="3542126294" sldId="2147374563"/>
            <ac:spMk id="48" creationId="{98F9DA5C-E82F-B327-8BE5-EAD6C7335DF6}"/>
          </ac:spMkLst>
        </pc:spChg>
        <pc:spChg chg="mod">
          <ac:chgData name="Anastasiia ZHELEM" userId="c9d0cd14-fe0d-4bc1-9f2b-3d38599b42d7" providerId="ADAL" clId="{09F64D9E-6EB5-4E7F-89C8-6CFF913970AF}" dt="2026-08-26T13:00:41.693" v="16"/>
          <ac:spMkLst>
            <pc:docMk/>
            <pc:sldMk cId="3542126294" sldId="2147374563"/>
            <ac:spMk id="108" creationId="{95194DEA-02DC-5601-5397-4D11D5EED5D1}"/>
          </ac:spMkLst>
        </pc:spChg>
        <pc:spChg chg="mod">
          <ac:chgData name="Anastasiia ZHELEM" userId="c9d0cd14-fe0d-4bc1-9f2b-3d38599b42d7" providerId="ADAL" clId="{09F64D9E-6EB5-4E7F-89C8-6CFF913970AF}" dt="2026-08-26T12:58:49.749" v="11"/>
          <ac:spMkLst>
            <pc:docMk/>
            <pc:sldMk cId="3542126294" sldId="2147374563"/>
            <ac:spMk id="109" creationId="{D83BDD32-F1F0-5CC3-DAB7-796E3F0BBFAE}"/>
          </ac:spMkLst>
        </pc:spChg>
        <pc:spChg chg="mod">
          <ac:chgData name="Anastasiia ZHELEM" userId="c9d0cd14-fe0d-4bc1-9f2b-3d38599b42d7" providerId="ADAL" clId="{09F64D9E-6EB5-4E7F-89C8-6CFF913970AF}" dt="2026-08-26T13:02:27.439" v="29"/>
          <ac:spMkLst>
            <pc:docMk/>
            <pc:sldMk cId="3542126294" sldId="2147374563"/>
            <ac:spMk id="110" creationId="{0104CAF6-70FA-E3A0-AE93-BDD721CBC9DD}"/>
          </ac:spMkLst>
        </pc:spChg>
      </pc:sldChg>
      <pc:sldChg chg="modSp mod">
        <pc:chgData name="Anastasiia ZHELEM" userId="c9d0cd14-fe0d-4bc1-9f2b-3d38599b42d7" providerId="ADAL" clId="{09F64D9E-6EB5-4E7F-89C8-6CFF913970AF}" dt="2026-09-21T13:00:18.369" v="99"/>
        <pc:sldMkLst>
          <pc:docMk/>
          <pc:sldMk cId="354658741" sldId="2147374634"/>
        </pc:sldMkLst>
        <pc:spChg chg="mod">
          <ac:chgData name="Anastasiia ZHELEM" userId="c9d0cd14-fe0d-4bc1-9f2b-3d38599b42d7" providerId="ADAL" clId="{09F64D9E-6EB5-4E7F-89C8-6CFF913970AF}" dt="2026-09-21T13:00:18.369" v="99"/>
          <ac:spMkLst>
            <pc:docMk/>
            <pc:sldMk cId="354658741" sldId="2147374634"/>
            <ac:spMk id="9" creationId="{C1CDDB52-A054-5AD2-CD95-ABE6A125E933}"/>
          </ac:spMkLst>
        </pc:spChg>
        <pc:spChg chg="mod">
          <ac:chgData name="Anastasiia ZHELEM" userId="c9d0cd14-fe0d-4bc1-9f2b-3d38599b42d7" providerId="ADAL" clId="{09F64D9E-6EB5-4E7F-89C8-6CFF913970AF}" dt="2026-08-26T12:59:52.119" v="13" actId="14100"/>
          <ac:spMkLst>
            <pc:docMk/>
            <pc:sldMk cId="354658741" sldId="2147374634"/>
            <ac:spMk id="48" creationId="{830196D8-C2B9-B7A2-0BAF-2A7E0C236F2F}"/>
          </ac:spMkLst>
        </pc:spChg>
        <pc:spChg chg="mod">
          <ac:chgData name="Anastasiia ZHELEM" userId="c9d0cd14-fe0d-4bc1-9f2b-3d38599b42d7" providerId="ADAL" clId="{09F64D9E-6EB5-4E7F-89C8-6CFF913970AF}" dt="2026-08-26T12:58:49.749" v="11"/>
          <ac:spMkLst>
            <pc:docMk/>
            <pc:sldMk cId="354658741" sldId="2147374634"/>
            <ac:spMk id="109" creationId="{6E17C45F-1B3F-B51F-C9B3-F271C0A17BA5}"/>
          </ac:spMkLst>
        </pc:spChg>
      </pc:sldChg>
      <pc:sldChg chg="modSp">
        <pc:chgData name="Anastasiia ZHELEM" userId="c9d0cd14-fe0d-4bc1-9f2b-3d38599b42d7" providerId="ADAL" clId="{09F64D9E-6EB5-4E7F-89C8-6CFF913970AF}" dt="2026-09-21T13:00:18.369" v="99"/>
        <pc:sldMkLst>
          <pc:docMk/>
          <pc:sldMk cId="2350458329" sldId="2147374635"/>
        </pc:sldMkLst>
        <pc:spChg chg="mod">
          <ac:chgData name="Anastasiia ZHELEM" userId="c9d0cd14-fe0d-4bc1-9f2b-3d38599b42d7" providerId="ADAL" clId="{09F64D9E-6EB5-4E7F-89C8-6CFF913970AF}" dt="2026-09-21T13:00:18.369" v="99"/>
          <ac:spMkLst>
            <pc:docMk/>
            <pc:sldMk cId="2350458329" sldId="2147374635"/>
            <ac:spMk id="9" creationId="{6B961B19-4A75-B751-AC45-1C2847B2E391}"/>
          </ac:spMkLst>
        </pc:spChg>
        <pc:spChg chg="mod">
          <ac:chgData name="Anastasiia ZHELEM" userId="c9d0cd14-fe0d-4bc1-9f2b-3d38599b42d7" providerId="ADAL" clId="{09F64D9E-6EB5-4E7F-89C8-6CFF913970AF}" dt="2026-08-26T12:58:49.749" v="11"/>
          <ac:spMkLst>
            <pc:docMk/>
            <pc:sldMk cId="2350458329" sldId="2147374635"/>
            <ac:spMk id="109" creationId="{F36DD8F6-F296-DEAE-576A-4F63D3F43E04}"/>
          </ac:spMkLst>
        </pc:spChg>
      </pc:sldChg>
      <pc:sldChg chg="modSp mod">
        <pc:chgData name="Anastasiia ZHELEM" userId="c9d0cd14-fe0d-4bc1-9f2b-3d38599b42d7" providerId="ADAL" clId="{09F64D9E-6EB5-4E7F-89C8-6CFF913970AF}" dt="2026-09-10T08:10:09.457" v="98"/>
        <pc:sldMkLst>
          <pc:docMk/>
          <pc:sldMk cId="4258292544" sldId="2147374636"/>
        </pc:sldMkLst>
        <pc:spChg chg="mod">
          <ac:chgData name="Anastasiia ZHELEM" userId="c9d0cd14-fe0d-4bc1-9f2b-3d38599b42d7" providerId="ADAL" clId="{09F64D9E-6EB5-4E7F-89C8-6CFF913970AF}" dt="2026-09-10T08:10:09.457" v="98"/>
          <ac:spMkLst>
            <pc:docMk/>
            <pc:sldMk cId="4258292544" sldId="2147374636"/>
            <ac:spMk id="9" creationId="{D667EF42-E404-ECA3-21FF-A974D365A1A9}"/>
          </ac:spMkLst>
        </pc:spChg>
        <pc:spChg chg="mod">
          <ac:chgData name="Anastasiia ZHELEM" userId="c9d0cd14-fe0d-4bc1-9f2b-3d38599b42d7" providerId="ADAL" clId="{09F64D9E-6EB5-4E7F-89C8-6CFF913970AF}" dt="2026-08-26T13:00:16.246" v="15" actId="20577"/>
          <ac:spMkLst>
            <pc:docMk/>
            <pc:sldMk cId="4258292544" sldId="2147374636"/>
            <ac:spMk id="48" creationId="{790DB516-C12D-7210-355A-DA3CBAE32840}"/>
          </ac:spMkLst>
        </pc:spChg>
        <pc:spChg chg="mod">
          <ac:chgData name="Anastasiia ZHELEM" userId="c9d0cd14-fe0d-4bc1-9f2b-3d38599b42d7" providerId="ADAL" clId="{09F64D9E-6EB5-4E7F-89C8-6CFF913970AF}" dt="2026-08-26T12:58:49.749" v="11"/>
          <ac:spMkLst>
            <pc:docMk/>
            <pc:sldMk cId="4258292544" sldId="2147374636"/>
            <ac:spMk id="109" creationId="{9E251306-1352-8F67-D3F4-05E828934EB6}"/>
          </ac:spMkLst>
        </pc:spChg>
      </pc:sldChg>
      <pc:sldChg chg="modSp">
        <pc:chgData name="Anastasiia ZHELEM" userId="c9d0cd14-fe0d-4bc1-9f2b-3d38599b42d7" providerId="ADAL" clId="{09F64D9E-6EB5-4E7F-89C8-6CFF913970AF}" dt="2026-09-10T08:10:09.457" v="98"/>
        <pc:sldMkLst>
          <pc:docMk/>
          <pc:sldMk cId="1429910320" sldId="2147374637"/>
        </pc:sldMkLst>
        <pc:spChg chg="mod">
          <ac:chgData name="Anastasiia ZHELEM" userId="c9d0cd14-fe0d-4bc1-9f2b-3d38599b42d7" providerId="ADAL" clId="{09F64D9E-6EB5-4E7F-89C8-6CFF913970AF}" dt="2026-08-26T13:00:41.693" v="16"/>
          <ac:spMkLst>
            <pc:docMk/>
            <pc:sldMk cId="1429910320" sldId="2147374637"/>
            <ac:spMk id="3" creationId="{5BA9138D-B5E6-6301-7E8E-C02C6C6BA4BB}"/>
          </ac:spMkLst>
        </pc:spChg>
        <pc:spChg chg="mod">
          <ac:chgData name="Anastasiia ZHELEM" userId="c9d0cd14-fe0d-4bc1-9f2b-3d38599b42d7" providerId="ADAL" clId="{09F64D9E-6EB5-4E7F-89C8-6CFF913970AF}" dt="2026-09-10T08:10:09.457" v="98"/>
          <ac:spMkLst>
            <pc:docMk/>
            <pc:sldMk cId="1429910320" sldId="2147374637"/>
            <ac:spMk id="9" creationId="{681E6252-78DE-2B64-9E06-64921F9E25BB}"/>
          </ac:spMkLst>
        </pc:spChg>
      </pc:sldChg>
      <pc:sldChg chg="modSp mod">
        <pc:chgData name="Anastasiia ZHELEM" userId="c9d0cd14-fe0d-4bc1-9f2b-3d38599b42d7" providerId="ADAL" clId="{09F64D9E-6EB5-4E7F-89C8-6CFF913970AF}" dt="2026-09-21T13:02:29.792" v="100"/>
        <pc:sldMkLst>
          <pc:docMk/>
          <pc:sldMk cId="1054223175" sldId="2147374639"/>
        </pc:sldMkLst>
        <pc:spChg chg="mod">
          <ac:chgData name="Anastasiia ZHELEM" userId="c9d0cd14-fe0d-4bc1-9f2b-3d38599b42d7" providerId="ADAL" clId="{09F64D9E-6EB5-4E7F-89C8-6CFF913970AF}" dt="2026-08-26T13:00:41.693" v="16"/>
          <ac:spMkLst>
            <pc:docMk/>
            <pc:sldMk cId="1054223175" sldId="2147374639"/>
            <ac:spMk id="3" creationId="{873A5E5E-0D41-4098-888A-E74464820B7A}"/>
          </ac:spMkLst>
        </pc:spChg>
        <pc:spChg chg="mod">
          <ac:chgData name="Anastasiia ZHELEM" userId="c9d0cd14-fe0d-4bc1-9f2b-3d38599b42d7" providerId="ADAL" clId="{09F64D9E-6EB5-4E7F-89C8-6CFF913970AF}" dt="2026-08-26T13:08:12.563" v="56" actId="1036"/>
          <ac:spMkLst>
            <pc:docMk/>
            <pc:sldMk cId="1054223175" sldId="2147374639"/>
            <ac:spMk id="7" creationId="{F10EF608-5CDB-063C-0C41-BEE789FAA4E7}"/>
          </ac:spMkLst>
        </pc:spChg>
        <pc:spChg chg="mod">
          <ac:chgData name="Anastasiia ZHELEM" userId="c9d0cd14-fe0d-4bc1-9f2b-3d38599b42d7" providerId="ADAL" clId="{09F64D9E-6EB5-4E7F-89C8-6CFF913970AF}" dt="2026-09-21T13:02:29.792" v="100"/>
          <ac:spMkLst>
            <pc:docMk/>
            <pc:sldMk cId="1054223175" sldId="2147374639"/>
            <ac:spMk id="9" creationId="{359BF014-3F38-BCEC-754D-74D04CDF1A4A}"/>
          </ac:spMkLst>
        </pc:spChg>
      </pc:sldChg>
      <pc:sldChg chg="addSp delSp modSp mod">
        <pc:chgData name="Anastasiia ZHELEM" userId="c9d0cd14-fe0d-4bc1-9f2b-3d38599b42d7" providerId="ADAL" clId="{09F64D9E-6EB5-4E7F-89C8-6CFF913970AF}" dt="2026-08-26T13:08:30.222" v="85" actId="22"/>
        <pc:sldMkLst>
          <pc:docMk/>
          <pc:sldMk cId="2215524887" sldId="2147374640"/>
        </pc:sldMkLst>
        <pc:spChg chg="mod">
          <ac:chgData name="Anastasiia ZHELEM" userId="c9d0cd14-fe0d-4bc1-9f2b-3d38599b42d7" providerId="ADAL" clId="{09F64D9E-6EB5-4E7F-89C8-6CFF913970AF}" dt="2026-08-26T13:00:41.693" v="16"/>
          <ac:spMkLst>
            <pc:docMk/>
            <pc:sldMk cId="2215524887" sldId="2147374640"/>
            <ac:spMk id="3" creationId="{C4D34A75-9437-B583-64EE-909B616BEB6D}"/>
          </ac:spMkLst>
        </pc:spChg>
        <pc:spChg chg="add">
          <ac:chgData name="Anastasiia ZHELEM" userId="c9d0cd14-fe0d-4bc1-9f2b-3d38599b42d7" providerId="ADAL" clId="{09F64D9E-6EB5-4E7F-89C8-6CFF913970AF}" dt="2026-08-26T13:08:30.222" v="85" actId="22"/>
          <ac:spMkLst>
            <pc:docMk/>
            <pc:sldMk cId="2215524887" sldId="2147374640"/>
            <ac:spMk id="21" creationId="{71BBD88B-662F-7FDF-6280-EDBEA4FB5DD6}"/>
          </ac:spMkLst>
        </pc:spChg>
      </pc:sldChg>
      <pc:sldChg chg="addSp delSp modSp mod">
        <pc:chgData name="Anastasiia ZHELEM" userId="c9d0cd14-fe0d-4bc1-9f2b-3d38599b42d7" providerId="ADAL" clId="{09F64D9E-6EB5-4E7F-89C8-6CFF913970AF}" dt="2026-09-21T13:02:29.792" v="100"/>
        <pc:sldMkLst>
          <pc:docMk/>
          <pc:sldMk cId="2670405786" sldId="2147374642"/>
        </pc:sldMkLst>
        <pc:spChg chg="mod">
          <ac:chgData name="Anastasiia ZHELEM" userId="c9d0cd14-fe0d-4bc1-9f2b-3d38599b42d7" providerId="ADAL" clId="{09F64D9E-6EB5-4E7F-89C8-6CFF913970AF}" dt="2026-08-26T13:02:27.439" v="29"/>
          <ac:spMkLst>
            <pc:docMk/>
            <pc:sldMk cId="2670405786" sldId="2147374642"/>
            <ac:spMk id="4" creationId="{5FBE2395-2D45-4815-6C0F-2E8CEDF2C3A6}"/>
          </ac:spMkLst>
        </pc:spChg>
        <pc:spChg chg="add">
          <ac:chgData name="Anastasiia ZHELEM" userId="c9d0cd14-fe0d-4bc1-9f2b-3d38599b42d7" providerId="ADAL" clId="{09F64D9E-6EB5-4E7F-89C8-6CFF913970AF}" dt="2026-08-26T13:08:32.007" v="86" actId="22"/>
          <ac:spMkLst>
            <pc:docMk/>
            <pc:sldMk cId="2670405786" sldId="2147374642"/>
            <ac:spMk id="5" creationId="{997A77E7-CED2-B60F-CED7-13AEE3801CD7}"/>
          </ac:spMkLst>
        </pc:spChg>
        <pc:spChg chg="mod">
          <ac:chgData name="Anastasiia ZHELEM" userId="c9d0cd14-fe0d-4bc1-9f2b-3d38599b42d7" providerId="ADAL" clId="{09F64D9E-6EB5-4E7F-89C8-6CFF913970AF}" dt="2026-09-21T13:02:29.792" v="100"/>
          <ac:spMkLst>
            <pc:docMk/>
            <pc:sldMk cId="2670405786" sldId="2147374642"/>
            <ac:spMk id="9" creationId="{2929EB6F-81A7-FA37-2194-7A93E8A856A2}"/>
          </ac:spMkLst>
        </pc:spChg>
      </pc:sldChg>
      <pc:sldChg chg="addSp delSp modSp mod">
        <pc:chgData name="Anastasiia ZHELEM" userId="c9d0cd14-fe0d-4bc1-9f2b-3d38599b42d7" providerId="ADAL" clId="{09F64D9E-6EB5-4E7F-89C8-6CFF913970AF}" dt="2026-08-26T13:08:34.456" v="87" actId="22"/>
        <pc:sldMkLst>
          <pc:docMk/>
          <pc:sldMk cId="2267814692" sldId="2147374643"/>
        </pc:sldMkLst>
        <pc:spChg chg="mod">
          <ac:chgData name="Anastasiia ZHELEM" userId="c9d0cd14-fe0d-4bc1-9f2b-3d38599b42d7" providerId="ADAL" clId="{09F64D9E-6EB5-4E7F-89C8-6CFF913970AF}" dt="2026-08-26T13:02:27.439" v="29"/>
          <ac:spMkLst>
            <pc:docMk/>
            <pc:sldMk cId="2267814692" sldId="2147374643"/>
            <ac:spMk id="4" creationId="{6C6E7453-993A-15C1-91A3-9E5A8B8CD7B8}"/>
          </ac:spMkLst>
        </pc:spChg>
        <pc:spChg chg="add">
          <ac:chgData name="Anastasiia ZHELEM" userId="c9d0cd14-fe0d-4bc1-9f2b-3d38599b42d7" providerId="ADAL" clId="{09F64D9E-6EB5-4E7F-89C8-6CFF913970AF}" dt="2026-08-26T13:08:34.456" v="87" actId="22"/>
          <ac:spMkLst>
            <pc:docMk/>
            <pc:sldMk cId="2267814692" sldId="2147374643"/>
            <ac:spMk id="5" creationId="{EA68561F-6FFF-C352-FDB9-707F0EA93335}"/>
          </ac:spMkLst>
        </pc:spChg>
      </pc:sldChg>
      <pc:sldChg chg="addSp delSp modSp mod">
        <pc:chgData name="Anastasiia ZHELEM" userId="c9d0cd14-fe0d-4bc1-9f2b-3d38599b42d7" providerId="ADAL" clId="{09F64D9E-6EB5-4E7F-89C8-6CFF913970AF}" dt="2026-08-26T13:08:36.194" v="88" actId="22"/>
        <pc:sldMkLst>
          <pc:docMk/>
          <pc:sldMk cId="1141908522" sldId="2147374644"/>
        </pc:sldMkLst>
        <pc:spChg chg="mod">
          <ac:chgData name="Anastasiia ZHELEM" userId="c9d0cd14-fe0d-4bc1-9f2b-3d38599b42d7" providerId="ADAL" clId="{09F64D9E-6EB5-4E7F-89C8-6CFF913970AF}" dt="2026-08-26T13:02:27.439" v="29"/>
          <ac:spMkLst>
            <pc:docMk/>
            <pc:sldMk cId="1141908522" sldId="2147374644"/>
            <ac:spMk id="4" creationId="{5481DD59-5278-C174-77E1-CBA8DF9F0FFF}"/>
          </ac:spMkLst>
        </pc:spChg>
        <pc:spChg chg="add">
          <ac:chgData name="Anastasiia ZHELEM" userId="c9d0cd14-fe0d-4bc1-9f2b-3d38599b42d7" providerId="ADAL" clId="{09F64D9E-6EB5-4E7F-89C8-6CFF913970AF}" dt="2026-08-26T13:08:36.194" v="88" actId="22"/>
          <ac:spMkLst>
            <pc:docMk/>
            <pc:sldMk cId="1141908522" sldId="2147374644"/>
            <ac:spMk id="5" creationId="{71ADDF14-D6B9-6F1E-844F-90C313385ABB}"/>
          </ac:spMkLst>
        </pc:spChg>
      </pc:sldChg>
      <pc:sldChg chg="addSp delSp modSp mod">
        <pc:chgData name="Anastasiia ZHELEM" userId="c9d0cd14-fe0d-4bc1-9f2b-3d38599b42d7" providerId="ADAL" clId="{09F64D9E-6EB5-4E7F-89C8-6CFF913970AF}" dt="2026-08-26T13:08:37.941" v="89" actId="22"/>
        <pc:sldMkLst>
          <pc:docMk/>
          <pc:sldMk cId="4182976587" sldId="2147374645"/>
        </pc:sldMkLst>
        <pc:spChg chg="mod">
          <ac:chgData name="Anastasiia ZHELEM" userId="c9d0cd14-fe0d-4bc1-9f2b-3d38599b42d7" providerId="ADAL" clId="{09F64D9E-6EB5-4E7F-89C8-6CFF913970AF}" dt="2026-08-26T13:02:27.439" v="29"/>
          <ac:spMkLst>
            <pc:docMk/>
            <pc:sldMk cId="4182976587" sldId="2147374645"/>
            <ac:spMk id="4" creationId="{A78148D9-F730-E082-7EFF-B3EEE637D665}"/>
          </ac:spMkLst>
        </pc:spChg>
        <pc:spChg chg="add">
          <ac:chgData name="Anastasiia ZHELEM" userId="c9d0cd14-fe0d-4bc1-9f2b-3d38599b42d7" providerId="ADAL" clId="{09F64D9E-6EB5-4E7F-89C8-6CFF913970AF}" dt="2026-08-26T13:08:37.941" v="89" actId="22"/>
          <ac:spMkLst>
            <pc:docMk/>
            <pc:sldMk cId="4182976587" sldId="2147374645"/>
            <ac:spMk id="5" creationId="{2C5F8367-B0FF-5817-5E78-566E8F099406}"/>
          </ac:spMkLst>
        </pc:spChg>
      </pc:sldChg>
      <pc:sldChg chg="addSp delSp modSp mod">
        <pc:chgData name="Anastasiia ZHELEM" userId="c9d0cd14-fe0d-4bc1-9f2b-3d38599b42d7" providerId="ADAL" clId="{09F64D9E-6EB5-4E7F-89C8-6CFF913970AF}" dt="2026-09-21T13:02:29.792" v="100"/>
        <pc:sldMkLst>
          <pc:docMk/>
          <pc:sldMk cId="1946252632" sldId="2147374647"/>
        </pc:sldMkLst>
        <pc:spChg chg="add">
          <ac:chgData name="Anastasiia ZHELEM" userId="c9d0cd14-fe0d-4bc1-9f2b-3d38599b42d7" providerId="ADAL" clId="{09F64D9E-6EB5-4E7F-89C8-6CFF913970AF}" dt="2026-08-26T13:08:39.642" v="90" actId="22"/>
          <ac:spMkLst>
            <pc:docMk/>
            <pc:sldMk cId="1946252632" sldId="2147374647"/>
            <ac:spMk id="5" creationId="{EC5A1CDD-161D-1AEE-7D9B-11FE3F42277A}"/>
          </ac:spMkLst>
        </pc:spChg>
        <pc:spChg chg="mod">
          <ac:chgData name="Anastasiia ZHELEM" userId="c9d0cd14-fe0d-4bc1-9f2b-3d38599b42d7" providerId="ADAL" clId="{09F64D9E-6EB5-4E7F-89C8-6CFF913970AF}" dt="2026-09-21T13:02:29.792" v="100"/>
          <ac:spMkLst>
            <pc:docMk/>
            <pc:sldMk cId="1946252632" sldId="2147374647"/>
            <ac:spMk id="9" creationId="{079105E5-7718-D860-CFA6-CD610B5A08F3}"/>
          </ac:spMkLst>
        </pc:spChg>
      </pc:sldChg>
      <pc:sldChg chg="modSp mod">
        <pc:chgData name="Anastasiia ZHELEM" userId="c9d0cd14-fe0d-4bc1-9f2b-3d38599b42d7" providerId="ADAL" clId="{09F64D9E-6EB5-4E7F-89C8-6CFF913970AF}" dt="2026-08-26T13:01:45.885" v="28" actId="1035"/>
        <pc:sldMkLst>
          <pc:docMk/>
          <pc:sldMk cId="2075061482" sldId="2147374648"/>
        </pc:sldMkLst>
        <pc:spChg chg="mod">
          <ac:chgData name="Anastasiia ZHELEM" userId="c9d0cd14-fe0d-4bc1-9f2b-3d38599b42d7" providerId="ADAL" clId="{09F64D9E-6EB5-4E7F-89C8-6CFF913970AF}" dt="2026-08-26T13:00:41.693" v="16"/>
          <ac:spMkLst>
            <pc:docMk/>
            <pc:sldMk cId="2075061482" sldId="2147374648"/>
            <ac:spMk id="3" creationId="{00C2E0AC-141A-ED57-642F-1AB92FE87009}"/>
          </ac:spMkLst>
        </pc:spChg>
        <pc:spChg chg="mod">
          <ac:chgData name="Anastasiia ZHELEM" userId="c9d0cd14-fe0d-4bc1-9f2b-3d38599b42d7" providerId="ADAL" clId="{09F64D9E-6EB5-4E7F-89C8-6CFF913970AF}" dt="2026-08-26T13:01:45.885" v="28" actId="1035"/>
          <ac:spMkLst>
            <pc:docMk/>
            <pc:sldMk cId="2075061482" sldId="2147374648"/>
            <ac:spMk id="19" creationId="{FE86966B-5EA1-CB85-3A75-DD5ACBEFFE88}"/>
          </ac:spMkLst>
        </pc:spChg>
        <pc:cxnChg chg="mod">
          <ac:chgData name="Anastasiia ZHELEM" userId="c9d0cd14-fe0d-4bc1-9f2b-3d38599b42d7" providerId="ADAL" clId="{09F64D9E-6EB5-4E7F-89C8-6CFF913970AF}" dt="2026-08-26T13:01:45.885" v="28" actId="1035"/>
          <ac:cxnSpMkLst>
            <pc:docMk/>
            <pc:sldMk cId="2075061482" sldId="2147374648"/>
            <ac:cxnSpMk id="27" creationId="{65DEB2A3-66B5-8747-A221-308D1A223EDC}"/>
          </ac:cxnSpMkLst>
        </pc:cxnChg>
        <pc:cxnChg chg="mod">
          <ac:chgData name="Anastasiia ZHELEM" userId="c9d0cd14-fe0d-4bc1-9f2b-3d38599b42d7" providerId="ADAL" clId="{09F64D9E-6EB5-4E7F-89C8-6CFF913970AF}" dt="2026-08-26T13:01:45.885" v="28" actId="1035"/>
          <ac:cxnSpMkLst>
            <pc:docMk/>
            <pc:sldMk cId="2075061482" sldId="2147374648"/>
            <ac:cxnSpMk id="28" creationId="{D898FB5F-498F-2295-57C8-CF7108CDC0EF}"/>
          </ac:cxnSpMkLst>
        </pc:cxnChg>
      </pc:sldChg>
      <pc:sldChg chg="addSp delSp modSp mod">
        <pc:chgData name="Anastasiia ZHELEM" userId="c9d0cd14-fe0d-4bc1-9f2b-3d38599b42d7" providerId="ADAL" clId="{09F64D9E-6EB5-4E7F-89C8-6CFF913970AF}" dt="2026-08-26T13:08:41.355" v="91" actId="22"/>
        <pc:sldMkLst>
          <pc:docMk/>
          <pc:sldMk cId="794115938" sldId="2147374649"/>
        </pc:sldMkLst>
        <pc:spChg chg="mod">
          <ac:chgData name="Anastasiia ZHELEM" userId="c9d0cd14-fe0d-4bc1-9f2b-3d38599b42d7" providerId="ADAL" clId="{09F64D9E-6EB5-4E7F-89C8-6CFF913970AF}" dt="2026-08-26T13:08:15.223" v="58" actId="20577"/>
          <ac:spMkLst>
            <pc:docMk/>
            <pc:sldMk cId="794115938" sldId="2147374649"/>
            <ac:spMk id="3" creationId="{BF782A50-5207-0024-5ECE-BA070EFC55BF}"/>
          </ac:spMkLst>
        </pc:spChg>
        <pc:spChg chg="add">
          <ac:chgData name="Anastasiia ZHELEM" userId="c9d0cd14-fe0d-4bc1-9f2b-3d38599b42d7" providerId="ADAL" clId="{09F64D9E-6EB5-4E7F-89C8-6CFF913970AF}" dt="2026-08-26T13:08:41.355" v="91" actId="22"/>
          <ac:spMkLst>
            <pc:docMk/>
            <pc:sldMk cId="794115938" sldId="2147374649"/>
            <ac:spMk id="5" creationId="{37840640-69B7-093A-B457-2645F00C7145}"/>
          </ac:spMkLst>
        </pc:spChg>
      </pc:sldChg>
      <pc:sldChg chg="addSp delSp modSp mod">
        <pc:chgData name="Anastasiia ZHELEM" userId="c9d0cd14-fe0d-4bc1-9f2b-3d38599b42d7" providerId="ADAL" clId="{09F64D9E-6EB5-4E7F-89C8-6CFF913970AF}" dt="2026-09-21T13:02:29.792" v="100"/>
        <pc:sldMkLst>
          <pc:docMk/>
          <pc:sldMk cId="304922587" sldId="2147374650"/>
        </pc:sldMkLst>
        <pc:spChg chg="mod">
          <ac:chgData name="Anastasiia ZHELEM" userId="c9d0cd14-fe0d-4bc1-9f2b-3d38599b42d7" providerId="ADAL" clId="{09F64D9E-6EB5-4E7F-89C8-6CFF913970AF}" dt="2026-09-21T13:02:29.792" v="100"/>
          <ac:spMkLst>
            <pc:docMk/>
            <pc:sldMk cId="304922587" sldId="2147374650"/>
            <ac:spMk id="3" creationId="{A62966F7-2819-EC36-1FC5-0CF14F8D2918}"/>
          </ac:spMkLst>
        </pc:spChg>
        <pc:spChg chg="add">
          <ac:chgData name="Anastasiia ZHELEM" userId="c9d0cd14-fe0d-4bc1-9f2b-3d38599b42d7" providerId="ADAL" clId="{09F64D9E-6EB5-4E7F-89C8-6CFF913970AF}" dt="2026-08-26T13:08:42.708" v="92" actId="22"/>
          <ac:spMkLst>
            <pc:docMk/>
            <pc:sldMk cId="304922587" sldId="2147374650"/>
            <ac:spMk id="5" creationId="{CC7BCDD6-A9D9-F2F1-D7EF-8863BDD2C6CA}"/>
          </ac:spMkLst>
        </pc:spChg>
        <pc:spChg chg="mod">
          <ac:chgData name="Anastasiia ZHELEM" userId="c9d0cd14-fe0d-4bc1-9f2b-3d38599b42d7" providerId="ADAL" clId="{09F64D9E-6EB5-4E7F-89C8-6CFF913970AF}" dt="2026-09-21T13:02:29.792" v="100"/>
          <ac:spMkLst>
            <pc:docMk/>
            <pc:sldMk cId="304922587" sldId="2147374650"/>
            <ac:spMk id="9" creationId="{8A9D8CB3-EDE5-5408-301A-D1841B430A22}"/>
          </ac:spMkLst>
        </pc:spChg>
      </pc:sldChg>
      <pc:sldChg chg="addSp delSp modSp mod">
        <pc:chgData name="Anastasiia ZHELEM" userId="c9d0cd14-fe0d-4bc1-9f2b-3d38599b42d7" providerId="ADAL" clId="{09F64D9E-6EB5-4E7F-89C8-6CFF913970AF}" dt="2026-08-26T13:08:43.885" v="93" actId="22"/>
        <pc:sldMkLst>
          <pc:docMk/>
          <pc:sldMk cId="2844495699" sldId="2147374651"/>
        </pc:sldMkLst>
        <pc:spChg chg="mod">
          <ac:chgData name="Anastasiia ZHELEM" userId="c9d0cd14-fe0d-4bc1-9f2b-3d38599b42d7" providerId="ADAL" clId="{09F64D9E-6EB5-4E7F-89C8-6CFF913970AF}" dt="2026-08-26T13:06:45.703" v="51" actId="20577"/>
          <ac:spMkLst>
            <pc:docMk/>
            <pc:sldMk cId="2844495699" sldId="2147374651"/>
            <ac:spMk id="3" creationId="{F61780C2-827C-89CB-02D9-9A444DBEAD03}"/>
          </ac:spMkLst>
        </pc:spChg>
        <pc:spChg chg="add">
          <ac:chgData name="Anastasiia ZHELEM" userId="c9d0cd14-fe0d-4bc1-9f2b-3d38599b42d7" providerId="ADAL" clId="{09F64D9E-6EB5-4E7F-89C8-6CFF913970AF}" dt="2026-08-26T13:08:43.885" v="93" actId="22"/>
          <ac:spMkLst>
            <pc:docMk/>
            <pc:sldMk cId="2844495699" sldId="2147374651"/>
            <ac:spMk id="5" creationId="{69BFBD88-D76A-A9E1-1860-F36BC20DA509}"/>
          </ac:spMkLst>
        </pc:spChg>
      </pc:sldChg>
      <pc:sldChg chg="addSp delSp modSp mod">
        <pc:chgData name="Anastasiia ZHELEM" userId="c9d0cd14-fe0d-4bc1-9f2b-3d38599b42d7" providerId="ADAL" clId="{09F64D9E-6EB5-4E7F-89C8-6CFF913970AF}" dt="2026-08-26T13:08:45.069" v="94" actId="22"/>
        <pc:sldMkLst>
          <pc:docMk/>
          <pc:sldMk cId="23910626" sldId="2147374652"/>
        </pc:sldMkLst>
        <pc:spChg chg="mod">
          <ac:chgData name="Anastasiia ZHELEM" userId="c9d0cd14-fe0d-4bc1-9f2b-3d38599b42d7" providerId="ADAL" clId="{09F64D9E-6EB5-4E7F-89C8-6CFF913970AF}" dt="2026-08-26T13:06:43.058" v="50" actId="20577"/>
          <ac:spMkLst>
            <pc:docMk/>
            <pc:sldMk cId="23910626" sldId="2147374652"/>
            <ac:spMk id="3" creationId="{DFA7C925-7DD7-CCD5-936D-348778E9A48C}"/>
          </ac:spMkLst>
        </pc:spChg>
        <pc:spChg chg="add">
          <ac:chgData name="Anastasiia ZHELEM" userId="c9d0cd14-fe0d-4bc1-9f2b-3d38599b42d7" providerId="ADAL" clId="{09F64D9E-6EB5-4E7F-89C8-6CFF913970AF}" dt="2026-08-26T13:08:45.069" v="94" actId="22"/>
          <ac:spMkLst>
            <pc:docMk/>
            <pc:sldMk cId="23910626" sldId="2147374652"/>
            <ac:spMk id="5" creationId="{41C9771C-7516-5A51-8DD5-DB4A7052C819}"/>
          </ac:spMkLst>
        </pc:spChg>
      </pc:sldChg>
      <pc:sldChg chg="addSp delSp modSp mod">
        <pc:chgData name="Anastasiia ZHELEM" userId="c9d0cd14-fe0d-4bc1-9f2b-3d38599b42d7" providerId="ADAL" clId="{09F64D9E-6EB5-4E7F-89C8-6CFF913970AF}" dt="2026-08-26T13:08:46.409" v="95" actId="22"/>
        <pc:sldMkLst>
          <pc:docMk/>
          <pc:sldMk cId="3245525858" sldId="2147374653"/>
        </pc:sldMkLst>
        <pc:spChg chg="mod">
          <ac:chgData name="Anastasiia ZHELEM" userId="c9d0cd14-fe0d-4bc1-9f2b-3d38599b42d7" providerId="ADAL" clId="{09F64D9E-6EB5-4E7F-89C8-6CFF913970AF}" dt="2026-08-26T13:06:39.685" v="49" actId="20577"/>
          <ac:spMkLst>
            <pc:docMk/>
            <pc:sldMk cId="3245525858" sldId="2147374653"/>
            <ac:spMk id="3" creationId="{5A4CBDD0-B83D-9B9C-5D6E-A7808C017815}"/>
          </ac:spMkLst>
        </pc:spChg>
        <pc:spChg chg="add">
          <ac:chgData name="Anastasiia ZHELEM" userId="c9d0cd14-fe0d-4bc1-9f2b-3d38599b42d7" providerId="ADAL" clId="{09F64D9E-6EB5-4E7F-89C8-6CFF913970AF}" dt="2026-08-26T13:08:46.409" v="95" actId="22"/>
          <ac:spMkLst>
            <pc:docMk/>
            <pc:sldMk cId="3245525858" sldId="2147374653"/>
            <ac:spMk id="5" creationId="{4554ABF9-0CD3-52BC-D4E8-AC1C037D00C7}"/>
          </ac:spMkLst>
        </pc:spChg>
      </pc:sldChg>
      <pc:sldChg chg="addSp delSp modSp mod">
        <pc:chgData name="Anastasiia ZHELEM" userId="c9d0cd14-fe0d-4bc1-9f2b-3d38599b42d7" providerId="ADAL" clId="{09F64D9E-6EB5-4E7F-89C8-6CFF913970AF}" dt="2026-09-10T08:10:09.457" v="98"/>
        <pc:sldMkLst>
          <pc:docMk/>
          <pc:sldMk cId="2967718717" sldId="2147374654"/>
        </pc:sldMkLst>
        <pc:spChg chg="mod">
          <ac:chgData name="Anastasiia ZHELEM" userId="c9d0cd14-fe0d-4bc1-9f2b-3d38599b42d7" providerId="ADAL" clId="{09F64D9E-6EB5-4E7F-89C8-6CFF913970AF}" dt="2026-08-26T13:06:35.444" v="48" actId="20577"/>
          <ac:spMkLst>
            <pc:docMk/>
            <pc:sldMk cId="2967718717" sldId="2147374654"/>
            <ac:spMk id="3" creationId="{2E04A48F-82A0-AC2A-9B89-DB34C893C772}"/>
          </ac:spMkLst>
        </pc:spChg>
        <pc:spChg chg="add">
          <ac:chgData name="Anastasiia ZHELEM" userId="c9d0cd14-fe0d-4bc1-9f2b-3d38599b42d7" providerId="ADAL" clId="{09F64D9E-6EB5-4E7F-89C8-6CFF913970AF}" dt="2026-08-26T13:08:47.440" v="96" actId="22"/>
          <ac:spMkLst>
            <pc:docMk/>
            <pc:sldMk cId="2967718717" sldId="2147374654"/>
            <ac:spMk id="5" creationId="{56EB8E17-3BB5-C9B7-7E24-3D575D7A2D9C}"/>
          </ac:spMkLst>
        </pc:spChg>
        <pc:spChg chg="mod">
          <ac:chgData name="Anastasiia ZHELEM" userId="c9d0cd14-fe0d-4bc1-9f2b-3d38599b42d7" providerId="ADAL" clId="{09F64D9E-6EB5-4E7F-89C8-6CFF913970AF}" dt="2026-09-10T08:10:09.457" v="98"/>
          <ac:spMkLst>
            <pc:docMk/>
            <pc:sldMk cId="2967718717" sldId="2147374654"/>
            <ac:spMk id="9" creationId="{09899F71-D7ED-D044-6C73-F56B1539228E}"/>
          </ac:spMkLst>
        </pc:spChg>
      </pc:sldChg>
      <pc:sldChg chg="addSp delSp modSp mod">
        <pc:chgData name="Anastasiia ZHELEM" userId="c9d0cd14-fe0d-4bc1-9f2b-3d38599b42d7" providerId="ADAL" clId="{09F64D9E-6EB5-4E7F-89C8-6CFF913970AF}" dt="2026-08-26T13:08:48.630" v="97" actId="22"/>
        <pc:sldMkLst>
          <pc:docMk/>
          <pc:sldMk cId="3423881011" sldId="2147374655"/>
        </pc:sldMkLst>
        <pc:spChg chg="mod">
          <ac:chgData name="Anastasiia ZHELEM" userId="c9d0cd14-fe0d-4bc1-9f2b-3d38599b42d7" providerId="ADAL" clId="{09F64D9E-6EB5-4E7F-89C8-6CFF913970AF}" dt="2026-08-26T13:06:29.380" v="47" actId="20577"/>
          <ac:spMkLst>
            <pc:docMk/>
            <pc:sldMk cId="3423881011" sldId="2147374655"/>
            <ac:spMk id="3" creationId="{C655112B-4CF6-B154-CDED-6BC29F23E6C1}"/>
          </ac:spMkLst>
        </pc:spChg>
        <pc:spChg chg="add">
          <ac:chgData name="Anastasiia ZHELEM" userId="c9d0cd14-fe0d-4bc1-9f2b-3d38599b42d7" providerId="ADAL" clId="{09F64D9E-6EB5-4E7F-89C8-6CFF913970AF}" dt="2026-08-26T13:08:48.630" v="97" actId="22"/>
          <ac:spMkLst>
            <pc:docMk/>
            <pc:sldMk cId="3423881011" sldId="2147374655"/>
            <ac:spMk id="5" creationId="{CEEBC695-EC12-C24E-49D6-47D19AA5BF1C}"/>
          </ac:spMkLst>
        </pc:spChg>
      </pc:sldChg>
      <pc:sldChg chg="addSp delSp modSp add mod">
        <pc:chgData name="Anastasiia ZHELEM" userId="c9d0cd14-fe0d-4bc1-9f2b-3d38599b42d7" providerId="ADAL" clId="{09F64D9E-6EB5-4E7F-89C8-6CFF913970AF}" dt="2026-09-21T13:02:29.792" v="100"/>
        <pc:sldMkLst>
          <pc:docMk/>
          <pc:sldMk cId="981552688" sldId="2147374656"/>
        </pc:sldMkLst>
        <pc:spChg chg="add mod">
          <ac:chgData name="Anastasiia ZHELEM" userId="c9d0cd14-fe0d-4bc1-9f2b-3d38599b42d7" providerId="ADAL" clId="{09F64D9E-6EB5-4E7F-89C8-6CFF913970AF}" dt="2026-08-26T12:56:10.991" v="7"/>
          <ac:spMkLst>
            <pc:docMk/>
            <pc:sldMk cId="981552688" sldId="2147374656"/>
            <ac:spMk id="8" creationId="{F286A08A-31BC-EB96-E13E-B44811209381}"/>
          </ac:spMkLst>
        </pc:spChg>
        <pc:spChg chg="mod">
          <ac:chgData name="Anastasiia ZHELEM" userId="c9d0cd14-fe0d-4bc1-9f2b-3d38599b42d7" providerId="ADAL" clId="{09F64D9E-6EB5-4E7F-89C8-6CFF913970AF}" dt="2026-09-10T08:10:09.457" v="98"/>
          <ac:spMkLst>
            <pc:docMk/>
            <pc:sldMk cId="981552688" sldId="2147374656"/>
            <ac:spMk id="19" creationId="{3D35027F-CDEA-8136-D4B9-5B82094914E7}"/>
          </ac:spMkLst>
        </pc:spChg>
        <pc:spChg chg="mod">
          <ac:chgData name="Anastasiia ZHELEM" userId="c9d0cd14-fe0d-4bc1-9f2b-3d38599b42d7" providerId="ADAL" clId="{09F64D9E-6EB5-4E7F-89C8-6CFF913970AF}" dt="2026-09-10T08:10:09.457" v="98"/>
          <ac:spMkLst>
            <pc:docMk/>
            <pc:sldMk cId="981552688" sldId="2147374656"/>
            <ac:spMk id="23" creationId="{AEF5FEA6-CDDD-DD24-2681-A1E154588790}"/>
          </ac:spMkLst>
        </pc:spChg>
        <pc:spChg chg="mod">
          <ac:chgData name="Anastasiia ZHELEM" userId="c9d0cd14-fe0d-4bc1-9f2b-3d38599b42d7" providerId="ADAL" clId="{09F64D9E-6EB5-4E7F-89C8-6CFF913970AF}" dt="2026-09-21T13:02:29.792" v="100"/>
          <ac:spMkLst>
            <pc:docMk/>
            <pc:sldMk cId="981552688" sldId="2147374656"/>
            <ac:spMk id="31" creationId="{6F16F7A7-52AB-5A88-EC30-F3EAB95C46D6}"/>
          </ac:spMkLst>
        </pc:spChg>
      </pc:sldChg>
    </pc:docChg>
  </pc:docChgLst>
</pc:chgInfo>
</file>

<file path=ppt/comments/modernComment_7F3E9C9F_57CB85A9.xml><?xml version="1.0" encoding="utf-8"?>
<p188:cmLst xmlns:a="http://schemas.openxmlformats.org/drawingml/2006/main" xmlns:r="http://schemas.openxmlformats.org/officeDocument/2006/relationships" xmlns:p188="http://schemas.microsoft.com/office/powerpoint/2018/8/main">
  <p188:cm id="{7C698E36-D017-4689-B015-6E462385AD25}" authorId="{26026803-E399-1D0F-5724-A34B5BE1649E}" created="2026-03-26T10:00:45.708">
    <pc:sldMkLst xmlns:pc="http://schemas.microsoft.com/office/powerpoint/2013/main/command">
      <pc:docMk/>
      <pc:sldMk cId="1472955817" sldId="2134809759"/>
    </pc:sldMkLst>
    <p188:replyLst/>
    <p188:txBody>
      <a:bodyPr/>
      <a:lstStyle/>
      <a:p>
        <a:r>
          <a:rPr lang="en-US"/>
          <a:t>This template gives broad guidance on the type of questions that can help draft the targeting strategy. Each CO must adapt them to their context to make them more detailed and forward looking. Not all questions should be asked to all stakeholders.</a:t>
        </a:r>
      </a:p>
    </p188:txBody>
  </p188:cm>
</p188:cmLst>
</file>

<file path=ppt/comments/modernComment_7FFE5633_872C1B24.xml><?xml version="1.0" encoding="utf-8"?>
<p188:cmLst xmlns:a="http://schemas.openxmlformats.org/drawingml/2006/main" xmlns:r="http://schemas.openxmlformats.org/officeDocument/2006/relationships" xmlns:p188="http://schemas.microsoft.com/office/powerpoint/2018/8/main">
  <p188:cm id="{73DBB9D3-29FE-41C8-90BA-B49016A38734}" authorId="{26026803-E399-1D0F-5724-A34B5BE1649E}" created="2026-03-26T10:07:15.558">
    <pc:sldMkLst xmlns:pc="http://schemas.microsoft.com/office/powerpoint/2013/main/command">
      <pc:docMk/>
      <pc:sldMk cId="2267814692" sldId="2147374643"/>
    </pc:sldMkLst>
    <p188:txBody>
      <a:bodyPr/>
      <a:lstStyle/>
      <a:p>
        <a:r>
          <a:rPr lang="en-US"/>
          <a:t>Steps 7.1 to 7.3 can be done in a different sequence depending on the programme and CO context</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A386B7-58B1-4005-BC52-6CE14BF4651F}" type="datetimeFigureOut">
              <a:rPr lang="en-US" smtClean="0"/>
              <a:t>9/21/2026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D0017B-9732-48C3-A9BE-3991EE9962A9}" type="slidenum">
              <a:rPr lang="en-US" smtClean="0"/>
              <a:t>‹#›</a:t>
            </a:fld>
            <a:endParaRPr lang="en-US"/>
          </a:p>
        </p:txBody>
      </p:sp>
    </p:spTree>
    <p:extLst>
      <p:ext uri="{BB962C8B-B14F-4D97-AF65-F5344CB8AC3E}">
        <p14:creationId xmlns:p14="http://schemas.microsoft.com/office/powerpoint/2010/main" val="2485720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12969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17110-A0B8-012D-B8C0-13C2ECEEBE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8CA68D-B96B-0777-5ED3-2034BCCDBF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E319C2-9074-DFF5-4E0B-0B30F171E2E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EB72B78-8D27-E5EF-97D6-BA25913F448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9970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87FC9-5E87-0F2C-F4D2-403AF044DC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DD840D-FC84-5A8F-5975-09EACC6F51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57115A-3543-1855-BE9B-49E06930ECA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0CBFCE6-4C24-B4FA-35E3-146EDF0524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28869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6A20B-CF08-5FBA-0D03-E6D1A3CB94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F0D676-9736-3097-584A-DD51CEA550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A46506-EF75-6A43-7C12-D7D1A8BAAE4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5B7714F-0668-260E-7EFB-F8F6D182ED1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3041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38F35-FEC4-8FC9-9663-508503AADC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2A14FE-9487-6CC0-F8ED-EB1F0F2C07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82160D-80A3-7AAC-B6E1-0BE779BA044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987ADA4-4566-47F2-2A6D-40A80F37A71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52987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62431-FA9E-A2A9-27D9-40FF74CF9A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785CFF-F2A2-8600-1838-BB01A8B995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67D1FA-312D-A51F-E518-28C6871DFF7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8730FC8-49A3-3307-4405-D22583510D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046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7F306A-37DB-1FF2-9D23-74CFC5F0DC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5D9AA0-7214-B331-4DAA-8DB0332A7C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63EB92-A371-8EC1-C34D-AABADBF9C80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2AEBA9B-7068-BB21-7FA7-F25E8C0A09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21400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0D3E1-A2E3-59B6-AB20-E78165DF56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7F0CC7-DDF6-C8DF-AEB3-C44047DED6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1C611B-E496-8EDD-1821-B327408D70A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8C7C399-568D-BAC9-7ED0-A2CD417253E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4306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9F73D-BBAE-5784-C018-CEA35F6DE4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F1799D-2886-263B-B141-FEEE5DBB14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39A22F-7B51-82BF-9FFB-F18D863AC90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EFF737E-F19E-D576-3627-73DBD575761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3223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62388-B563-4C1F-96E1-A94DCED0AE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B7ADA2-7735-E197-4F15-8FB44D8A22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12AE14-C0A1-8368-9A0A-5369234F2D5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B450FAA-1038-254F-356F-F4D07F14775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61956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5A40A-007E-3D54-0BAB-8F72A1393E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5DD60D-A8DC-521A-4731-FC6D453D41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91FE8B-11D4-4F5C-8B0E-C2124E3A62B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7815BE7-AB69-682B-2AED-26335912644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226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CA461-48D8-4C81-7CCD-36A3C3F43C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28C2C5-B17E-7BEA-6E2C-BBC96FC5AE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54B1C0-96CA-73E5-D7CE-9FF29B4CB23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CAF7B7E-0AC9-335E-D114-5B59087E2BD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82218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368A6-EADE-98DF-2D53-244F47B4A4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FF21F3-5F68-66D9-F2C4-D18A19B4C1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159472-46A2-5493-583D-53D3E32C530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C9622A7-A300-12CB-2B23-1BF5A0AA9A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0615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F1BDD-7D9D-94CD-465D-E6C372E7B3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36944D-E85D-401B-8C10-CFB675634C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334B2E-9460-7E02-CC18-AA7E7DF646E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5B128BD-F6CB-C162-81E3-BA01A6C1088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04153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45FA6-29B8-6428-AFBA-6B233A5BB8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0CBE65-7959-51FD-BA6B-E2F2470F76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E70FA0-E8B7-A707-6D50-FC607723C3E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D53FAEE-57FA-092A-692F-5A4C9F25734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34748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7DE18-B6B6-7238-77D0-5517D6ED97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40254E-CB34-3C3F-D6BE-40340A719F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C53F0E-7681-4FA9-8993-ACC9B8FE782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412C164-4115-07E1-E25E-ED25EBD487A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89666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EE104-BF22-9053-A629-BC19ECABFA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D0F788-3D57-CC6F-4172-5B26920DAA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7E7AEA-525A-D0B9-EA8A-ACF3B688A8E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50942B4-3E0E-3E6A-F02A-72C2BBF3C05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54863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03E78-39D4-3425-AE4E-54D2377B45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FA9485-AAF1-7B9D-D6FA-D1DDBC8FEF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0699DB-0D9E-53BB-DE5E-5B042525BA2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1C38EC3-F79E-A42D-3D6F-85763F5B7DA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56890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DEDDA-683A-EC53-3C1E-3FBCA0F934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9B999E-556D-9A12-A8F7-4AE081842F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3071C4-E9AC-F26A-45D7-B3EC969606A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4A9CBF7-48DF-AA12-2C70-EE800C0D49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88177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A34C2-B381-4253-2C8A-6F55AA4550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A797EE-E816-6DBB-E7A0-839ED5BECC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961EC4-E790-3971-75C4-EE974B53263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E6846DAD-5F0E-D62A-1D15-8146B01AF70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171D11-E0AD-4C43-ACB9-7D5FB606EF7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45111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89D611F2-54BB-4732-BC5D-3431D2E809B4}"/>
              </a:ext>
            </a:extLst>
          </p:cNvPr>
          <p:cNvSpPr>
            <a:spLocks noGrp="1"/>
          </p:cNvSpPr>
          <p:nvPr>
            <p:ph type="body" sz="quarter" idx="10" hasCustomPrompt="1"/>
          </p:nvPr>
        </p:nvSpPr>
        <p:spPr>
          <a:xfrm>
            <a:off x="424178" y="463233"/>
            <a:ext cx="11363961" cy="359727"/>
          </a:xfrm>
          <a:prstGeom prst="rect">
            <a:avLst/>
          </a:prstGeom>
        </p:spPr>
        <p:txBody>
          <a:bodyPr lIns="0" tIns="0" rIns="0" bIns="0"/>
          <a:lstStyle>
            <a:lvl1pPr>
              <a:defRPr sz="2600">
                <a:solidFill>
                  <a:srgbClr val="0080C3"/>
                </a:solidFill>
                <a:latin typeface="+mj-lt"/>
              </a:defRPr>
            </a:lvl1pPr>
          </a:lstStyle>
          <a:p>
            <a:pPr lvl="0"/>
            <a:r>
              <a:rPr lang="en-US"/>
              <a:t>Slide Title</a:t>
            </a:r>
          </a:p>
        </p:txBody>
      </p:sp>
      <p:pic>
        <p:nvPicPr>
          <p:cNvPr id="8" name="Picture 7">
            <a:extLst>
              <a:ext uri="{FF2B5EF4-FFF2-40B4-BE49-F238E27FC236}">
                <a16:creationId xmlns:a16="http://schemas.microsoft.com/office/drawing/2014/main" id="{03D07CCB-5AC6-4DED-A705-B40390F63364}"/>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11" name="Text Placeholder 10">
            <a:extLst>
              <a:ext uri="{FF2B5EF4-FFF2-40B4-BE49-F238E27FC236}">
                <a16:creationId xmlns:a16="http://schemas.microsoft.com/office/drawing/2014/main" id="{67BE24F8-CA26-4EC6-BB7A-A446B930E0AA}"/>
              </a:ext>
            </a:extLst>
          </p:cNvPr>
          <p:cNvSpPr>
            <a:spLocks noGrp="1"/>
          </p:cNvSpPr>
          <p:nvPr>
            <p:ph type="body" sz="quarter" idx="11" hasCustomPrompt="1"/>
          </p:nvPr>
        </p:nvSpPr>
        <p:spPr>
          <a:xfrm>
            <a:off x="431800" y="892175"/>
            <a:ext cx="11328400" cy="267335"/>
          </a:xfrm>
          <a:prstGeom prst="rect">
            <a:avLst/>
          </a:prstGeom>
        </p:spPr>
        <p:txBody>
          <a:bodyPr lIns="0" tIns="0" rIns="0" bIns="0"/>
          <a:lstStyle>
            <a:lvl1pPr>
              <a:defRPr sz="1800">
                <a:solidFill>
                  <a:srgbClr val="0080C3"/>
                </a:solidFill>
                <a:latin typeface="+mn-lt"/>
              </a:defRPr>
            </a:lvl1pPr>
          </a:lstStyle>
          <a:p>
            <a:pPr lvl="0"/>
            <a:r>
              <a:rPr lang="en-US"/>
              <a:t>Slide Subtitle</a:t>
            </a:r>
          </a:p>
        </p:txBody>
      </p:sp>
      <p:sp>
        <p:nvSpPr>
          <p:cNvPr id="13" name="Content Placeholder 12">
            <a:extLst>
              <a:ext uri="{FF2B5EF4-FFF2-40B4-BE49-F238E27FC236}">
                <a16:creationId xmlns:a16="http://schemas.microsoft.com/office/drawing/2014/main" id="{944E2DCC-3653-4ADC-81AD-187717F313FA}"/>
              </a:ext>
            </a:extLst>
          </p:cNvPr>
          <p:cNvSpPr>
            <a:spLocks noGrp="1"/>
          </p:cNvSpPr>
          <p:nvPr>
            <p:ph sz="quarter" idx="12" hasCustomPrompt="1"/>
          </p:nvPr>
        </p:nvSpPr>
        <p:spPr>
          <a:xfrm>
            <a:off x="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4" name="Content Placeholder 12">
            <a:extLst>
              <a:ext uri="{FF2B5EF4-FFF2-40B4-BE49-F238E27FC236}">
                <a16:creationId xmlns:a16="http://schemas.microsoft.com/office/drawing/2014/main" id="{AB90B90D-E265-4C47-9BCD-FA47B1EBFF20}"/>
              </a:ext>
            </a:extLst>
          </p:cNvPr>
          <p:cNvSpPr>
            <a:spLocks noGrp="1"/>
          </p:cNvSpPr>
          <p:nvPr>
            <p:ph sz="quarter" idx="13" hasCustomPrompt="1"/>
          </p:nvPr>
        </p:nvSpPr>
        <p:spPr>
          <a:xfrm>
            <a:off x="1178814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5" name="Content Placeholder 12">
            <a:extLst>
              <a:ext uri="{FF2B5EF4-FFF2-40B4-BE49-F238E27FC236}">
                <a16:creationId xmlns:a16="http://schemas.microsoft.com/office/drawing/2014/main" id="{687A2393-41A7-4854-9878-6E6733F88E12}"/>
              </a:ext>
            </a:extLst>
          </p:cNvPr>
          <p:cNvSpPr>
            <a:spLocks noGrp="1"/>
          </p:cNvSpPr>
          <p:nvPr>
            <p:ph sz="quarter" idx="14" hasCustomPrompt="1"/>
          </p:nvPr>
        </p:nvSpPr>
        <p:spPr>
          <a:xfrm>
            <a:off x="403860" y="0"/>
            <a:ext cx="11366499" cy="463233"/>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21" name="Text Placeholder 17">
            <a:extLst>
              <a:ext uri="{FF2B5EF4-FFF2-40B4-BE49-F238E27FC236}">
                <a16:creationId xmlns:a16="http://schemas.microsoft.com/office/drawing/2014/main" id="{C7475205-46DC-437A-BCFC-06E665951C45}"/>
              </a:ext>
            </a:extLst>
          </p:cNvPr>
          <p:cNvSpPr>
            <a:spLocks noGrp="1"/>
          </p:cNvSpPr>
          <p:nvPr>
            <p:ph type="body" sz="quarter" idx="21" hasCustomPrompt="1"/>
          </p:nvPr>
        </p:nvSpPr>
        <p:spPr>
          <a:xfrm>
            <a:off x="422276" y="6599236"/>
            <a:ext cx="9902824" cy="233363"/>
          </a:xfrm>
          <a:prstGeom prst="rect">
            <a:avLst/>
          </a:prstGeom>
        </p:spPr>
        <p:txBody>
          <a:bodyPr lIns="0" tIns="0" rIns="0" bIns="0" anchor="ctr" anchorCtr="0"/>
          <a:lstStyle>
            <a:lvl1pPr algn="l">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Notes/Source: Delete if not needed</a:t>
            </a:r>
          </a:p>
        </p:txBody>
      </p:sp>
      <p:sp>
        <p:nvSpPr>
          <p:cNvPr id="22" name="Text Placeholder 17">
            <a:extLst>
              <a:ext uri="{FF2B5EF4-FFF2-40B4-BE49-F238E27FC236}">
                <a16:creationId xmlns:a16="http://schemas.microsoft.com/office/drawing/2014/main" id="{5B52B291-B72B-4EAB-92B1-D2D5FD030E4D}"/>
              </a:ext>
            </a:extLst>
          </p:cNvPr>
          <p:cNvSpPr>
            <a:spLocks noGrp="1"/>
          </p:cNvSpPr>
          <p:nvPr>
            <p:ph type="body" sz="quarter" idx="22" hasCustomPrompt="1"/>
          </p:nvPr>
        </p:nvSpPr>
        <p:spPr>
          <a:xfrm>
            <a:off x="10342881" y="6599236"/>
            <a:ext cx="1445257" cy="233363"/>
          </a:xfrm>
          <a:prstGeom prst="rect">
            <a:avLst/>
          </a:prstGeom>
        </p:spPr>
        <p:txBody>
          <a:bodyPr lIns="0" tIns="0" rIns="0" bIns="0" anchor="ctr" anchorCtr="0"/>
          <a:lstStyle>
            <a:lvl1pPr algn="r">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Slide #(Delete if not needed</a:t>
            </a:r>
          </a:p>
        </p:txBody>
      </p:sp>
    </p:spTree>
    <p:extLst>
      <p:ext uri="{BB962C8B-B14F-4D97-AF65-F5344CB8AC3E}">
        <p14:creationId xmlns:p14="http://schemas.microsoft.com/office/powerpoint/2010/main" val="3288693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with half photo">
    <p:spTree>
      <p:nvGrpSpPr>
        <p:cNvPr id="1" name=""/>
        <p:cNvGrpSpPr/>
        <p:nvPr/>
      </p:nvGrpSpPr>
      <p:grpSpPr>
        <a:xfrm>
          <a:off x="0" y="0"/>
          <a:ext cx="0" cy="0"/>
          <a:chOff x="0" y="0"/>
          <a:chExt cx="0" cy="0"/>
        </a:xfrm>
      </p:grpSpPr>
      <p:pic>
        <p:nvPicPr>
          <p:cNvPr id="7" name="Picture 6" descr="Logo&#10;&#10;Description automatically generated">
            <a:extLst>
              <a:ext uri="{FF2B5EF4-FFF2-40B4-BE49-F238E27FC236}">
                <a16:creationId xmlns:a16="http://schemas.microsoft.com/office/drawing/2014/main" id="{893F04ED-29AD-4A7B-8D5B-62E2AC379F8F}"/>
              </a:ext>
            </a:extLst>
          </p:cNvPr>
          <p:cNvPicPr>
            <a:picLocks noChangeAspect="1"/>
          </p:cNvPicPr>
          <p:nvPr userDrawn="1"/>
        </p:nvPicPr>
        <p:blipFill>
          <a:blip r:embed="rId2"/>
          <a:stretch>
            <a:fillRect/>
          </a:stretch>
        </p:blipFill>
        <p:spPr>
          <a:xfrm>
            <a:off x="10480232" y="3488059"/>
            <a:ext cx="991329" cy="2648265"/>
          </a:xfrm>
          <a:prstGeom prst="rect">
            <a:avLst/>
          </a:prstGeom>
        </p:spPr>
      </p:pic>
      <p:pic>
        <p:nvPicPr>
          <p:cNvPr id="3" name="Picture 2">
            <a:extLst>
              <a:ext uri="{FF2B5EF4-FFF2-40B4-BE49-F238E27FC236}">
                <a16:creationId xmlns:a16="http://schemas.microsoft.com/office/drawing/2014/main" id="{09D42945-10C2-4BE6-ABF1-32B7DBDCCE24}"/>
              </a:ext>
              <a:ext uri="{C183D7F6-B498-43B3-948B-1728B52AA6E4}">
                <adec:decorative xmlns:adec="http://schemas.microsoft.com/office/drawing/2017/decorative" val="1"/>
              </a:ext>
            </a:extLst>
          </p:cNvPr>
          <p:cNvPicPr>
            <a:picLocks noChangeAspect="1"/>
          </p:cNvPicPr>
          <p:nvPr userDrawn="1"/>
        </p:nvPicPr>
        <p:blipFill>
          <a:blip r:embed="rId3"/>
          <a:srcRect/>
          <a:stretch/>
        </p:blipFill>
        <p:spPr>
          <a:xfrm>
            <a:off x="0" y="-503913"/>
            <a:ext cx="1811975" cy="438837"/>
          </a:xfrm>
          <a:prstGeom prst="rect">
            <a:avLst/>
          </a:prstGeom>
          <a:solidFill>
            <a:srgbClr val="DDDDDD"/>
          </a:solidFill>
        </p:spPr>
      </p:pic>
      <p:sp>
        <p:nvSpPr>
          <p:cNvPr id="8" name="Picture Placeholder 7">
            <a:extLst>
              <a:ext uri="{FF2B5EF4-FFF2-40B4-BE49-F238E27FC236}">
                <a16:creationId xmlns:a16="http://schemas.microsoft.com/office/drawing/2014/main" id="{25D46A31-CC04-42E5-AB51-D423FFA4AB71}"/>
              </a:ext>
            </a:extLst>
          </p:cNvPr>
          <p:cNvSpPr>
            <a:spLocks noGrp="1"/>
          </p:cNvSpPr>
          <p:nvPr>
            <p:ph type="pic" sz="quarter" idx="10"/>
          </p:nvPr>
        </p:nvSpPr>
        <p:spPr>
          <a:xfrm>
            <a:off x="0" y="0"/>
            <a:ext cx="12192000" cy="4660900"/>
          </a:xfrm>
          <a:prstGeom prst="rect">
            <a:avLst/>
          </a:prstGeom>
        </p:spPr>
        <p:txBody>
          <a:bodyPr/>
          <a:lstStyle/>
          <a:p>
            <a:endParaRPr lang="en-US"/>
          </a:p>
        </p:txBody>
      </p:sp>
      <p:sp>
        <p:nvSpPr>
          <p:cNvPr id="10" name="Text Placeholder 9">
            <a:extLst>
              <a:ext uri="{FF2B5EF4-FFF2-40B4-BE49-F238E27FC236}">
                <a16:creationId xmlns:a16="http://schemas.microsoft.com/office/drawing/2014/main" id="{A22E9046-A56D-4913-9F57-A85423E10EB3}"/>
              </a:ext>
            </a:extLst>
          </p:cNvPr>
          <p:cNvSpPr>
            <a:spLocks noGrp="1"/>
          </p:cNvSpPr>
          <p:nvPr>
            <p:ph type="body" sz="quarter" idx="11" hasCustomPrompt="1"/>
          </p:nvPr>
        </p:nvSpPr>
        <p:spPr>
          <a:xfrm>
            <a:off x="720439" y="4939191"/>
            <a:ext cx="9520842" cy="420209"/>
          </a:xfrm>
          <a:prstGeom prst="rect">
            <a:avLst/>
          </a:prstGeom>
        </p:spPr>
        <p:txBody>
          <a:bodyPr lIns="0" tIns="0" rIns="0" bIns="0"/>
          <a:lstStyle>
            <a:lvl1pPr>
              <a:defRPr sz="2800">
                <a:solidFill>
                  <a:srgbClr val="0080C3"/>
                </a:solidFill>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a:t>Presentation Title</a:t>
            </a:r>
          </a:p>
        </p:txBody>
      </p:sp>
      <p:sp>
        <p:nvSpPr>
          <p:cNvPr id="12" name="Text Placeholder 9">
            <a:extLst>
              <a:ext uri="{FF2B5EF4-FFF2-40B4-BE49-F238E27FC236}">
                <a16:creationId xmlns:a16="http://schemas.microsoft.com/office/drawing/2014/main" id="{434AAA12-3FBE-4A2D-8AA5-8A0AC7ADB282}"/>
              </a:ext>
            </a:extLst>
          </p:cNvPr>
          <p:cNvSpPr>
            <a:spLocks noGrp="1"/>
          </p:cNvSpPr>
          <p:nvPr>
            <p:ph type="body" sz="quarter" idx="13" hasCustomPrompt="1"/>
          </p:nvPr>
        </p:nvSpPr>
        <p:spPr>
          <a:xfrm>
            <a:off x="720438" y="5422901"/>
            <a:ext cx="9520842" cy="266700"/>
          </a:xfrm>
          <a:prstGeom prst="rect">
            <a:avLst/>
          </a:prstGeom>
        </p:spPr>
        <p:txBody>
          <a:bodyPr lIns="0" tIns="0" rIns="0" bIns="0"/>
          <a:lstStyle>
            <a:lvl1pPr>
              <a:defRPr sz="2000">
                <a:solidFill>
                  <a:srgbClr val="0080C3"/>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Presentation Title</a:t>
            </a:r>
          </a:p>
        </p:txBody>
      </p:sp>
      <p:sp>
        <p:nvSpPr>
          <p:cNvPr id="13" name="Text Placeholder 9">
            <a:extLst>
              <a:ext uri="{FF2B5EF4-FFF2-40B4-BE49-F238E27FC236}">
                <a16:creationId xmlns:a16="http://schemas.microsoft.com/office/drawing/2014/main" id="{62F610A7-DE28-44B3-B8C3-0349AA182A1D}"/>
              </a:ext>
            </a:extLst>
          </p:cNvPr>
          <p:cNvSpPr>
            <a:spLocks noGrp="1"/>
          </p:cNvSpPr>
          <p:nvPr>
            <p:ph type="body" sz="quarter" idx="14" hasCustomPrompt="1"/>
          </p:nvPr>
        </p:nvSpPr>
        <p:spPr>
          <a:xfrm>
            <a:off x="720438" y="6099812"/>
            <a:ext cx="9520842" cy="186688"/>
          </a:xfrm>
          <a:prstGeom prst="rect">
            <a:avLst/>
          </a:prstGeom>
        </p:spPr>
        <p:txBody>
          <a:bodyPr lIns="0" tIns="0" rIns="0" bIns="0"/>
          <a:lstStyle>
            <a:lvl1pPr>
              <a:defRPr sz="1000" b="1">
                <a:solidFill>
                  <a:schemeClr val="tx1">
                    <a:lumMod val="50000"/>
                    <a:lumOff val="50000"/>
                  </a:schemeClr>
                </a:solidFill>
                <a:latin typeface="+mn-lt"/>
                <a:ea typeface="Open Sans Light" panose="020B0306030504020204" pitchFamily="34" charset="0"/>
                <a:cs typeface="Open Sans Light" panose="020B0306030504020204" pitchFamily="34"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Year Month</a:t>
            </a:r>
          </a:p>
        </p:txBody>
      </p:sp>
      <p:sp>
        <p:nvSpPr>
          <p:cNvPr id="16" name="Text Placeholder 2">
            <a:extLst>
              <a:ext uri="{FF2B5EF4-FFF2-40B4-BE49-F238E27FC236}">
                <a16:creationId xmlns:a16="http://schemas.microsoft.com/office/drawing/2014/main" id="{0B4A63E9-D34A-4C23-9224-BA5BDC6D2479}"/>
              </a:ext>
            </a:extLst>
          </p:cNvPr>
          <p:cNvSpPr>
            <a:spLocks noGrp="1"/>
          </p:cNvSpPr>
          <p:nvPr>
            <p:ph type="body" sz="quarter" idx="23"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See the instruction slide to find the link to pre-selected photos you can choose from</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022541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with Full Photo">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5D46A31-CC04-42E5-AB51-D423FFA4AB71}"/>
              </a:ext>
            </a:extLst>
          </p:cNvPr>
          <p:cNvSpPr>
            <a:spLocks noGrp="1"/>
          </p:cNvSpPr>
          <p:nvPr>
            <p:ph type="pic" sz="quarter" idx="10"/>
          </p:nvPr>
        </p:nvSpPr>
        <p:spPr>
          <a:xfrm>
            <a:off x="0" y="0"/>
            <a:ext cx="12192000" cy="6858000"/>
          </a:xfrm>
          <a:prstGeom prst="rect">
            <a:avLst/>
          </a:prstGeom>
        </p:spPr>
        <p:txBody>
          <a:bodyPr/>
          <a:lstStyle/>
          <a:p>
            <a:endParaRPr lang="en-US"/>
          </a:p>
        </p:txBody>
      </p:sp>
      <p:pic>
        <p:nvPicPr>
          <p:cNvPr id="3" name="Picture 2">
            <a:extLst>
              <a:ext uri="{FF2B5EF4-FFF2-40B4-BE49-F238E27FC236}">
                <a16:creationId xmlns:a16="http://schemas.microsoft.com/office/drawing/2014/main" id="{09D42945-10C2-4BE6-ABF1-32B7DBDCCE24}"/>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13" name="Text Placeholder 9">
            <a:extLst>
              <a:ext uri="{FF2B5EF4-FFF2-40B4-BE49-F238E27FC236}">
                <a16:creationId xmlns:a16="http://schemas.microsoft.com/office/drawing/2014/main" id="{62F610A7-DE28-44B3-B8C3-0349AA182A1D}"/>
              </a:ext>
            </a:extLst>
          </p:cNvPr>
          <p:cNvSpPr>
            <a:spLocks noGrp="1"/>
          </p:cNvSpPr>
          <p:nvPr>
            <p:ph type="body" sz="quarter" idx="14" hasCustomPrompt="1"/>
          </p:nvPr>
        </p:nvSpPr>
        <p:spPr>
          <a:xfrm>
            <a:off x="720438" y="6099812"/>
            <a:ext cx="9520842" cy="173988"/>
          </a:xfrm>
          <a:prstGeom prst="rect">
            <a:avLst/>
          </a:prstGeom>
        </p:spPr>
        <p:txBody>
          <a:bodyPr lIns="0" tIns="0" rIns="0" bIns="0"/>
          <a:lstStyle>
            <a:lvl1pPr>
              <a:defRPr sz="1000" b="1">
                <a:solidFill>
                  <a:schemeClr val="tx1">
                    <a:lumMod val="50000"/>
                    <a:lumOff val="50000"/>
                  </a:schemeClr>
                </a:solidFill>
                <a:latin typeface="+mn-lt"/>
                <a:ea typeface="Open Sans Light" panose="020B0306030504020204" pitchFamily="34" charset="0"/>
                <a:cs typeface="Open Sans Light" panose="020B0306030504020204" pitchFamily="34" charset="0"/>
              </a:defRPr>
            </a:lvl1pPr>
            <a:lvl2pPr>
              <a:defRPr>
                <a:latin typeface="+mj-lt"/>
              </a:defRPr>
            </a:lvl2pPr>
            <a:lvl3pPr>
              <a:defRPr>
                <a:latin typeface="+mj-lt"/>
              </a:defRPr>
            </a:lvl3pPr>
            <a:lvl4pPr>
              <a:defRPr>
                <a:latin typeface="+mj-lt"/>
              </a:defRPr>
            </a:lvl4pPr>
            <a:lvl5pPr>
              <a:defRPr>
                <a:latin typeface="+mj-lt"/>
              </a:defRPr>
            </a:lvl5pPr>
          </a:lstStyle>
          <a:p>
            <a:pPr lvl="0"/>
            <a:r>
              <a:rPr lang="en-US"/>
              <a:t>Year Month</a:t>
            </a:r>
          </a:p>
        </p:txBody>
      </p:sp>
      <p:sp>
        <p:nvSpPr>
          <p:cNvPr id="9" name="Text Placeholder 9">
            <a:extLst>
              <a:ext uri="{FF2B5EF4-FFF2-40B4-BE49-F238E27FC236}">
                <a16:creationId xmlns:a16="http://schemas.microsoft.com/office/drawing/2014/main" id="{61A6FDDB-6BD3-44B3-B2F9-403D74E7928B}"/>
              </a:ext>
            </a:extLst>
          </p:cNvPr>
          <p:cNvSpPr>
            <a:spLocks noGrp="1"/>
          </p:cNvSpPr>
          <p:nvPr>
            <p:ph type="body" sz="quarter" idx="16" hasCustomPrompt="1"/>
          </p:nvPr>
        </p:nvSpPr>
        <p:spPr>
          <a:xfrm>
            <a:off x="720438" y="2640177"/>
            <a:ext cx="9414162" cy="616585"/>
          </a:xfrm>
          <a:prstGeom prst="rect">
            <a:avLst/>
          </a:prstGeom>
        </p:spPr>
        <p:txBody>
          <a:bodyPr lIns="0" tIns="0" rIns="0" bIns="0"/>
          <a:lstStyle>
            <a:lvl1pPr>
              <a:defRPr sz="3600">
                <a:solidFill>
                  <a:srgbClr val="0080C3"/>
                </a:solidFill>
                <a:latin typeface="+mj-lt"/>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Presentation Title</a:t>
            </a:r>
          </a:p>
        </p:txBody>
      </p:sp>
      <p:sp>
        <p:nvSpPr>
          <p:cNvPr id="11" name="Text Placeholder 9">
            <a:extLst>
              <a:ext uri="{FF2B5EF4-FFF2-40B4-BE49-F238E27FC236}">
                <a16:creationId xmlns:a16="http://schemas.microsoft.com/office/drawing/2014/main" id="{9297B639-CAAF-4AE4-9827-74BE197D977D}"/>
              </a:ext>
            </a:extLst>
          </p:cNvPr>
          <p:cNvSpPr>
            <a:spLocks noGrp="1"/>
          </p:cNvSpPr>
          <p:nvPr>
            <p:ph type="body" sz="quarter" idx="17" hasCustomPrompt="1"/>
          </p:nvPr>
        </p:nvSpPr>
        <p:spPr>
          <a:xfrm>
            <a:off x="720438" y="3294863"/>
            <a:ext cx="9414162" cy="412444"/>
          </a:xfrm>
          <a:prstGeom prst="rect">
            <a:avLst/>
          </a:prstGeom>
        </p:spPr>
        <p:txBody>
          <a:bodyPr lIns="0" tIns="0" rIns="0" bIns="0"/>
          <a:lstStyle>
            <a:lvl1pPr>
              <a:defRPr sz="2800">
                <a:solidFill>
                  <a:srgbClr val="0080C3"/>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Insert Presentation Subtitle</a:t>
            </a:r>
          </a:p>
        </p:txBody>
      </p:sp>
      <p:pic>
        <p:nvPicPr>
          <p:cNvPr id="15" name="Picture 14" descr="Logo. World Food Programme. Saving Lives. Changing Lives.">
            <a:extLst>
              <a:ext uri="{FF2B5EF4-FFF2-40B4-BE49-F238E27FC236}">
                <a16:creationId xmlns:a16="http://schemas.microsoft.com/office/drawing/2014/main" id="{F0D1FCCB-D861-4208-9FFB-E806B4765BE7}"/>
              </a:ext>
            </a:extLst>
          </p:cNvPr>
          <p:cNvPicPr>
            <a:picLocks noChangeAspect="1"/>
          </p:cNvPicPr>
          <p:nvPr userDrawn="1"/>
        </p:nvPicPr>
        <p:blipFill>
          <a:blip r:embed="rId3"/>
          <a:stretch>
            <a:fillRect/>
          </a:stretch>
        </p:blipFill>
        <p:spPr>
          <a:xfrm>
            <a:off x="10480232" y="643259"/>
            <a:ext cx="991329" cy="2648265"/>
          </a:xfrm>
          <a:prstGeom prst="rect">
            <a:avLst/>
          </a:prstGeom>
        </p:spPr>
      </p:pic>
      <p:sp>
        <p:nvSpPr>
          <p:cNvPr id="20" name="Text Placeholder 2">
            <a:extLst>
              <a:ext uri="{FF2B5EF4-FFF2-40B4-BE49-F238E27FC236}">
                <a16:creationId xmlns:a16="http://schemas.microsoft.com/office/drawing/2014/main" id="{0F8B35B4-2A89-4F48-8316-B434FA27B005}"/>
              </a:ext>
            </a:extLst>
          </p:cNvPr>
          <p:cNvSpPr>
            <a:spLocks noGrp="1"/>
          </p:cNvSpPr>
          <p:nvPr>
            <p:ph type="body" sz="quarter" idx="23"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See the instruction slide to find the link to pre-selected photos you can choose from</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532694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ection Break with Colour Bloc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4BE960C-00EE-80A9-C2AA-2431F2B89B3F}"/>
              </a:ext>
              <a:ext uri="{C183D7F6-B498-43B3-948B-1728B52AA6E4}">
                <adec:decorative xmlns:adec="http://schemas.microsoft.com/office/drawing/2017/decorative" val="1"/>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pic>
        <p:nvPicPr>
          <p:cNvPr id="5" name="Picture 4">
            <a:extLst>
              <a:ext uri="{FF2B5EF4-FFF2-40B4-BE49-F238E27FC236}">
                <a16:creationId xmlns:a16="http://schemas.microsoft.com/office/drawing/2014/main" id="{9A6CCB6C-4C76-4ECE-8521-130F87D5E777}"/>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6" name="Content Placeholder 12">
            <a:extLst>
              <a:ext uri="{FF2B5EF4-FFF2-40B4-BE49-F238E27FC236}">
                <a16:creationId xmlns:a16="http://schemas.microsoft.com/office/drawing/2014/main" id="{5E526F3C-5FDD-470A-8114-BAA146ED07D9}"/>
              </a:ext>
            </a:extLst>
          </p:cNvPr>
          <p:cNvSpPr>
            <a:spLocks noGrp="1"/>
          </p:cNvSpPr>
          <p:nvPr>
            <p:ph sz="quarter" idx="15" hasCustomPrompt="1"/>
          </p:nvPr>
        </p:nvSpPr>
        <p:spPr>
          <a:xfrm>
            <a:off x="403861" y="6592570"/>
            <a:ext cx="11384280" cy="267335"/>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7" name="Content Placeholder 12">
            <a:extLst>
              <a:ext uri="{FF2B5EF4-FFF2-40B4-BE49-F238E27FC236}">
                <a16:creationId xmlns:a16="http://schemas.microsoft.com/office/drawing/2014/main" id="{26AF7796-23CD-4C1C-B76F-69DDCB7DB4C4}"/>
              </a:ext>
            </a:extLst>
          </p:cNvPr>
          <p:cNvSpPr>
            <a:spLocks noGrp="1"/>
          </p:cNvSpPr>
          <p:nvPr>
            <p:ph sz="quarter" idx="12" hasCustomPrompt="1"/>
          </p:nvPr>
        </p:nvSpPr>
        <p:spPr>
          <a:xfrm>
            <a:off x="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8" name="Content Placeholder 12">
            <a:extLst>
              <a:ext uri="{FF2B5EF4-FFF2-40B4-BE49-F238E27FC236}">
                <a16:creationId xmlns:a16="http://schemas.microsoft.com/office/drawing/2014/main" id="{5CEFE04A-F34C-4F88-BE14-A94585D85DFC}"/>
              </a:ext>
            </a:extLst>
          </p:cNvPr>
          <p:cNvSpPr>
            <a:spLocks noGrp="1"/>
          </p:cNvSpPr>
          <p:nvPr>
            <p:ph sz="quarter" idx="13" hasCustomPrompt="1"/>
          </p:nvPr>
        </p:nvSpPr>
        <p:spPr>
          <a:xfrm>
            <a:off x="1178814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9" name="Content Placeholder 12">
            <a:extLst>
              <a:ext uri="{FF2B5EF4-FFF2-40B4-BE49-F238E27FC236}">
                <a16:creationId xmlns:a16="http://schemas.microsoft.com/office/drawing/2014/main" id="{2C27B15C-2DFC-495B-A0F3-EA4E73B0DE75}"/>
              </a:ext>
            </a:extLst>
          </p:cNvPr>
          <p:cNvSpPr>
            <a:spLocks noGrp="1"/>
          </p:cNvSpPr>
          <p:nvPr>
            <p:ph sz="quarter" idx="14" hasCustomPrompt="1"/>
          </p:nvPr>
        </p:nvSpPr>
        <p:spPr>
          <a:xfrm>
            <a:off x="403860" y="0"/>
            <a:ext cx="11366499" cy="463233"/>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10" name="Text Placeholder 9">
            <a:extLst>
              <a:ext uri="{FF2B5EF4-FFF2-40B4-BE49-F238E27FC236}">
                <a16:creationId xmlns:a16="http://schemas.microsoft.com/office/drawing/2014/main" id="{CD6CEF02-BB32-404C-AF9F-8F5339165F8C}"/>
              </a:ext>
            </a:extLst>
          </p:cNvPr>
          <p:cNvSpPr>
            <a:spLocks noGrp="1"/>
          </p:cNvSpPr>
          <p:nvPr>
            <p:ph type="body" sz="quarter" idx="16" hasCustomPrompt="1"/>
          </p:nvPr>
        </p:nvSpPr>
        <p:spPr>
          <a:xfrm>
            <a:off x="403860" y="2729077"/>
            <a:ext cx="11366500" cy="616585"/>
          </a:xfrm>
          <a:prstGeom prst="rect">
            <a:avLst/>
          </a:prstGeom>
        </p:spPr>
        <p:txBody>
          <a:bodyPr lIns="0" tIns="0" rIns="0" bIns="0"/>
          <a:lstStyle>
            <a:lvl1pPr>
              <a:defRPr sz="3600">
                <a:solidFill>
                  <a:schemeClr val="bg1"/>
                </a:solidFill>
                <a:latin typeface="+mj-lt"/>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Insert Section Title</a:t>
            </a:r>
          </a:p>
        </p:txBody>
      </p:sp>
      <p:sp>
        <p:nvSpPr>
          <p:cNvPr id="11" name="Text Placeholder 9">
            <a:extLst>
              <a:ext uri="{FF2B5EF4-FFF2-40B4-BE49-F238E27FC236}">
                <a16:creationId xmlns:a16="http://schemas.microsoft.com/office/drawing/2014/main" id="{0520E337-F11F-4259-9BC6-71B00F80F6C0}"/>
              </a:ext>
            </a:extLst>
          </p:cNvPr>
          <p:cNvSpPr>
            <a:spLocks noGrp="1"/>
          </p:cNvSpPr>
          <p:nvPr>
            <p:ph type="body" sz="quarter" idx="17" hasCustomPrompt="1"/>
          </p:nvPr>
        </p:nvSpPr>
        <p:spPr>
          <a:xfrm>
            <a:off x="403860" y="3345663"/>
            <a:ext cx="11366500" cy="412444"/>
          </a:xfrm>
          <a:prstGeom prst="rect">
            <a:avLst/>
          </a:prstGeom>
        </p:spPr>
        <p:txBody>
          <a:bodyPr lIns="0" tIns="0" rIns="0" bIns="0"/>
          <a:lstStyle>
            <a:lvl1pPr>
              <a:defRPr sz="28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Insert Section Subtitle</a:t>
            </a:r>
          </a:p>
        </p:txBody>
      </p:sp>
      <p:sp>
        <p:nvSpPr>
          <p:cNvPr id="13" name="Text Placeholder 2">
            <a:extLst>
              <a:ext uri="{FF2B5EF4-FFF2-40B4-BE49-F238E27FC236}">
                <a16:creationId xmlns:a16="http://schemas.microsoft.com/office/drawing/2014/main" id="{F404C618-BB69-427B-831C-CF679FA163E7}"/>
              </a:ext>
            </a:extLst>
          </p:cNvPr>
          <p:cNvSpPr>
            <a:spLocks noGrp="1"/>
          </p:cNvSpPr>
          <p:nvPr>
            <p:ph type="body" sz="quarter" idx="23"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also the gray boxes are to just mark borders, please delete these when finalizing</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5915271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Break with Photo Background">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03B03725-01EC-4F77-B754-E00175884366}"/>
              </a:ext>
            </a:extLst>
          </p:cNvPr>
          <p:cNvSpPr>
            <a:spLocks noGrp="1"/>
          </p:cNvSpPr>
          <p:nvPr>
            <p:ph type="pic" sz="quarter" idx="18"/>
          </p:nvPr>
        </p:nvSpPr>
        <p:spPr>
          <a:xfrm>
            <a:off x="0" y="-65088"/>
            <a:ext cx="12192000" cy="6923088"/>
          </a:xfrm>
          <a:prstGeom prst="rect">
            <a:avLst/>
          </a:prstGeom>
        </p:spPr>
        <p:txBody>
          <a:bodyPr/>
          <a:lstStyle/>
          <a:p>
            <a:endParaRPr lang="en-US"/>
          </a:p>
        </p:txBody>
      </p:sp>
      <p:pic>
        <p:nvPicPr>
          <p:cNvPr id="5" name="Picture 4">
            <a:extLst>
              <a:ext uri="{FF2B5EF4-FFF2-40B4-BE49-F238E27FC236}">
                <a16:creationId xmlns:a16="http://schemas.microsoft.com/office/drawing/2014/main" id="{9A6CCB6C-4C76-4ECE-8521-130F87D5E777}"/>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10" name="Text Placeholder 9">
            <a:extLst>
              <a:ext uri="{FF2B5EF4-FFF2-40B4-BE49-F238E27FC236}">
                <a16:creationId xmlns:a16="http://schemas.microsoft.com/office/drawing/2014/main" id="{CD6CEF02-BB32-404C-AF9F-8F5339165F8C}"/>
              </a:ext>
            </a:extLst>
          </p:cNvPr>
          <p:cNvSpPr>
            <a:spLocks noGrp="1"/>
          </p:cNvSpPr>
          <p:nvPr>
            <p:ph type="body" sz="quarter" idx="16" hasCustomPrompt="1"/>
          </p:nvPr>
        </p:nvSpPr>
        <p:spPr>
          <a:xfrm>
            <a:off x="403860" y="2729077"/>
            <a:ext cx="11366500" cy="616585"/>
          </a:xfrm>
          <a:prstGeom prst="rect">
            <a:avLst/>
          </a:prstGeom>
        </p:spPr>
        <p:txBody>
          <a:bodyPr lIns="0" tIns="0" rIns="0" bIns="0"/>
          <a:lstStyle>
            <a:lvl1pPr algn="ctr">
              <a:defRPr sz="3600">
                <a:solidFill>
                  <a:srgbClr val="0080C3"/>
                </a:solidFill>
                <a:latin typeface="+mj-lt"/>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Insert Section Title</a:t>
            </a:r>
          </a:p>
        </p:txBody>
      </p:sp>
      <p:sp>
        <p:nvSpPr>
          <p:cNvPr id="11" name="Text Placeholder 9">
            <a:extLst>
              <a:ext uri="{FF2B5EF4-FFF2-40B4-BE49-F238E27FC236}">
                <a16:creationId xmlns:a16="http://schemas.microsoft.com/office/drawing/2014/main" id="{0520E337-F11F-4259-9BC6-71B00F80F6C0}"/>
              </a:ext>
            </a:extLst>
          </p:cNvPr>
          <p:cNvSpPr>
            <a:spLocks noGrp="1"/>
          </p:cNvSpPr>
          <p:nvPr>
            <p:ph type="body" sz="quarter" idx="17" hasCustomPrompt="1"/>
          </p:nvPr>
        </p:nvSpPr>
        <p:spPr>
          <a:xfrm>
            <a:off x="403860" y="3345663"/>
            <a:ext cx="11366500" cy="412444"/>
          </a:xfrm>
          <a:prstGeom prst="rect">
            <a:avLst/>
          </a:prstGeom>
        </p:spPr>
        <p:txBody>
          <a:bodyPr lIns="0" tIns="0" rIns="0" bIns="0"/>
          <a:lstStyle>
            <a:lvl1pPr algn="ctr">
              <a:defRPr sz="2800">
                <a:solidFill>
                  <a:srgbClr val="0080C3"/>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Insert Section Subtitle</a:t>
            </a:r>
          </a:p>
        </p:txBody>
      </p:sp>
      <p:sp>
        <p:nvSpPr>
          <p:cNvPr id="16" name="Text Placeholder 2">
            <a:extLst>
              <a:ext uri="{FF2B5EF4-FFF2-40B4-BE49-F238E27FC236}">
                <a16:creationId xmlns:a16="http://schemas.microsoft.com/office/drawing/2014/main" id="{86750152-881A-413D-940A-CA064D9868E0}"/>
              </a:ext>
            </a:extLst>
          </p:cNvPr>
          <p:cNvSpPr>
            <a:spLocks noGrp="1"/>
          </p:cNvSpPr>
          <p:nvPr>
            <p:ph type="body" sz="quarter" idx="23"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also the gray boxes are to just mark borders, please delete these when finalizing</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64510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with Photos">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A6CCB6C-4C76-4ECE-8521-130F87D5E777}"/>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7" name="Content Placeholder 12">
            <a:extLst>
              <a:ext uri="{FF2B5EF4-FFF2-40B4-BE49-F238E27FC236}">
                <a16:creationId xmlns:a16="http://schemas.microsoft.com/office/drawing/2014/main" id="{26AF7796-23CD-4C1C-B76F-69DDCB7DB4C4}"/>
              </a:ext>
            </a:extLst>
          </p:cNvPr>
          <p:cNvSpPr>
            <a:spLocks noGrp="1"/>
          </p:cNvSpPr>
          <p:nvPr>
            <p:ph sz="quarter" idx="12" hasCustomPrompt="1"/>
          </p:nvPr>
        </p:nvSpPr>
        <p:spPr>
          <a:xfrm>
            <a:off x="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8" name="Content Placeholder 12">
            <a:extLst>
              <a:ext uri="{FF2B5EF4-FFF2-40B4-BE49-F238E27FC236}">
                <a16:creationId xmlns:a16="http://schemas.microsoft.com/office/drawing/2014/main" id="{5CEFE04A-F34C-4F88-BE14-A94585D85DFC}"/>
              </a:ext>
            </a:extLst>
          </p:cNvPr>
          <p:cNvSpPr>
            <a:spLocks noGrp="1"/>
          </p:cNvSpPr>
          <p:nvPr>
            <p:ph sz="quarter" idx="13" hasCustomPrompt="1"/>
          </p:nvPr>
        </p:nvSpPr>
        <p:spPr>
          <a:xfrm>
            <a:off x="1178814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9" name="Content Placeholder 12">
            <a:extLst>
              <a:ext uri="{FF2B5EF4-FFF2-40B4-BE49-F238E27FC236}">
                <a16:creationId xmlns:a16="http://schemas.microsoft.com/office/drawing/2014/main" id="{2C27B15C-2DFC-495B-A0F3-EA4E73B0DE75}"/>
              </a:ext>
            </a:extLst>
          </p:cNvPr>
          <p:cNvSpPr>
            <a:spLocks noGrp="1"/>
          </p:cNvSpPr>
          <p:nvPr>
            <p:ph sz="quarter" idx="14" hasCustomPrompt="1"/>
          </p:nvPr>
        </p:nvSpPr>
        <p:spPr>
          <a:xfrm>
            <a:off x="403860" y="0"/>
            <a:ext cx="11366499" cy="463233"/>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10" name="Text Placeholder 9">
            <a:extLst>
              <a:ext uri="{FF2B5EF4-FFF2-40B4-BE49-F238E27FC236}">
                <a16:creationId xmlns:a16="http://schemas.microsoft.com/office/drawing/2014/main" id="{CD6CEF02-BB32-404C-AF9F-8F5339165F8C}"/>
              </a:ext>
            </a:extLst>
          </p:cNvPr>
          <p:cNvSpPr>
            <a:spLocks noGrp="1"/>
          </p:cNvSpPr>
          <p:nvPr>
            <p:ph type="body" sz="quarter" idx="16" hasCustomPrompt="1"/>
          </p:nvPr>
        </p:nvSpPr>
        <p:spPr>
          <a:xfrm>
            <a:off x="403860" y="2990336"/>
            <a:ext cx="5184140" cy="616585"/>
          </a:xfrm>
          <a:prstGeom prst="rect">
            <a:avLst/>
          </a:prstGeom>
        </p:spPr>
        <p:txBody>
          <a:bodyPr lIns="0" tIns="0" rIns="0" bIns="0"/>
          <a:lstStyle>
            <a:lvl1pPr>
              <a:defRPr sz="3600">
                <a:solidFill>
                  <a:srgbClr val="0080C3"/>
                </a:solidFill>
                <a:latin typeface="+mj-lt"/>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Insert Section Title</a:t>
            </a:r>
          </a:p>
        </p:txBody>
      </p:sp>
      <p:sp>
        <p:nvSpPr>
          <p:cNvPr id="11" name="Text Placeholder 9">
            <a:extLst>
              <a:ext uri="{FF2B5EF4-FFF2-40B4-BE49-F238E27FC236}">
                <a16:creationId xmlns:a16="http://schemas.microsoft.com/office/drawing/2014/main" id="{0520E337-F11F-4259-9BC6-71B00F80F6C0}"/>
              </a:ext>
            </a:extLst>
          </p:cNvPr>
          <p:cNvSpPr>
            <a:spLocks noGrp="1"/>
          </p:cNvSpPr>
          <p:nvPr>
            <p:ph type="body" sz="quarter" idx="17" hasCustomPrompt="1"/>
          </p:nvPr>
        </p:nvSpPr>
        <p:spPr>
          <a:xfrm>
            <a:off x="403860" y="3606922"/>
            <a:ext cx="5184140" cy="412444"/>
          </a:xfrm>
          <a:prstGeom prst="rect">
            <a:avLst/>
          </a:prstGeom>
        </p:spPr>
        <p:txBody>
          <a:bodyPr lIns="0" tIns="0" rIns="0" bIns="0"/>
          <a:lstStyle>
            <a:lvl1pPr>
              <a:defRPr sz="2800">
                <a:solidFill>
                  <a:srgbClr val="0080C3"/>
                </a:solidFill>
                <a:latin typeface="Open Sans Light" panose="020B0306030504020204" pitchFamily="34" charset="0"/>
                <a:ea typeface="Open Sans Light" panose="020B0306030504020204" pitchFamily="34" charset="0"/>
                <a:cs typeface="Open Sans Light" panose="020B0306030504020204" pitchFamily="34" charset="0"/>
              </a:defRPr>
            </a:lvl1pPr>
            <a:lvl2pPr>
              <a:defRPr>
                <a:solidFill>
                  <a:schemeClr val="bg1"/>
                </a:solidFill>
                <a:latin typeface="+mj-lt"/>
              </a:defRPr>
            </a:lvl2pPr>
            <a:lvl3pPr>
              <a:defRPr>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t>Insert Section Subtitle</a:t>
            </a:r>
          </a:p>
        </p:txBody>
      </p:sp>
      <p:sp>
        <p:nvSpPr>
          <p:cNvPr id="4" name="Picture Placeholder 3">
            <a:extLst>
              <a:ext uri="{FF2B5EF4-FFF2-40B4-BE49-F238E27FC236}">
                <a16:creationId xmlns:a16="http://schemas.microsoft.com/office/drawing/2014/main" id="{9898338A-7F28-40A3-B27E-43111C2547E8}"/>
              </a:ext>
            </a:extLst>
          </p:cNvPr>
          <p:cNvSpPr>
            <a:spLocks noGrp="1"/>
          </p:cNvSpPr>
          <p:nvPr>
            <p:ph type="pic" sz="quarter" idx="18"/>
          </p:nvPr>
        </p:nvSpPr>
        <p:spPr>
          <a:xfrm>
            <a:off x="6429829" y="590222"/>
            <a:ext cx="5321481" cy="4008023"/>
          </a:xfrm>
          <a:prstGeom prst="rect">
            <a:avLst/>
          </a:prstGeom>
        </p:spPr>
        <p:txBody>
          <a:bodyPr/>
          <a:lstStyle/>
          <a:p>
            <a:endParaRPr lang="en-US"/>
          </a:p>
        </p:txBody>
      </p:sp>
      <p:sp>
        <p:nvSpPr>
          <p:cNvPr id="14" name="Picture Placeholder 3">
            <a:extLst>
              <a:ext uri="{FF2B5EF4-FFF2-40B4-BE49-F238E27FC236}">
                <a16:creationId xmlns:a16="http://schemas.microsoft.com/office/drawing/2014/main" id="{8C0E84E9-A6A6-4F54-ACA6-E3895F7998E6}"/>
              </a:ext>
            </a:extLst>
          </p:cNvPr>
          <p:cNvSpPr>
            <a:spLocks noGrp="1"/>
          </p:cNvSpPr>
          <p:nvPr>
            <p:ph type="pic" sz="quarter" idx="20"/>
          </p:nvPr>
        </p:nvSpPr>
        <p:spPr>
          <a:xfrm>
            <a:off x="6429829" y="4865579"/>
            <a:ext cx="5321481" cy="1459971"/>
          </a:xfrm>
          <a:prstGeom prst="rect">
            <a:avLst/>
          </a:prstGeom>
        </p:spPr>
        <p:txBody>
          <a:bodyPr/>
          <a:lstStyle/>
          <a:p>
            <a:endParaRPr lang="en-US"/>
          </a:p>
        </p:txBody>
      </p:sp>
      <p:sp>
        <p:nvSpPr>
          <p:cNvPr id="15" name="Text Placeholder 17">
            <a:extLst>
              <a:ext uri="{FF2B5EF4-FFF2-40B4-BE49-F238E27FC236}">
                <a16:creationId xmlns:a16="http://schemas.microsoft.com/office/drawing/2014/main" id="{057139F7-CDDD-4A81-AE07-4845E7DA510E}"/>
              </a:ext>
            </a:extLst>
          </p:cNvPr>
          <p:cNvSpPr>
            <a:spLocks noGrp="1"/>
          </p:cNvSpPr>
          <p:nvPr>
            <p:ph type="body" sz="quarter" idx="21" hasCustomPrompt="1"/>
          </p:nvPr>
        </p:nvSpPr>
        <p:spPr>
          <a:xfrm>
            <a:off x="422276" y="6601351"/>
            <a:ext cx="9902824" cy="233363"/>
          </a:xfrm>
          <a:prstGeom prst="rect">
            <a:avLst/>
          </a:prstGeom>
        </p:spPr>
        <p:txBody>
          <a:bodyPr lIns="0" tIns="0" rIns="0" bIns="0" anchor="ctr" anchorCtr="0"/>
          <a:lstStyle>
            <a:lvl1pPr algn="l">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Notes/Source: Delete if not needed</a:t>
            </a:r>
          </a:p>
        </p:txBody>
      </p:sp>
      <p:sp>
        <p:nvSpPr>
          <p:cNvPr id="16" name="Text Placeholder 17">
            <a:extLst>
              <a:ext uri="{FF2B5EF4-FFF2-40B4-BE49-F238E27FC236}">
                <a16:creationId xmlns:a16="http://schemas.microsoft.com/office/drawing/2014/main" id="{34E71DE9-323B-4302-B34D-AAD8CBCF5DF5}"/>
              </a:ext>
            </a:extLst>
          </p:cNvPr>
          <p:cNvSpPr>
            <a:spLocks noGrp="1"/>
          </p:cNvSpPr>
          <p:nvPr>
            <p:ph type="body" sz="quarter" idx="22" hasCustomPrompt="1"/>
          </p:nvPr>
        </p:nvSpPr>
        <p:spPr>
          <a:xfrm>
            <a:off x="10342881" y="6601351"/>
            <a:ext cx="1445257" cy="233363"/>
          </a:xfrm>
          <a:prstGeom prst="rect">
            <a:avLst/>
          </a:prstGeom>
        </p:spPr>
        <p:txBody>
          <a:bodyPr lIns="0" tIns="0" rIns="0" bIns="0" anchor="ctr" anchorCtr="0"/>
          <a:lstStyle>
            <a:lvl1pPr algn="r">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Slide #(Delete if not needed</a:t>
            </a:r>
          </a:p>
        </p:txBody>
      </p:sp>
      <p:sp>
        <p:nvSpPr>
          <p:cNvPr id="19" name="Text Placeholder 2">
            <a:extLst>
              <a:ext uri="{FF2B5EF4-FFF2-40B4-BE49-F238E27FC236}">
                <a16:creationId xmlns:a16="http://schemas.microsoft.com/office/drawing/2014/main" id="{9BB11E6A-E74C-40C6-A8AD-0F2F1CA3ADED}"/>
              </a:ext>
            </a:extLst>
          </p:cNvPr>
          <p:cNvSpPr>
            <a:spLocks noGrp="1"/>
          </p:cNvSpPr>
          <p:nvPr>
            <p:ph type="body" sz="quarter" idx="23"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also the gray boxes are to just mark borders, please delete these when finalizing. Find a link to pre-selected photos in the instructions slide (1)</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507100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6" name="Content Placeholder 12">
            <a:extLst>
              <a:ext uri="{FF2B5EF4-FFF2-40B4-BE49-F238E27FC236}">
                <a16:creationId xmlns:a16="http://schemas.microsoft.com/office/drawing/2014/main" id="{11364308-DBD6-4A39-97FB-3543AEC552BE}"/>
              </a:ext>
            </a:extLst>
          </p:cNvPr>
          <p:cNvSpPr>
            <a:spLocks noGrp="1"/>
          </p:cNvSpPr>
          <p:nvPr>
            <p:ph sz="quarter" idx="15" hasCustomPrompt="1"/>
          </p:nvPr>
        </p:nvSpPr>
        <p:spPr>
          <a:xfrm>
            <a:off x="421641" y="6573520"/>
            <a:ext cx="11366499" cy="267335"/>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9" name="Text Placeholder 8">
            <a:extLst>
              <a:ext uri="{FF2B5EF4-FFF2-40B4-BE49-F238E27FC236}">
                <a16:creationId xmlns:a16="http://schemas.microsoft.com/office/drawing/2014/main" id="{89D611F2-54BB-4732-BC5D-3431D2E809B4}"/>
              </a:ext>
            </a:extLst>
          </p:cNvPr>
          <p:cNvSpPr>
            <a:spLocks noGrp="1"/>
          </p:cNvSpPr>
          <p:nvPr>
            <p:ph type="body" sz="quarter" idx="10" hasCustomPrompt="1"/>
          </p:nvPr>
        </p:nvSpPr>
        <p:spPr>
          <a:xfrm>
            <a:off x="434338" y="2395147"/>
            <a:ext cx="11363961" cy="1697830"/>
          </a:xfrm>
          <a:prstGeom prst="rect">
            <a:avLst/>
          </a:prstGeom>
        </p:spPr>
        <p:txBody>
          <a:bodyPr lIns="457200" tIns="0" rIns="457200" bIns="0"/>
          <a:lstStyle>
            <a:lvl1pPr algn="ctr">
              <a:defRPr sz="2600">
                <a:solidFill>
                  <a:srgbClr val="0080C3"/>
                </a:solidFill>
                <a:latin typeface="+mj-lt"/>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r>
              <a:rPr lang="en-US" err="1"/>
              <a:t>Quisque</a:t>
            </a:r>
            <a:r>
              <a:rPr lang="en-US"/>
              <a:t> </a:t>
            </a:r>
            <a:r>
              <a:rPr lang="en-US" err="1"/>
              <a:t>dignissim</a:t>
            </a:r>
            <a:r>
              <a:rPr lang="en-US"/>
              <a:t> </a:t>
            </a:r>
            <a:r>
              <a:rPr lang="en-US" err="1"/>
              <a:t>aliquet</a:t>
            </a:r>
            <a:r>
              <a:rPr lang="en-US"/>
              <a:t> diam </a:t>
            </a:r>
            <a:r>
              <a:rPr lang="en-US" err="1"/>
              <a:t>nec</a:t>
            </a:r>
            <a:r>
              <a:rPr lang="en-US"/>
              <a:t> </a:t>
            </a:r>
            <a:r>
              <a:rPr lang="en-US" err="1"/>
              <a:t>consequat</a:t>
            </a:r>
            <a:r>
              <a:rPr lang="en-US"/>
              <a:t>. </a:t>
            </a:r>
            <a:r>
              <a:rPr lang="en-US" err="1"/>
              <a:t>Suspendisse</a:t>
            </a:r>
            <a:r>
              <a:rPr lang="en-US"/>
              <a:t> </a:t>
            </a:r>
            <a:r>
              <a:rPr lang="en-US" err="1"/>
              <a:t>orci</a:t>
            </a:r>
            <a:r>
              <a:rPr lang="en-US"/>
              <a:t> ante, </a:t>
            </a:r>
            <a:r>
              <a:rPr lang="en-US" err="1"/>
              <a:t>finibus</a:t>
            </a:r>
            <a:r>
              <a:rPr lang="en-US"/>
              <a:t> et </a:t>
            </a:r>
            <a:r>
              <a:rPr lang="en-US" err="1"/>
              <a:t>euismod</a:t>
            </a:r>
            <a:r>
              <a:rPr lang="en-US"/>
              <a:t> id, </a:t>
            </a:r>
            <a:r>
              <a:rPr lang="en-US" err="1"/>
              <a:t>laoreet</a:t>
            </a:r>
            <a:r>
              <a:rPr lang="en-US"/>
              <a:t> </a:t>
            </a:r>
            <a:r>
              <a:rPr lang="en-US" err="1"/>
              <a:t>quis</a:t>
            </a:r>
            <a:r>
              <a:rPr lang="en-US"/>
              <a:t> ipsum. Donec </a:t>
            </a:r>
            <a:r>
              <a:rPr lang="en-US" err="1"/>
              <a:t>porttitor</a:t>
            </a:r>
            <a:r>
              <a:rPr lang="en-US"/>
              <a:t> </a:t>
            </a:r>
            <a:r>
              <a:rPr lang="en-US" err="1"/>
              <a:t>finibus</a:t>
            </a:r>
            <a:r>
              <a:rPr lang="en-US"/>
              <a:t> </a:t>
            </a:r>
            <a:r>
              <a:rPr lang="en-US" err="1"/>
              <a:t>urna</a:t>
            </a:r>
            <a:r>
              <a:rPr lang="en-US"/>
              <a:t>, sit </a:t>
            </a:r>
            <a:r>
              <a:rPr lang="en-US" err="1"/>
              <a:t>amet</a:t>
            </a:r>
            <a:r>
              <a:rPr lang="en-US"/>
              <a:t> </a:t>
            </a:r>
            <a:r>
              <a:rPr lang="en-US" err="1"/>
              <a:t>mollis</a:t>
            </a:r>
            <a:r>
              <a:rPr lang="en-US"/>
              <a:t> ligula </a:t>
            </a:r>
            <a:r>
              <a:rPr lang="en-US" err="1"/>
              <a:t>interdum</a:t>
            </a:r>
            <a:r>
              <a:rPr lang="en-US"/>
              <a:t> in. </a:t>
            </a:r>
          </a:p>
        </p:txBody>
      </p:sp>
      <p:pic>
        <p:nvPicPr>
          <p:cNvPr id="8" name="Picture 7">
            <a:extLst>
              <a:ext uri="{FF2B5EF4-FFF2-40B4-BE49-F238E27FC236}">
                <a16:creationId xmlns:a16="http://schemas.microsoft.com/office/drawing/2014/main" id="{03D07CCB-5AC6-4DED-A705-B40390F63364}"/>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11" name="Text Placeholder 10">
            <a:extLst>
              <a:ext uri="{FF2B5EF4-FFF2-40B4-BE49-F238E27FC236}">
                <a16:creationId xmlns:a16="http://schemas.microsoft.com/office/drawing/2014/main" id="{67BE24F8-CA26-4EC6-BB7A-A446B930E0AA}"/>
              </a:ext>
            </a:extLst>
          </p:cNvPr>
          <p:cNvSpPr>
            <a:spLocks noGrp="1"/>
          </p:cNvSpPr>
          <p:nvPr>
            <p:ph type="body" sz="quarter" idx="11" hasCustomPrompt="1"/>
          </p:nvPr>
        </p:nvSpPr>
        <p:spPr>
          <a:xfrm>
            <a:off x="403860" y="4388008"/>
            <a:ext cx="11394438" cy="267335"/>
          </a:xfrm>
          <a:prstGeom prst="rect">
            <a:avLst/>
          </a:prstGeom>
        </p:spPr>
        <p:txBody>
          <a:bodyPr lIns="0" tIns="0" rIns="0" bIns="0"/>
          <a:lstStyle>
            <a:lvl1pPr algn="ctr">
              <a:defRPr sz="1800" b="1">
                <a:solidFill>
                  <a:srgbClr val="0080C3"/>
                </a:solidFill>
                <a:latin typeface="+mn-lt"/>
              </a:defRPr>
            </a:lvl1pPr>
          </a:lstStyle>
          <a:p>
            <a:pPr lvl="0"/>
            <a:r>
              <a:rPr lang="en-US"/>
              <a:t>Name</a:t>
            </a:r>
          </a:p>
        </p:txBody>
      </p:sp>
      <p:sp>
        <p:nvSpPr>
          <p:cNvPr id="13" name="Content Placeholder 12">
            <a:extLst>
              <a:ext uri="{FF2B5EF4-FFF2-40B4-BE49-F238E27FC236}">
                <a16:creationId xmlns:a16="http://schemas.microsoft.com/office/drawing/2014/main" id="{944E2DCC-3653-4ADC-81AD-187717F313FA}"/>
              </a:ext>
            </a:extLst>
          </p:cNvPr>
          <p:cNvSpPr>
            <a:spLocks noGrp="1"/>
          </p:cNvSpPr>
          <p:nvPr>
            <p:ph sz="quarter" idx="12" hasCustomPrompt="1"/>
          </p:nvPr>
        </p:nvSpPr>
        <p:spPr>
          <a:xfrm>
            <a:off x="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4" name="Content Placeholder 12">
            <a:extLst>
              <a:ext uri="{FF2B5EF4-FFF2-40B4-BE49-F238E27FC236}">
                <a16:creationId xmlns:a16="http://schemas.microsoft.com/office/drawing/2014/main" id="{AB90B90D-E265-4C47-9BCD-FA47B1EBFF20}"/>
              </a:ext>
            </a:extLst>
          </p:cNvPr>
          <p:cNvSpPr>
            <a:spLocks noGrp="1"/>
          </p:cNvSpPr>
          <p:nvPr>
            <p:ph sz="quarter" idx="13" hasCustomPrompt="1"/>
          </p:nvPr>
        </p:nvSpPr>
        <p:spPr>
          <a:xfrm>
            <a:off x="1178814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5" name="Content Placeholder 12">
            <a:extLst>
              <a:ext uri="{FF2B5EF4-FFF2-40B4-BE49-F238E27FC236}">
                <a16:creationId xmlns:a16="http://schemas.microsoft.com/office/drawing/2014/main" id="{687A2393-41A7-4854-9878-6E6733F88E12}"/>
              </a:ext>
            </a:extLst>
          </p:cNvPr>
          <p:cNvSpPr>
            <a:spLocks noGrp="1"/>
          </p:cNvSpPr>
          <p:nvPr>
            <p:ph sz="quarter" idx="14" hasCustomPrompt="1"/>
          </p:nvPr>
        </p:nvSpPr>
        <p:spPr>
          <a:xfrm>
            <a:off x="403860" y="0"/>
            <a:ext cx="11366499" cy="463233"/>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12" name="Text Placeholder 17">
            <a:extLst>
              <a:ext uri="{FF2B5EF4-FFF2-40B4-BE49-F238E27FC236}">
                <a16:creationId xmlns:a16="http://schemas.microsoft.com/office/drawing/2014/main" id="{AF30F715-3D8D-41CA-8893-174F859B53D1}"/>
              </a:ext>
            </a:extLst>
          </p:cNvPr>
          <p:cNvSpPr>
            <a:spLocks noGrp="1"/>
          </p:cNvSpPr>
          <p:nvPr>
            <p:ph type="body" sz="quarter" idx="21" hasCustomPrompt="1"/>
          </p:nvPr>
        </p:nvSpPr>
        <p:spPr>
          <a:xfrm>
            <a:off x="422276" y="6332854"/>
            <a:ext cx="9902824" cy="233363"/>
          </a:xfrm>
          <a:prstGeom prst="rect">
            <a:avLst/>
          </a:prstGeom>
        </p:spPr>
        <p:txBody>
          <a:bodyPr lIns="0" tIns="0" rIns="0" bIns="0" anchor="ctr" anchorCtr="0"/>
          <a:lstStyle>
            <a:lvl1pPr algn="l">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Notes/Source: Delete if not needed</a:t>
            </a:r>
          </a:p>
        </p:txBody>
      </p:sp>
      <p:sp>
        <p:nvSpPr>
          <p:cNvPr id="17" name="Text Placeholder 17">
            <a:extLst>
              <a:ext uri="{FF2B5EF4-FFF2-40B4-BE49-F238E27FC236}">
                <a16:creationId xmlns:a16="http://schemas.microsoft.com/office/drawing/2014/main" id="{785DB7B4-3DC4-41D7-A29F-E419F9B81FD6}"/>
              </a:ext>
            </a:extLst>
          </p:cNvPr>
          <p:cNvSpPr>
            <a:spLocks noGrp="1"/>
          </p:cNvSpPr>
          <p:nvPr>
            <p:ph type="body" sz="quarter" idx="22" hasCustomPrompt="1"/>
          </p:nvPr>
        </p:nvSpPr>
        <p:spPr>
          <a:xfrm>
            <a:off x="10342881" y="6332854"/>
            <a:ext cx="1445257" cy="233363"/>
          </a:xfrm>
          <a:prstGeom prst="rect">
            <a:avLst/>
          </a:prstGeom>
        </p:spPr>
        <p:txBody>
          <a:bodyPr lIns="0" tIns="0" rIns="0" bIns="0" anchor="ctr" anchorCtr="0"/>
          <a:lstStyle>
            <a:lvl1pPr algn="r">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Slide #(Delete if not needed</a:t>
            </a:r>
          </a:p>
        </p:txBody>
      </p:sp>
      <p:pic>
        <p:nvPicPr>
          <p:cNvPr id="21" name="Graphic 20" descr="Open quotation mark with solid fill">
            <a:extLst>
              <a:ext uri="{FF2B5EF4-FFF2-40B4-BE49-F238E27FC236}">
                <a16:creationId xmlns:a16="http://schemas.microsoft.com/office/drawing/2014/main" id="{6C67D2CC-1558-4EC1-852D-EAB2FB44FCE9}"/>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36087" y="1255003"/>
            <a:ext cx="1160463" cy="1160463"/>
          </a:xfrm>
          <a:prstGeom prst="rect">
            <a:avLst/>
          </a:prstGeom>
          <a:effectLst>
            <a:outerShdw blurRad="50800" dist="38100" dir="2700000" algn="tl" rotWithShape="0">
              <a:prstClr val="black">
                <a:alpha val="40000"/>
              </a:prstClr>
            </a:outerShdw>
          </a:effectLst>
        </p:spPr>
      </p:pic>
      <p:sp>
        <p:nvSpPr>
          <p:cNvPr id="22" name="Text Placeholder 10">
            <a:extLst>
              <a:ext uri="{FF2B5EF4-FFF2-40B4-BE49-F238E27FC236}">
                <a16:creationId xmlns:a16="http://schemas.microsoft.com/office/drawing/2014/main" id="{BB0FCBFD-4BB1-480D-B99C-4313BDEF1E76}"/>
              </a:ext>
            </a:extLst>
          </p:cNvPr>
          <p:cNvSpPr>
            <a:spLocks noGrp="1"/>
          </p:cNvSpPr>
          <p:nvPr>
            <p:ph type="body" sz="quarter" idx="23" hasCustomPrompt="1"/>
          </p:nvPr>
        </p:nvSpPr>
        <p:spPr>
          <a:xfrm>
            <a:off x="407672" y="4655343"/>
            <a:ext cx="11394438" cy="267335"/>
          </a:xfrm>
          <a:prstGeom prst="rect">
            <a:avLst/>
          </a:prstGeom>
        </p:spPr>
        <p:txBody>
          <a:bodyPr lIns="0" tIns="0" rIns="0" bIns="0"/>
          <a:lstStyle>
            <a:lvl1pPr algn="ctr">
              <a:defRPr sz="1800" b="0">
                <a:solidFill>
                  <a:srgbClr val="0080C3"/>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a:t>Title</a:t>
            </a:r>
          </a:p>
        </p:txBody>
      </p:sp>
      <p:sp>
        <p:nvSpPr>
          <p:cNvPr id="23" name="Text Placeholder 2">
            <a:extLst>
              <a:ext uri="{FF2B5EF4-FFF2-40B4-BE49-F238E27FC236}">
                <a16:creationId xmlns:a16="http://schemas.microsoft.com/office/drawing/2014/main" id="{79C5F042-EE93-4DBA-A636-BA43A67CDD21}"/>
              </a:ext>
            </a:extLst>
          </p:cNvPr>
          <p:cNvSpPr>
            <a:spLocks noGrp="1"/>
          </p:cNvSpPr>
          <p:nvPr>
            <p:ph type="body" sz="quarter" idx="24"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also the gray boxes are to just mark borders, please delete these when finalizing</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126180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 Block backgroun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6029CAAA-B315-4B74-9F3F-260966DE8F8B}"/>
              </a:ext>
              <a:ext uri="{C183D7F6-B498-43B3-948B-1728B52AA6E4}">
                <adec:decorative xmlns:adec="http://schemas.microsoft.com/office/drawing/2017/decorative" val="1"/>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16" name="Content Placeholder 12">
            <a:extLst>
              <a:ext uri="{FF2B5EF4-FFF2-40B4-BE49-F238E27FC236}">
                <a16:creationId xmlns:a16="http://schemas.microsoft.com/office/drawing/2014/main" id="{11364308-DBD6-4A39-97FB-3543AEC552BE}"/>
              </a:ext>
            </a:extLst>
          </p:cNvPr>
          <p:cNvSpPr>
            <a:spLocks noGrp="1"/>
          </p:cNvSpPr>
          <p:nvPr>
            <p:ph sz="quarter" idx="15" hasCustomPrompt="1"/>
          </p:nvPr>
        </p:nvSpPr>
        <p:spPr>
          <a:xfrm>
            <a:off x="421641" y="6573520"/>
            <a:ext cx="11366499" cy="267335"/>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9" name="Text Placeholder 8">
            <a:extLst>
              <a:ext uri="{FF2B5EF4-FFF2-40B4-BE49-F238E27FC236}">
                <a16:creationId xmlns:a16="http://schemas.microsoft.com/office/drawing/2014/main" id="{89D611F2-54BB-4732-BC5D-3431D2E809B4}"/>
              </a:ext>
            </a:extLst>
          </p:cNvPr>
          <p:cNvSpPr>
            <a:spLocks noGrp="1"/>
          </p:cNvSpPr>
          <p:nvPr>
            <p:ph type="body" sz="quarter" idx="10" hasCustomPrompt="1"/>
          </p:nvPr>
        </p:nvSpPr>
        <p:spPr>
          <a:xfrm>
            <a:off x="434338" y="2395147"/>
            <a:ext cx="11363961" cy="1697830"/>
          </a:xfrm>
          <a:prstGeom prst="rect">
            <a:avLst/>
          </a:prstGeom>
        </p:spPr>
        <p:txBody>
          <a:bodyPr lIns="457200" tIns="0" rIns="457200" bIns="0"/>
          <a:lstStyle>
            <a:lvl1pPr algn="ctr">
              <a:defRPr sz="2600">
                <a:solidFill>
                  <a:schemeClr val="bg1"/>
                </a:solidFill>
                <a:latin typeface="+mj-lt"/>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r>
              <a:rPr lang="en-US" err="1"/>
              <a:t>Quisque</a:t>
            </a:r>
            <a:r>
              <a:rPr lang="en-US"/>
              <a:t> </a:t>
            </a:r>
            <a:r>
              <a:rPr lang="en-US" err="1"/>
              <a:t>dignissim</a:t>
            </a:r>
            <a:r>
              <a:rPr lang="en-US"/>
              <a:t> </a:t>
            </a:r>
            <a:r>
              <a:rPr lang="en-US" err="1"/>
              <a:t>aliquet</a:t>
            </a:r>
            <a:r>
              <a:rPr lang="en-US"/>
              <a:t> diam </a:t>
            </a:r>
            <a:r>
              <a:rPr lang="en-US" err="1"/>
              <a:t>nec</a:t>
            </a:r>
            <a:r>
              <a:rPr lang="en-US"/>
              <a:t> </a:t>
            </a:r>
            <a:r>
              <a:rPr lang="en-US" err="1"/>
              <a:t>consequat</a:t>
            </a:r>
            <a:r>
              <a:rPr lang="en-US"/>
              <a:t>. </a:t>
            </a:r>
            <a:r>
              <a:rPr lang="en-US" err="1"/>
              <a:t>Suspendisse</a:t>
            </a:r>
            <a:r>
              <a:rPr lang="en-US"/>
              <a:t> </a:t>
            </a:r>
            <a:r>
              <a:rPr lang="en-US" err="1"/>
              <a:t>orci</a:t>
            </a:r>
            <a:r>
              <a:rPr lang="en-US"/>
              <a:t> ante, </a:t>
            </a:r>
            <a:r>
              <a:rPr lang="en-US" err="1"/>
              <a:t>finibus</a:t>
            </a:r>
            <a:r>
              <a:rPr lang="en-US"/>
              <a:t> et </a:t>
            </a:r>
            <a:r>
              <a:rPr lang="en-US" err="1"/>
              <a:t>euismod</a:t>
            </a:r>
            <a:r>
              <a:rPr lang="en-US"/>
              <a:t> id, </a:t>
            </a:r>
            <a:r>
              <a:rPr lang="en-US" err="1"/>
              <a:t>laoreet</a:t>
            </a:r>
            <a:r>
              <a:rPr lang="en-US"/>
              <a:t> </a:t>
            </a:r>
            <a:r>
              <a:rPr lang="en-US" err="1"/>
              <a:t>quis</a:t>
            </a:r>
            <a:r>
              <a:rPr lang="en-US"/>
              <a:t> ipsum. Donec </a:t>
            </a:r>
            <a:r>
              <a:rPr lang="en-US" err="1"/>
              <a:t>porttitor</a:t>
            </a:r>
            <a:r>
              <a:rPr lang="en-US"/>
              <a:t> </a:t>
            </a:r>
            <a:r>
              <a:rPr lang="en-US" err="1"/>
              <a:t>finibus</a:t>
            </a:r>
            <a:r>
              <a:rPr lang="en-US"/>
              <a:t> </a:t>
            </a:r>
            <a:r>
              <a:rPr lang="en-US" err="1"/>
              <a:t>urna</a:t>
            </a:r>
            <a:r>
              <a:rPr lang="en-US"/>
              <a:t>, sit </a:t>
            </a:r>
            <a:r>
              <a:rPr lang="en-US" err="1"/>
              <a:t>amet</a:t>
            </a:r>
            <a:r>
              <a:rPr lang="en-US"/>
              <a:t> </a:t>
            </a:r>
            <a:r>
              <a:rPr lang="en-US" err="1"/>
              <a:t>mollis</a:t>
            </a:r>
            <a:r>
              <a:rPr lang="en-US"/>
              <a:t> ligula </a:t>
            </a:r>
            <a:r>
              <a:rPr lang="en-US" err="1"/>
              <a:t>interdum</a:t>
            </a:r>
            <a:r>
              <a:rPr lang="en-US"/>
              <a:t> in. </a:t>
            </a:r>
          </a:p>
        </p:txBody>
      </p:sp>
      <p:pic>
        <p:nvPicPr>
          <p:cNvPr id="8" name="Picture 7">
            <a:extLst>
              <a:ext uri="{FF2B5EF4-FFF2-40B4-BE49-F238E27FC236}">
                <a16:creationId xmlns:a16="http://schemas.microsoft.com/office/drawing/2014/main" id="{03D07CCB-5AC6-4DED-A705-B40390F63364}"/>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11" name="Text Placeholder 10">
            <a:extLst>
              <a:ext uri="{FF2B5EF4-FFF2-40B4-BE49-F238E27FC236}">
                <a16:creationId xmlns:a16="http://schemas.microsoft.com/office/drawing/2014/main" id="{67BE24F8-CA26-4EC6-BB7A-A446B930E0AA}"/>
              </a:ext>
            </a:extLst>
          </p:cNvPr>
          <p:cNvSpPr>
            <a:spLocks noGrp="1"/>
          </p:cNvSpPr>
          <p:nvPr>
            <p:ph type="body" sz="quarter" idx="11" hasCustomPrompt="1"/>
          </p:nvPr>
        </p:nvSpPr>
        <p:spPr>
          <a:xfrm>
            <a:off x="403860" y="4388008"/>
            <a:ext cx="11394438" cy="267335"/>
          </a:xfrm>
          <a:prstGeom prst="rect">
            <a:avLst/>
          </a:prstGeom>
        </p:spPr>
        <p:txBody>
          <a:bodyPr lIns="0" tIns="0" rIns="0" bIns="0"/>
          <a:lstStyle>
            <a:lvl1pPr algn="ctr">
              <a:defRPr sz="1800" b="1">
                <a:solidFill>
                  <a:schemeClr val="bg1"/>
                </a:solidFill>
                <a:latin typeface="+mn-lt"/>
              </a:defRPr>
            </a:lvl1pPr>
          </a:lstStyle>
          <a:p>
            <a:pPr lvl="0"/>
            <a:r>
              <a:rPr lang="en-US"/>
              <a:t>Name/Country</a:t>
            </a:r>
          </a:p>
        </p:txBody>
      </p:sp>
      <p:sp>
        <p:nvSpPr>
          <p:cNvPr id="13" name="Content Placeholder 12">
            <a:extLst>
              <a:ext uri="{FF2B5EF4-FFF2-40B4-BE49-F238E27FC236}">
                <a16:creationId xmlns:a16="http://schemas.microsoft.com/office/drawing/2014/main" id="{944E2DCC-3653-4ADC-81AD-187717F313FA}"/>
              </a:ext>
            </a:extLst>
          </p:cNvPr>
          <p:cNvSpPr>
            <a:spLocks noGrp="1"/>
          </p:cNvSpPr>
          <p:nvPr>
            <p:ph sz="quarter" idx="12" hasCustomPrompt="1"/>
          </p:nvPr>
        </p:nvSpPr>
        <p:spPr>
          <a:xfrm>
            <a:off x="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4" name="Content Placeholder 12">
            <a:extLst>
              <a:ext uri="{FF2B5EF4-FFF2-40B4-BE49-F238E27FC236}">
                <a16:creationId xmlns:a16="http://schemas.microsoft.com/office/drawing/2014/main" id="{AB90B90D-E265-4C47-9BCD-FA47B1EBFF20}"/>
              </a:ext>
            </a:extLst>
          </p:cNvPr>
          <p:cNvSpPr>
            <a:spLocks noGrp="1"/>
          </p:cNvSpPr>
          <p:nvPr>
            <p:ph sz="quarter" idx="13" hasCustomPrompt="1"/>
          </p:nvPr>
        </p:nvSpPr>
        <p:spPr>
          <a:xfrm>
            <a:off x="1178814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5" name="Content Placeholder 12">
            <a:extLst>
              <a:ext uri="{FF2B5EF4-FFF2-40B4-BE49-F238E27FC236}">
                <a16:creationId xmlns:a16="http://schemas.microsoft.com/office/drawing/2014/main" id="{687A2393-41A7-4854-9878-6E6733F88E12}"/>
              </a:ext>
            </a:extLst>
          </p:cNvPr>
          <p:cNvSpPr>
            <a:spLocks noGrp="1"/>
          </p:cNvSpPr>
          <p:nvPr>
            <p:ph sz="quarter" idx="14" hasCustomPrompt="1"/>
          </p:nvPr>
        </p:nvSpPr>
        <p:spPr>
          <a:xfrm>
            <a:off x="403860" y="0"/>
            <a:ext cx="11366499" cy="463233"/>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19" name="TextBox 18">
            <a:extLst>
              <a:ext uri="{FF2B5EF4-FFF2-40B4-BE49-F238E27FC236}">
                <a16:creationId xmlns:a16="http://schemas.microsoft.com/office/drawing/2014/main" id="{A28A67CE-9C5E-423F-A50B-DDB6A4A3A424}"/>
              </a:ext>
            </a:extLst>
          </p:cNvPr>
          <p:cNvSpPr txBox="1"/>
          <p:nvPr userDrawn="1"/>
        </p:nvSpPr>
        <p:spPr>
          <a:xfrm>
            <a:off x="1886050" y="-495963"/>
            <a:ext cx="10305949" cy="430887"/>
          </a:xfrm>
          <a:prstGeom prst="rect">
            <a:avLst/>
          </a:prstGeom>
          <a:solidFill>
            <a:srgbClr val="FFE89F"/>
          </a:solidFill>
        </p:spPr>
        <p:txBody>
          <a:bodyPr wrap="square" rtlCol="0">
            <a:spAutoFit/>
          </a:bodyPr>
          <a:lstStyle/>
          <a:p>
            <a:r>
              <a:rPr lang="en-US" sz="1100" b="1" dirty="0">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100" dirty="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background </a:t>
            </a:r>
            <a:r>
              <a:rPr lang="en-US" sz="1100" dirty="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a:t>
            </a:r>
            <a:r>
              <a:rPr lang="en-US" sz="1100" dirty="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colours (see box to the left), also the gray boxes are to just mark borders, please delete these when finalizing</a:t>
            </a:r>
            <a:endParaRPr lang="en-US" sz="1100" b="1"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Text Placeholder 17">
            <a:extLst>
              <a:ext uri="{FF2B5EF4-FFF2-40B4-BE49-F238E27FC236}">
                <a16:creationId xmlns:a16="http://schemas.microsoft.com/office/drawing/2014/main" id="{AF30F715-3D8D-41CA-8893-174F859B53D1}"/>
              </a:ext>
            </a:extLst>
          </p:cNvPr>
          <p:cNvSpPr>
            <a:spLocks noGrp="1"/>
          </p:cNvSpPr>
          <p:nvPr>
            <p:ph type="body" sz="quarter" idx="21" hasCustomPrompt="1"/>
          </p:nvPr>
        </p:nvSpPr>
        <p:spPr>
          <a:xfrm>
            <a:off x="422276" y="6332854"/>
            <a:ext cx="9902824" cy="233363"/>
          </a:xfrm>
          <a:prstGeom prst="rect">
            <a:avLst/>
          </a:prstGeom>
        </p:spPr>
        <p:txBody>
          <a:bodyPr lIns="0" tIns="0" rIns="0" bIns="0" anchor="ctr" anchorCtr="0"/>
          <a:lstStyle>
            <a:lvl1pPr algn="l">
              <a:defRPr sz="800">
                <a:solidFill>
                  <a:schemeClr val="bg1"/>
                </a:solidFill>
              </a:defRPr>
            </a:lvl1pPr>
            <a:lvl2pPr algn="r">
              <a:defRPr/>
            </a:lvl2pPr>
            <a:lvl3pPr algn="r">
              <a:defRPr/>
            </a:lvl3pPr>
            <a:lvl4pPr algn="r">
              <a:defRPr/>
            </a:lvl4pPr>
            <a:lvl5pPr algn="r">
              <a:defRPr/>
            </a:lvl5pPr>
          </a:lstStyle>
          <a:p>
            <a:pPr lvl="0"/>
            <a:r>
              <a:rPr lang="en-US"/>
              <a:t>Notes/Source: Delete if not needed</a:t>
            </a:r>
          </a:p>
        </p:txBody>
      </p:sp>
      <p:sp>
        <p:nvSpPr>
          <p:cNvPr id="17" name="Text Placeholder 17">
            <a:extLst>
              <a:ext uri="{FF2B5EF4-FFF2-40B4-BE49-F238E27FC236}">
                <a16:creationId xmlns:a16="http://schemas.microsoft.com/office/drawing/2014/main" id="{785DB7B4-3DC4-41D7-A29F-E419F9B81FD6}"/>
              </a:ext>
            </a:extLst>
          </p:cNvPr>
          <p:cNvSpPr>
            <a:spLocks noGrp="1"/>
          </p:cNvSpPr>
          <p:nvPr>
            <p:ph type="body" sz="quarter" idx="22" hasCustomPrompt="1"/>
          </p:nvPr>
        </p:nvSpPr>
        <p:spPr>
          <a:xfrm>
            <a:off x="10342881" y="6332854"/>
            <a:ext cx="1445257" cy="233363"/>
          </a:xfrm>
          <a:prstGeom prst="rect">
            <a:avLst/>
          </a:prstGeom>
        </p:spPr>
        <p:txBody>
          <a:bodyPr lIns="0" tIns="0" rIns="0" bIns="0" anchor="ctr" anchorCtr="0"/>
          <a:lstStyle>
            <a:lvl1pPr algn="r">
              <a:defRPr sz="800">
                <a:solidFill>
                  <a:schemeClr val="bg1"/>
                </a:solidFill>
              </a:defRPr>
            </a:lvl1pPr>
            <a:lvl2pPr algn="r">
              <a:defRPr/>
            </a:lvl2pPr>
            <a:lvl3pPr algn="r">
              <a:defRPr/>
            </a:lvl3pPr>
            <a:lvl4pPr algn="r">
              <a:defRPr/>
            </a:lvl4pPr>
            <a:lvl5pPr algn="r">
              <a:defRPr/>
            </a:lvl5pPr>
          </a:lstStyle>
          <a:p>
            <a:pPr lvl="0"/>
            <a:r>
              <a:rPr lang="en-US"/>
              <a:t>Slide #(Delete if not needed</a:t>
            </a:r>
          </a:p>
        </p:txBody>
      </p:sp>
      <p:pic>
        <p:nvPicPr>
          <p:cNvPr id="21" name="Graphic 20" descr="Open quotation mark with solid fill">
            <a:extLst>
              <a:ext uri="{FF2B5EF4-FFF2-40B4-BE49-F238E27FC236}">
                <a16:creationId xmlns:a16="http://schemas.microsoft.com/office/drawing/2014/main" id="{6C67D2CC-1558-4EC1-852D-EAB2FB44FCE9}"/>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36087" y="1255003"/>
            <a:ext cx="1160463" cy="1160463"/>
          </a:xfrm>
          <a:prstGeom prst="rect">
            <a:avLst/>
          </a:prstGeom>
          <a:effectLst>
            <a:outerShdw blurRad="50800" dist="38100" dir="2700000" algn="tl" rotWithShape="0">
              <a:prstClr val="black">
                <a:alpha val="40000"/>
              </a:prstClr>
            </a:outerShdw>
          </a:effectLst>
        </p:spPr>
      </p:pic>
      <p:sp>
        <p:nvSpPr>
          <p:cNvPr id="22" name="Text Placeholder 10">
            <a:extLst>
              <a:ext uri="{FF2B5EF4-FFF2-40B4-BE49-F238E27FC236}">
                <a16:creationId xmlns:a16="http://schemas.microsoft.com/office/drawing/2014/main" id="{BB0FCBFD-4BB1-480D-B99C-4313BDEF1E76}"/>
              </a:ext>
            </a:extLst>
          </p:cNvPr>
          <p:cNvSpPr>
            <a:spLocks noGrp="1"/>
          </p:cNvSpPr>
          <p:nvPr>
            <p:ph type="body" sz="quarter" idx="23" hasCustomPrompt="1"/>
          </p:nvPr>
        </p:nvSpPr>
        <p:spPr>
          <a:xfrm>
            <a:off x="407672" y="4655343"/>
            <a:ext cx="11394438" cy="267335"/>
          </a:xfrm>
          <a:prstGeom prst="rect">
            <a:avLst/>
          </a:prstGeom>
        </p:spPr>
        <p:txBody>
          <a:bodyPr lIns="0" tIns="0" rIns="0" bIns="0"/>
          <a:lstStyle>
            <a:lvl1pPr algn="ctr">
              <a:defRPr sz="1800" b="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a:t>Title/Participant </a:t>
            </a:r>
            <a:r>
              <a:rPr lang="en-US" err="1"/>
              <a:t>Characterisitc</a:t>
            </a:r>
            <a:endParaRPr lang="en-US"/>
          </a:p>
        </p:txBody>
      </p:sp>
    </p:spTree>
    <p:extLst>
      <p:ext uri="{BB962C8B-B14F-4D97-AF65-F5344CB8AC3E}">
        <p14:creationId xmlns:p14="http://schemas.microsoft.com/office/powerpoint/2010/main" val="2593828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ote with Photo">
    <p:spTree>
      <p:nvGrpSpPr>
        <p:cNvPr id="1" name=""/>
        <p:cNvGrpSpPr/>
        <p:nvPr/>
      </p:nvGrpSpPr>
      <p:grpSpPr>
        <a:xfrm>
          <a:off x="0" y="0"/>
          <a:ext cx="0" cy="0"/>
          <a:chOff x="0" y="0"/>
          <a:chExt cx="0" cy="0"/>
        </a:xfrm>
      </p:grpSpPr>
      <p:sp>
        <p:nvSpPr>
          <p:cNvPr id="16" name="Content Placeholder 12">
            <a:extLst>
              <a:ext uri="{FF2B5EF4-FFF2-40B4-BE49-F238E27FC236}">
                <a16:creationId xmlns:a16="http://schemas.microsoft.com/office/drawing/2014/main" id="{11364308-DBD6-4A39-97FB-3543AEC552BE}"/>
              </a:ext>
            </a:extLst>
          </p:cNvPr>
          <p:cNvSpPr>
            <a:spLocks noGrp="1"/>
          </p:cNvSpPr>
          <p:nvPr>
            <p:ph sz="quarter" idx="15" hasCustomPrompt="1"/>
          </p:nvPr>
        </p:nvSpPr>
        <p:spPr>
          <a:xfrm>
            <a:off x="421641" y="6573520"/>
            <a:ext cx="11366499" cy="267335"/>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9" name="Text Placeholder 8">
            <a:extLst>
              <a:ext uri="{FF2B5EF4-FFF2-40B4-BE49-F238E27FC236}">
                <a16:creationId xmlns:a16="http://schemas.microsoft.com/office/drawing/2014/main" id="{89D611F2-54BB-4732-BC5D-3431D2E809B4}"/>
              </a:ext>
            </a:extLst>
          </p:cNvPr>
          <p:cNvSpPr>
            <a:spLocks noGrp="1"/>
          </p:cNvSpPr>
          <p:nvPr>
            <p:ph type="body" sz="quarter" idx="10" hasCustomPrompt="1"/>
          </p:nvPr>
        </p:nvSpPr>
        <p:spPr>
          <a:xfrm>
            <a:off x="5943601" y="2896593"/>
            <a:ext cx="5499100" cy="1697830"/>
          </a:xfrm>
          <a:prstGeom prst="rect">
            <a:avLst/>
          </a:prstGeom>
        </p:spPr>
        <p:txBody>
          <a:bodyPr lIns="0" tIns="0" rIns="0" bIns="0"/>
          <a:lstStyle>
            <a:lvl1pPr algn="l">
              <a:defRPr sz="2000">
                <a:solidFill>
                  <a:srgbClr val="0080C3"/>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a:t>Lorem ipsum dolor sit </a:t>
            </a:r>
            <a:r>
              <a:rPr lang="en-US" err="1"/>
              <a:t>amet</a:t>
            </a:r>
            <a:r>
              <a:rPr lang="en-US"/>
              <a:t>, </a:t>
            </a:r>
            <a:r>
              <a:rPr lang="en-US" err="1"/>
              <a:t>consectetur</a:t>
            </a:r>
            <a:r>
              <a:rPr lang="en-US"/>
              <a:t> </a:t>
            </a:r>
            <a:r>
              <a:rPr lang="en-US" err="1"/>
              <a:t>adipiscing</a:t>
            </a:r>
            <a:r>
              <a:rPr lang="en-US"/>
              <a:t> </a:t>
            </a:r>
            <a:r>
              <a:rPr lang="en-US" err="1"/>
              <a:t>elit</a:t>
            </a:r>
            <a:r>
              <a:rPr lang="en-US"/>
              <a:t>. </a:t>
            </a:r>
            <a:r>
              <a:rPr lang="en-US" err="1"/>
              <a:t>Quisque</a:t>
            </a:r>
            <a:r>
              <a:rPr lang="en-US"/>
              <a:t> </a:t>
            </a:r>
            <a:r>
              <a:rPr lang="en-US" err="1"/>
              <a:t>dignissim</a:t>
            </a:r>
            <a:r>
              <a:rPr lang="en-US"/>
              <a:t> </a:t>
            </a:r>
            <a:r>
              <a:rPr lang="en-US" err="1"/>
              <a:t>aliquet</a:t>
            </a:r>
            <a:r>
              <a:rPr lang="en-US"/>
              <a:t> diam </a:t>
            </a:r>
            <a:r>
              <a:rPr lang="en-US" err="1"/>
              <a:t>nec</a:t>
            </a:r>
            <a:r>
              <a:rPr lang="en-US"/>
              <a:t> </a:t>
            </a:r>
            <a:r>
              <a:rPr lang="en-US" err="1"/>
              <a:t>consequat</a:t>
            </a:r>
            <a:r>
              <a:rPr lang="en-US"/>
              <a:t>. </a:t>
            </a:r>
            <a:r>
              <a:rPr lang="en-US" err="1"/>
              <a:t>Suspendisse</a:t>
            </a:r>
            <a:r>
              <a:rPr lang="en-US"/>
              <a:t> </a:t>
            </a:r>
            <a:r>
              <a:rPr lang="en-US" err="1"/>
              <a:t>orci</a:t>
            </a:r>
            <a:r>
              <a:rPr lang="en-US"/>
              <a:t> ante, </a:t>
            </a:r>
            <a:r>
              <a:rPr lang="en-US" err="1"/>
              <a:t>finibus</a:t>
            </a:r>
            <a:r>
              <a:rPr lang="en-US"/>
              <a:t> et </a:t>
            </a:r>
            <a:r>
              <a:rPr lang="en-US" err="1"/>
              <a:t>euismod</a:t>
            </a:r>
            <a:r>
              <a:rPr lang="en-US"/>
              <a:t> id, </a:t>
            </a:r>
            <a:r>
              <a:rPr lang="en-US" err="1"/>
              <a:t>laoreet</a:t>
            </a:r>
            <a:r>
              <a:rPr lang="en-US"/>
              <a:t> </a:t>
            </a:r>
            <a:r>
              <a:rPr lang="en-US" err="1"/>
              <a:t>quis</a:t>
            </a:r>
            <a:r>
              <a:rPr lang="en-US"/>
              <a:t> ipsum. Donec </a:t>
            </a:r>
            <a:r>
              <a:rPr lang="en-US" err="1"/>
              <a:t>porttitor</a:t>
            </a:r>
            <a:r>
              <a:rPr lang="en-US"/>
              <a:t> </a:t>
            </a:r>
            <a:r>
              <a:rPr lang="en-US" err="1"/>
              <a:t>finibus</a:t>
            </a:r>
            <a:r>
              <a:rPr lang="en-US"/>
              <a:t> </a:t>
            </a:r>
            <a:r>
              <a:rPr lang="en-US" err="1"/>
              <a:t>urna</a:t>
            </a:r>
            <a:r>
              <a:rPr lang="en-US"/>
              <a:t>, sit </a:t>
            </a:r>
            <a:r>
              <a:rPr lang="en-US" err="1"/>
              <a:t>amet</a:t>
            </a:r>
            <a:r>
              <a:rPr lang="en-US"/>
              <a:t> </a:t>
            </a:r>
            <a:r>
              <a:rPr lang="en-US" err="1"/>
              <a:t>mollis</a:t>
            </a:r>
            <a:r>
              <a:rPr lang="en-US"/>
              <a:t> ligula </a:t>
            </a:r>
            <a:r>
              <a:rPr lang="en-US" err="1"/>
              <a:t>interdum</a:t>
            </a:r>
            <a:r>
              <a:rPr lang="en-US"/>
              <a:t> in. </a:t>
            </a:r>
          </a:p>
        </p:txBody>
      </p:sp>
      <p:pic>
        <p:nvPicPr>
          <p:cNvPr id="8" name="Picture 7">
            <a:extLst>
              <a:ext uri="{FF2B5EF4-FFF2-40B4-BE49-F238E27FC236}">
                <a16:creationId xmlns:a16="http://schemas.microsoft.com/office/drawing/2014/main" id="{03D07CCB-5AC6-4DED-A705-B40390F63364}"/>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11" name="Text Placeholder 10">
            <a:extLst>
              <a:ext uri="{FF2B5EF4-FFF2-40B4-BE49-F238E27FC236}">
                <a16:creationId xmlns:a16="http://schemas.microsoft.com/office/drawing/2014/main" id="{67BE24F8-CA26-4EC6-BB7A-A446B930E0AA}"/>
              </a:ext>
            </a:extLst>
          </p:cNvPr>
          <p:cNvSpPr>
            <a:spLocks noGrp="1"/>
          </p:cNvSpPr>
          <p:nvPr>
            <p:ph type="body" sz="quarter" idx="11" hasCustomPrompt="1"/>
          </p:nvPr>
        </p:nvSpPr>
        <p:spPr>
          <a:xfrm>
            <a:off x="5939788" y="4800965"/>
            <a:ext cx="5858509" cy="267335"/>
          </a:xfrm>
          <a:prstGeom prst="rect">
            <a:avLst/>
          </a:prstGeom>
        </p:spPr>
        <p:txBody>
          <a:bodyPr lIns="0" tIns="0" rIns="0" bIns="0"/>
          <a:lstStyle>
            <a:lvl1pPr algn="l">
              <a:defRPr sz="1600" b="1">
                <a:solidFill>
                  <a:srgbClr val="0080C3"/>
                </a:solidFill>
                <a:latin typeface="+mn-lt"/>
              </a:defRPr>
            </a:lvl1pPr>
          </a:lstStyle>
          <a:p>
            <a:pPr lvl="0"/>
            <a:r>
              <a:rPr lang="en-US"/>
              <a:t>Name/Country</a:t>
            </a:r>
          </a:p>
        </p:txBody>
      </p:sp>
      <p:sp>
        <p:nvSpPr>
          <p:cNvPr id="13" name="Content Placeholder 12">
            <a:extLst>
              <a:ext uri="{FF2B5EF4-FFF2-40B4-BE49-F238E27FC236}">
                <a16:creationId xmlns:a16="http://schemas.microsoft.com/office/drawing/2014/main" id="{944E2DCC-3653-4ADC-81AD-187717F313FA}"/>
              </a:ext>
            </a:extLst>
          </p:cNvPr>
          <p:cNvSpPr>
            <a:spLocks noGrp="1"/>
          </p:cNvSpPr>
          <p:nvPr>
            <p:ph sz="quarter" idx="12" hasCustomPrompt="1"/>
          </p:nvPr>
        </p:nvSpPr>
        <p:spPr>
          <a:xfrm>
            <a:off x="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4" name="Content Placeholder 12">
            <a:extLst>
              <a:ext uri="{FF2B5EF4-FFF2-40B4-BE49-F238E27FC236}">
                <a16:creationId xmlns:a16="http://schemas.microsoft.com/office/drawing/2014/main" id="{AB90B90D-E265-4C47-9BCD-FA47B1EBFF20}"/>
              </a:ext>
            </a:extLst>
          </p:cNvPr>
          <p:cNvSpPr>
            <a:spLocks noGrp="1"/>
          </p:cNvSpPr>
          <p:nvPr>
            <p:ph sz="quarter" idx="13" hasCustomPrompt="1"/>
          </p:nvPr>
        </p:nvSpPr>
        <p:spPr>
          <a:xfrm>
            <a:off x="1178814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5" name="Content Placeholder 12">
            <a:extLst>
              <a:ext uri="{FF2B5EF4-FFF2-40B4-BE49-F238E27FC236}">
                <a16:creationId xmlns:a16="http://schemas.microsoft.com/office/drawing/2014/main" id="{687A2393-41A7-4854-9878-6E6733F88E12}"/>
              </a:ext>
            </a:extLst>
          </p:cNvPr>
          <p:cNvSpPr>
            <a:spLocks noGrp="1"/>
          </p:cNvSpPr>
          <p:nvPr>
            <p:ph sz="quarter" idx="14" hasCustomPrompt="1"/>
          </p:nvPr>
        </p:nvSpPr>
        <p:spPr>
          <a:xfrm>
            <a:off x="403860" y="0"/>
            <a:ext cx="11366499" cy="463233"/>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12" name="Text Placeholder 17">
            <a:extLst>
              <a:ext uri="{FF2B5EF4-FFF2-40B4-BE49-F238E27FC236}">
                <a16:creationId xmlns:a16="http://schemas.microsoft.com/office/drawing/2014/main" id="{AF30F715-3D8D-41CA-8893-174F859B53D1}"/>
              </a:ext>
            </a:extLst>
          </p:cNvPr>
          <p:cNvSpPr>
            <a:spLocks noGrp="1"/>
          </p:cNvSpPr>
          <p:nvPr>
            <p:ph type="body" sz="quarter" idx="21" hasCustomPrompt="1"/>
          </p:nvPr>
        </p:nvSpPr>
        <p:spPr>
          <a:xfrm>
            <a:off x="422276" y="6332854"/>
            <a:ext cx="9902824" cy="233363"/>
          </a:xfrm>
          <a:prstGeom prst="rect">
            <a:avLst/>
          </a:prstGeom>
        </p:spPr>
        <p:txBody>
          <a:bodyPr lIns="0" tIns="0" rIns="0" bIns="0" anchor="ctr" anchorCtr="0"/>
          <a:lstStyle>
            <a:lvl1pPr algn="l">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Notes/Source: Delete if not needed</a:t>
            </a:r>
          </a:p>
        </p:txBody>
      </p:sp>
      <p:sp>
        <p:nvSpPr>
          <p:cNvPr id="17" name="Text Placeholder 17">
            <a:extLst>
              <a:ext uri="{FF2B5EF4-FFF2-40B4-BE49-F238E27FC236}">
                <a16:creationId xmlns:a16="http://schemas.microsoft.com/office/drawing/2014/main" id="{785DB7B4-3DC4-41D7-A29F-E419F9B81FD6}"/>
              </a:ext>
            </a:extLst>
          </p:cNvPr>
          <p:cNvSpPr>
            <a:spLocks noGrp="1"/>
          </p:cNvSpPr>
          <p:nvPr>
            <p:ph type="body" sz="quarter" idx="22" hasCustomPrompt="1"/>
          </p:nvPr>
        </p:nvSpPr>
        <p:spPr>
          <a:xfrm>
            <a:off x="10342881" y="6332854"/>
            <a:ext cx="1445257" cy="233363"/>
          </a:xfrm>
          <a:prstGeom prst="rect">
            <a:avLst/>
          </a:prstGeom>
        </p:spPr>
        <p:txBody>
          <a:bodyPr lIns="0" tIns="0" rIns="0" bIns="0" anchor="ctr" anchorCtr="0"/>
          <a:lstStyle>
            <a:lvl1pPr algn="r">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Slide #(Delete if not needed</a:t>
            </a:r>
          </a:p>
        </p:txBody>
      </p:sp>
      <p:pic>
        <p:nvPicPr>
          <p:cNvPr id="21" name="Graphic 20" descr="Open quotation mark with solid fill">
            <a:extLst>
              <a:ext uri="{FF2B5EF4-FFF2-40B4-BE49-F238E27FC236}">
                <a16:creationId xmlns:a16="http://schemas.microsoft.com/office/drawing/2014/main" id="{6C67D2CC-1558-4EC1-852D-EAB2FB44FCE9}"/>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719096" y="1870633"/>
            <a:ext cx="1006950" cy="1006950"/>
          </a:xfrm>
          <a:prstGeom prst="rect">
            <a:avLst/>
          </a:prstGeom>
          <a:effectLst>
            <a:outerShdw blurRad="50800" dist="38100" dir="2700000" algn="tl" rotWithShape="0">
              <a:prstClr val="black">
                <a:alpha val="40000"/>
              </a:prstClr>
            </a:outerShdw>
          </a:effectLst>
        </p:spPr>
      </p:pic>
      <p:sp>
        <p:nvSpPr>
          <p:cNvPr id="22" name="Text Placeholder 10">
            <a:extLst>
              <a:ext uri="{FF2B5EF4-FFF2-40B4-BE49-F238E27FC236}">
                <a16:creationId xmlns:a16="http://schemas.microsoft.com/office/drawing/2014/main" id="{BB0FCBFD-4BB1-480D-B99C-4313BDEF1E76}"/>
              </a:ext>
            </a:extLst>
          </p:cNvPr>
          <p:cNvSpPr>
            <a:spLocks noGrp="1"/>
          </p:cNvSpPr>
          <p:nvPr>
            <p:ph type="body" sz="quarter" idx="23" hasCustomPrompt="1"/>
          </p:nvPr>
        </p:nvSpPr>
        <p:spPr>
          <a:xfrm>
            <a:off x="5943600" y="5107628"/>
            <a:ext cx="5858509" cy="233363"/>
          </a:xfrm>
          <a:prstGeom prst="rect">
            <a:avLst/>
          </a:prstGeom>
        </p:spPr>
        <p:txBody>
          <a:bodyPr lIns="0" tIns="0" rIns="0" bIns="0"/>
          <a:lstStyle>
            <a:lvl1pPr algn="l">
              <a:defRPr sz="1200" b="0">
                <a:solidFill>
                  <a:srgbClr val="0080C3"/>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US"/>
              <a:t>Title/Participant Characteristic</a:t>
            </a:r>
          </a:p>
        </p:txBody>
      </p:sp>
      <p:sp>
        <p:nvSpPr>
          <p:cNvPr id="3" name="Picture Placeholder 2">
            <a:extLst>
              <a:ext uri="{FF2B5EF4-FFF2-40B4-BE49-F238E27FC236}">
                <a16:creationId xmlns:a16="http://schemas.microsoft.com/office/drawing/2014/main" id="{014E568E-92E2-44DE-AC7C-BD937AE09130}"/>
              </a:ext>
            </a:extLst>
          </p:cNvPr>
          <p:cNvSpPr>
            <a:spLocks noGrp="1"/>
          </p:cNvSpPr>
          <p:nvPr>
            <p:ph type="pic" sz="quarter" idx="24"/>
          </p:nvPr>
        </p:nvSpPr>
        <p:spPr>
          <a:xfrm>
            <a:off x="421641" y="643499"/>
            <a:ext cx="5235472" cy="5571002"/>
          </a:xfrm>
          <a:prstGeom prst="rect">
            <a:avLst/>
          </a:prstGeom>
        </p:spPr>
        <p:txBody>
          <a:bodyPr/>
          <a:lstStyle/>
          <a:p>
            <a:endParaRPr lang="en-US"/>
          </a:p>
        </p:txBody>
      </p:sp>
      <p:sp>
        <p:nvSpPr>
          <p:cNvPr id="18" name="Text Placeholder 2">
            <a:extLst>
              <a:ext uri="{FF2B5EF4-FFF2-40B4-BE49-F238E27FC236}">
                <a16:creationId xmlns:a16="http://schemas.microsoft.com/office/drawing/2014/main" id="{DBE1D3B6-D880-46AD-83D2-0434CA162043}"/>
              </a:ext>
            </a:extLst>
          </p:cNvPr>
          <p:cNvSpPr>
            <a:spLocks noGrp="1"/>
          </p:cNvSpPr>
          <p:nvPr>
            <p:ph type="body" sz="quarter" idx="25"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also the gray boxes are to just mark borders, please delete these when finalizing. Find a link to pre-selected photos in the instructions slide (1)</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038289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ngenda with photo">
    <p:spTree>
      <p:nvGrpSpPr>
        <p:cNvPr id="1" name=""/>
        <p:cNvGrpSpPr/>
        <p:nvPr/>
      </p:nvGrpSpPr>
      <p:grpSpPr>
        <a:xfrm>
          <a:off x="0" y="0"/>
          <a:ext cx="0" cy="0"/>
          <a:chOff x="0" y="0"/>
          <a:chExt cx="0" cy="0"/>
        </a:xfrm>
      </p:grpSpPr>
      <p:sp>
        <p:nvSpPr>
          <p:cNvPr id="16" name="Content Placeholder 12">
            <a:extLst>
              <a:ext uri="{FF2B5EF4-FFF2-40B4-BE49-F238E27FC236}">
                <a16:creationId xmlns:a16="http://schemas.microsoft.com/office/drawing/2014/main" id="{11364308-DBD6-4A39-97FB-3543AEC552BE}"/>
              </a:ext>
            </a:extLst>
          </p:cNvPr>
          <p:cNvSpPr>
            <a:spLocks noGrp="1"/>
          </p:cNvSpPr>
          <p:nvPr>
            <p:ph sz="quarter" idx="15" hasCustomPrompt="1"/>
          </p:nvPr>
        </p:nvSpPr>
        <p:spPr>
          <a:xfrm>
            <a:off x="421641" y="6573520"/>
            <a:ext cx="11366499" cy="267335"/>
          </a:xfrm>
          <a:prstGeom prst="rect">
            <a:avLst/>
          </a:prstGeom>
          <a:solidFill>
            <a:schemeClr val="bg1">
              <a:lumMod val="95000"/>
            </a:schemeClr>
          </a:solidFill>
        </p:spPr>
        <p:txBody>
          <a:bodyPr/>
          <a:lstStyle>
            <a:lvl1pPr algn="ctr">
              <a:defRPr sz="800"/>
            </a:lvl1pPr>
          </a:lstStyle>
          <a:p>
            <a:pPr lvl="0"/>
            <a:r>
              <a:rPr lang="en-US"/>
              <a:t>Ruler – delete when finalizing</a:t>
            </a:r>
          </a:p>
        </p:txBody>
      </p:sp>
      <p:pic>
        <p:nvPicPr>
          <p:cNvPr id="8" name="Picture 7">
            <a:extLst>
              <a:ext uri="{FF2B5EF4-FFF2-40B4-BE49-F238E27FC236}">
                <a16:creationId xmlns:a16="http://schemas.microsoft.com/office/drawing/2014/main" id="{03D07CCB-5AC6-4DED-A705-B40390F63364}"/>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
        <p:nvSpPr>
          <p:cNvPr id="13" name="Content Placeholder 12">
            <a:extLst>
              <a:ext uri="{FF2B5EF4-FFF2-40B4-BE49-F238E27FC236}">
                <a16:creationId xmlns:a16="http://schemas.microsoft.com/office/drawing/2014/main" id="{944E2DCC-3653-4ADC-81AD-187717F313FA}"/>
              </a:ext>
            </a:extLst>
          </p:cNvPr>
          <p:cNvSpPr>
            <a:spLocks noGrp="1"/>
          </p:cNvSpPr>
          <p:nvPr>
            <p:ph sz="quarter" idx="12" hasCustomPrompt="1"/>
          </p:nvPr>
        </p:nvSpPr>
        <p:spPr>
          <a:xfrm>
            <a:off x="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4" name="Content Placeholder 12">
            <a:extLst>
              <a:ext uri="{FF2B5EF4-FFF2-40B4-BE49-F238E27FC236}">
                <a16:creationId xmlns:a16="http://schemas.microsoft.com/office/drawing/2014/main" id="{AB90B90D-E265-4C47-9BCD-FA47B1EBFF20}"/>
              </a:ext>
            </a:extLst>
          </p:cNvPr>
          <p:cNvSpPr>
            <a:spLocks noGrp="1"/>
          </p:cNvSpPr>
          <p:nvPr>
            <p:ph sz="quarter" idx="13" hasCustomPrompt="1"/>
          </p:nvPr>
        </p:nvSpPr>
        <p:spPr>
          <a:xfrm>
            <a:off x="11788140" y="0"/>
            <a:ext cx="403860" cy="6858000"/>
          </a:xfrm>
          <a:prstGeom prst="rect">
            <a:avLst/>
          </a:prstGeom>
          <a:solidFill>
            <a:schemeClr val="bg1">
              <a:lumMod val="95000"/>
            </a:schemeClr>
          </a:solidFill>
        </p:spPr>
        <p:txBody>
          <a:bodyPr/>
          <a:lstStyle>
            <a:lvl1pPr>
              <a:defRPr sz="500"/>
            </a:lvl1pPr>
          </a:lstStyle>
          <a:p>
            <a:pPr lvl="0"/>
            <a:r>
              <a:rPr lang="en-US"/>
              <a:t>Delete</a:t>
            </a:r>
          </a:p>
          <a:p>
            <a:pPr lvl="0"/>
            <a:r>
              <a:rPr lang="en-US"/>
              <a:t>later</a:t>
            </a:r>
          </a:p>
        </p:txBody>
      </p:sp>
      <p:sp>
        <p:nvSpPr>
          <p:cNvPr id="15" name="Content Placeholder 12">
            <a:extLst>
              <a:ext uri="{FF2B5EF4-FFF2-40B4-BE49-F238E27FC236}">
                <a16:creationId xmlns:a16="http://schemas.microsoft.com/office/drawing/2014/main" id="{687A2393-41A7-4854-9878-6E6733F88E12}"/>
              </a:ext>
            </a:extLst>
          </p:cNvPr>
          <p:cNvSpPr>
            <a:spLocks noGrp="1"/>
          </p:cNvSpPr>
          <p:nvPr>
            <p:ph sz="quarter" idx="14" hasCustomPrompt="1"/>
          </p:nvPr>
        </p:nvSpPr>
        <p:spPr>
          <a:xfrm>
            <a:off x="403860" y="0"/>
            <a:ext cx="11366499" cy="463233"/>
          </a:xfrm>
          <a:prstGeom prst="rect">
            <a:avLst/>
          </a:prstGeom>
          <a:solidFill>
            <a:schemeClr val="bg1">
              <a:lumMod val="95000"/>
            </a:schemeClr>
          </a:solidFill>
        </p:spPr>
        <p:txBody>
          <a:bodyPr/>
          <a:lstStyle>
            <a:lvl1pPr algn="ctr">
              <a:defRPr sz="800"/>
            </a:lvl1pPr>
          </a:lstStyle>
          <a:p>
            <a:pPr lvl="0"/>
            <a:r>
              <a:rPr lang="en-US"/>
              <a:t>Ruler – delete when finalizing</a:t>
            </a:r>
          </a:p>
        </p:txBody>
      </p:sp>
      <p:sp>
        <p:nvSpPr>
          <p:cNvPr id="12" name="Text Placeholder 17">
            <a:extLst>
              <a:ext uri="{FF2B5EF4-FFF2-40B4-BE49-F238E27FC236}">
                <a16:creationId xmlns:a16="http://schemas.microsoft.com/office/drawing/2014/main" id="{AF30F715-3D8D-41CA-8893-174F859B53D1}"/>
              </a:ext>
            </a:extLst>
          </p:cNvPr>
          <p:cNvSpPr>
            <a:spLocks noGrp="1"/>
          </p:cNvSpPr>
          <p:nvPr>
            <p:ph type="body" sz="quarter" idx="21" hasCustomPrompt="1"/>
          </p:nvPr>
        </p:nvSpPr>
        <p:spPr>
          <a:xfrm>
            <a:off x="422276" y="6332854"/>
            <a:ext cx="9902824" cy="233363"/>
          </a:xfrm>
          <a:prstGeom prst="rect">
            <a:avLst/>
          </a:prstGeom>
        </p:spPr>
        <p:txBody>
          <a:bodyPr lIns="0" tIns="0" rIns="0" bIns="0" anchor="ctr" anchorCtr="0"/>
          <a:lstStyle>
            <a:lvl1pPr algn="l">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Notes/Source: Delete if not needed</a:t>
            </a:r>
          </a:p>
        </p:txBody>
      </p:sp>
      <p:sp>
        <p:nvSpPr>
          <p:cNvPr id="17" name="Text Placeholder 17">
            <a:extLst>
              <a:ext uri="{FF2B5EF4-FFF2-40B4-BE49-F238E27FC236}">
                <a16:creationId xmlns:a16="http://schemas.microsoft.com/office/drawing/2014/main" id="{785DB7B4-3DC4-41D7-A29F-E419F9B81FD6}"/>
              </a:ext>
            </a:extLst>
          </p:cNvPr>
          <p:cNvSpPr>
            <a:spLocks noGrp="1"/>
          </p:cNvSpPr>
          <p:nvPr>
            <p:ph type="body" sz="quarter" idx="22" hasCustomPrompt="1"/>
          </p:nvPr>
        </p:nvSpPr>
        <p:spPr>
          <a:xfrm>
            <a:off x="10342881" y="6332854"/>
            <a:ext cx="1445257" cy="233363"/>
          </a:xfrm>
          <a:prstGeom prst="rect">
            <a:avLst/>
          </a:prstGeom>
        </p:spPr>
        <p:txBody>
          <a:bodyPr lIns="0" tIns="0" rIns="0" bIns="0" anchor="ctr" anchorCtr="0"/>
          <a:lstStyle>
            <a:lvl1pPr algn="r">
              <a:defRPr sz="800">
                <a:solidFill>
                  <a:schemeClr val="tx1">
                    <a:lumMod val="50000"/>
                    <a:lumOff val="50000"/>
                  </a:schemeClr>
                </a:solidFill>
              </a:defRPr>
            </a:lvl1pPr>
            <a:lvl2pPr algn="r">
              <a:defRPr/>
            </a:lvl2pPr>
            <a:lvl3pPr algn="r">
              <a:defRPr/>
            </a:lvl3pPr>
            <a:lvl4pPr algn="r">
              <a:defRPr/>
            </a:lvl4pPr>
            <a:lvl5pPr algn="r">
              <a:defRPr/>
            </a:lvl5pPr>
          </a:lstStyle>
          <a:p>
            <a:pPr lvl="0"/>
            <a:r>
              <a:rPr lang="en-US"/>
              <a:t>Slide #(Delete if not needed</a:t>
            </a:r>
          </a:p>
        </p:txBody>
      </p:sp>
      <p:sp>
        <p:nvSpPr>
          <p:cNvPr id="3" name="Picture Placeholder 2">
            <a:extLst>
              <a:ext uri="{FF2B5EF4-FFF2-40B4-BE49-F238E27FC236}">
                <a16:creationId xmlns:a16="http://schemas.microsoft.com/office/drawing/2014/main" id="{014E568E-92E2-44DE-AC7C-BD937AE09130}"/>
              </a:ext>
            </a:extLst>
          </p:cNvPr>
          <p:cNvSpPr>
            <a:spLocks noGrp="1"/>
          </p:cNvSpPr>
          <p:nvPr>
            <p:ph type="pic" sz="quarter" idx="24"/>
          </p:nvPr>
        </p:nvSpPr>
        <p:spPr>
          <a:xfrm>
            <a:off x="421641" y="643499"/>
            <a:ext cx="5235472" cy="5571002"/>
          </a:xfrm>
          <a:prstGeom prst="rect">
            <a:avLst/>
          </a:prstGeom>
        </p:spPr>
        <p:txBody>
          <a:bodyPr/>
          <a:lstStyle/>
          <a:p>
            <a:endParaRPr lang="en-US"/>
          </a:p>
        </p:txBody>
      </p:sp>
      <p:sp>
        <p:nvSpPr>
          <p:cNvPr id="7" name="Text Placeholder 6">
            <a:extLst>
              <a:ext uri="{FF2B5EF4-FFF2-40B4-BE49-F238E27FC236}">
                <a16:creationId xmlns:a16="http://schemas.microsoft.com/office/drawing/2014/main" id="{EA29FE7B-3EBA-4544-961A-ACC7CF55D06E}"/>
              </a:ext>
            </a:extLst>
          </p:cNvPr>
          <p:cNvSpPr>
            <a:spLocks noGrp="1"/>
          </p:cNvSpPr>
          <p:nvPr>
            <p:ph type="body" sz="quarter" idx="25" hasCustomPrompt="1"/>
          </p:nvPr>
        </p:nvSpPr>
        <p:spPr>
          <a:xfrm>
            <a:off x="6096000" y="977900"/>
            <a:ext cx="438887" cy="463550"/>
          </a:xfrm>
          <a:prstGeom prst="rect">
            <a:avLst/>
          </a:prstGeom>
        </p:spPr>
        <p:txBody>
          <a:bodyPr lIns="0" tIns="0" rIns="0" bIns="0" anchor="ctr" anchorCtr="0"/>
          <a:lstStyle>
            <a:lvl1pPr algn="l">
              <a:defRPr sz="2000">
                <a:solidFill>
                  <a:srgbClr val="0080C3"/>
                </a:solidFill>
                <a:latin typeface="+mj-lt"/>
              </a:defRPr>
            </a:lvl1pPr>
          </a:lstStyle>
          <a:p>
            <a:pPr lvl="0"/>
            <a:r>
              <a:rPr lang="en-US"/>
              <a:t>01</a:t>
            </a:r>
          </a:p>
        </p:txBody>
      </p:sp>
      <p:sp>
        <p:nvSpPr>
          <p:cNvPr id="20" name="Text Placeholder 6">
            <a:extLst>
              <a:ext uri="{FF2B5EF4-FFF2-40B4-BE49-F238E27FC236}">
                <a16:creationId xmlns:a16="http://schemas.microsoft.com/office/drawing/2014/main" id="{75E73030-855F-4252-8B55-A67ACA890E84}"/>
              </a:ext>
            </a:extLst>
          </p:cNvPr>
          <p:cNvSpPr>
            <a:spLocks noGrp="1"/>
          </p:cNvSpPr>
          <p:nvPr>
            <p:ph type="body" sz="quarter" idx="26" hasCustomPrompt="1"/>
          </p:nvPr>
        </p:nvSpPr>
        <p:spPr>
          <a:xfrm>
            <a:off x="6096000" y="1850519"/>
            <a:ext cx="438887" cy="463550"/>
          </a:xfrm>
          <a:prstGeom prst="rect">
            <a:avLst/>
          </a:prstGeom>
        </p:spPr>
        <p:txBody>
          <a:bodyPr lIns="0" tIns="0" rIns="0" bIns="0" anchor="ctr" anchorCtr="0"/>
          <a:lstStyle>
            <a:lvl1pPr algn="l">
              <a:defRPr sz="2000">
                <a:solidFill>
                  <a:srgbClr val="0080C3"/>
                </a:solidFill>
                <a:latin typeface="+mj-lt"/>
              </a:defRPr>
            </a:lvl1pPr>
          </a:lstStyle>
          <a:p>
            <a:pPr lvl="0"/>
            <a:r>
              <a:rPr lang="en-US"/>
              <a:t>02</a:t>
            </a:r>
          </a:p>
        </p:txBody>
      </p:sp>
      <p:sp>
        <p:nvSpPr>
          <p:cNvPr id="23" name="Text Placeholder 6">
            <a:extLst>
              <a:ext uri="{FF2B5EF4-FFF2-40B4-BE49-F238E27FC236}">
                <a16:creationId xmlns:a16="http://schemas.microsoft.com/office/drawing/2014/main" id="{1A35A4DF-D729-4AEF-AC7D-A6CBD792FF29}"/>
              </a:ext>
            </a:extLst>
          </p:cNvPr>
          <p:cNvSpPr>
            <a:spLocks noGrp="1"/>
          </p:cNvSpPr>
          <p:nvPr>
            <p:ph type="body" sz="quarter" idx="27" hasCustomPrompt="1"/>
          </p:nvPr>
        </p:nvSpPr>
        <p:spPr>
          <a:xfrm>
            <a:off x="6096000" y="2723138"/>
            <a:ext cx="438887" cy="463550"/>
          </a:xfrm>
          <a:prstGeom prst="rect">
            <a:avLst/>
          </a:prstGeom>
        </p:spPr>
        <p:txBody>
          <a:bodyPr lIns="0" tIns="0" rIns="0" bIns="0" anchor="ctr" anchorCtr="0"/>
          <a:lstStyle>
            <a:lvl1pPr algn="l">
              <a:defRPr sz="2000">
                <a:solidFill>
                  <a:srgbClr val="0080C3"/>
                </a:solidFill>
                <a:latin typeface="+mj-lt"/>
              </a:defRPr>
            </a:lvl1pPr>
          </a:lstStyle>
          <a:p>
            <a:pPr lvl="0"/>
            <a:r>
              <a:rPr lang="en-US"/>
              <a:t>03</a:t>
            </a:r>
          </a:p>
        </p:txBody>
      </p:sp>
      <p:sp>
        <p:nvSpPr>
          <p:cNvPr id="24" name="Text Placeholder 6">
            <a:extLst>
              <a:ext uri="{FF2B5EF4-FFF2-40B4-BE49-F238E27FC236}">
                <a16:creationId xmlns:a16="http://schemas.microsoft.com/office/drawing/2014/main" id="{DAF9709C-E2E7-4B67-A23B-B8890533620B}"/>
              </a:ext>
            </a:extLst>
          </p:cNvPr>
          <p:cNvSpPr>
            <a:spLocks noGrp="1"/>
          </p:cNvSpPr>
          <p:nvPr>
            <p:ph type="body" sz="quarter" idx="28" hasCustomPrompt="1"/>
          </p:nvPr>
        </p:nvSpPr>
        <p:spPr>
          <a:xfrm>
            <a:off x="6096000" y="3595757"/>
            <a:ext cx="438887" cy="463550"/>
          </a:xfrm>
          <a:prstGeom prst="rect">
            <a:avLst/>
          </a:prstGeom>
        </p:spPr>
        <p:txBody>
          <a:bodyPr lIns="0" tIns="0" rIns="0" bIns="0" anchor="ctr" anchorCtr="0"/>
          <a:lstStyle>
            <a:lvl1pPr algn="l">
              <a:defRPr sz="2000">
                <a:solidFill>
                  <a:srgbClr val="0080C3"/>
                </a:solidFill>
                <a:latin typeface="+mj-lt"/>
              </a:defRPr>
            </a:lvl1pPr>
          </a:lstStyle>
          <a:p>
            <a:pPr lvl="0"/>
            <a:r>
              <a:rPr lang="en-US"/>
              <a:t>04</a:t>
            </a:r>
          </a:p>
        </p:txBody>
      </p:sp>
      <p:sp>
        <p:nvSpPr>
          <p:cNvPr id="25" name="Text Placeholder 6">
            <a:extLst>
              <a:ext uri="{FF2B5EF4-FFF2-40B4-BE49-F238E27FC236}">
                <a16:creationId xmlns:a16="http://schemas.microsoft.com/office/drawing/2014/main" id="{48678042-E3FA-438C-A46D-21158E3FD0D5}"/>
              </a:ext>
            </a:extLst>
          </p:cNvPr>
          <p:cNvSpPr>
            <a:spLocks noGrp="1"/>
          </p:cNvSpPr>
          <p:nvPr>
            <p:ph type="body" sz="quarter" idx="29" hasCustomPrompt="1"/>
          </p:nvPr>
        </p:nvSpPr>
        <p:spPr>
          <a:xfrm>
            <a:off x="6096000" y="4468376"/>
            <a:ext cx="438887" cy="463550"/>
          </a:xfrm>
          <a:prstGeom prst="rect">
            <a:avLst/>
          </a:prstGeom>
        </p:spPr>
        <p:txBody>
          <a:bodyPr lIns="0" tIns="0" rIns="0" bIns="0" anchor="ctr" anchorCtr="0"/>
          <a:lstStyle>
            <a:lvl1pPr algn="l">
              <a:defRPr sz="2000">
                <a:solidFill>
                  <a:srgbClr val="0080C3"/>
                </a:solidFill>
                <a:latin typeface="+mj-lt"/>
              </a:defRPr>
            </a:lvl1pPr>
          </a:lstStyle>
          <a:p>
            <a:pPr lvl="0"/>
            <a:r>
              <a:rPr lang="en-US"/>
              <a:t>05</a:t>
            </a:r>
          </a:p>
        </p:txBody>
      </p:sp>
      <p:sp>
        <p:nvSpPr>
          <p:cNvPr id="26" name="Text Placeholder 6">
            <a:extLst>
              <a:ext uri="{FF2B5EF4-FFF2-40B4-BE49-F238E27FC236}">
                <a16:creationId xmlns:a16="http://schemas.microsoft.com/office/drawing/2014/main" id="{0A55FE68-B17B-4334-A96E-6DDF5B38B513}"/>
              </a:ext>
            </a:extLst>
          </p:cNvPr>
          <p:cNvSpPr>
            <a:spLocks noGrp="1"/>
          </p:cNvSpPr>
          <p:nvPr>
            <p:ph type="body" sz="quarter" idx="30" hasCustomPrompt="1"/>
          </p:nvPr>
        </p:nvSpPr>
        <p:spPr>
          <a:xfrm>
            <a:off x="6096000" y="5340995"/>
            <a:ext cx="438887" cy="463550"/>
          </a:xfrm>
          <a:prstGeom prst="rect">
            <a:avLst/>
          </a:prstGeom>
        </p:spPr>
        <p:txBody>
          <a:bodyPr lIns="0" tIns="0" rIns="0" bIns="0" anchor="ctr" anchorCtr="0"/>
          <a:lstStyle>
            <a:lvl1pPr algn="l">
              <a:defRPr sz="2000">
                <a:solidFill>
                  <a:srgbClr val="0080C3"/>
                </a:solidFill>
                <a:latin typeface="+mj-lt"/>
              </a:defRPr>
            </a:lvl1pPr>
          </a:lstStyle>
          <a:p>
            <a:pPr lvl="0"/>
            <a:r>
              <a:rPr lang="en-US"/>
              <a:t>06</a:t>
            </a:r>
          </a:p>
        </p:txBody>
      </p:sp>
      <p:sp>
        <p:nvSpPr>
          <p:cNvPr id="27" name="Text Placeholder 6">
            <a:extLst>
              <a:ext uri="{FF2B5EF4-FFF2-40B4-BE49-F238E27FC236}">
                <a16:creationId xmlns:a16="http://schemas.microsoft.com/office/drawing/2014/main" id="{9BDDCAC7-942E-4B12-8C36-271C011F1B69}"/>
              </a:ext>
            </a:extLst>
          </p:cNvPr>
          <p:cNvSpPr>
            <a:spLocks noGrp="1"/>
          </p:cNvSpPr>
          <p:nvPr>
            <p:ph type="body" sz="quarter" idx="31" hasCustomPrompt="1"/>
          </p:nvPr>
        </p:nvSpPr>
        <p:spPr>
          <a:xfrm>
            <a:off x="6900709" y="975835"/>
            <a:ext cx="4503891" cy="463550"/>
          </a:xfrm>
          <a:prstGeom prst="rect">
            <a:avLst/>
          </a:prstGeom>
        </p:spPr>
        <p:txBody>
          <a:bodyPr lIns="0" tIns="0" rIns="0" bIns="0" anchor="ctr" anchorCtr="0"/>
          <a:lstStyle>
            <a:lvl1pPr algn="l">
              <a:defRPr sz="2000">
                <a:solidFill>
                  <a:srgbClr val="0080C3"/>
                </a:solidFill>
                <a:latin typeface="+mn-lt"/>
                <a:ea typeface="Open Sans Light" panose="020B0306030504020204" pitchFamily="34" charset="0"/>
                <a:cs typeface="Open Sans Light" panose="020B0306030504020204" pitchFamily="34" charset="0"/>
              </a:defRPr>
            </a:lvl1pPr>
          </a:lstStyle>
          <a:p>
            <a:pPr lvl="0"/>
            <a:r>
              <a:rPr lang="en-US"/>
              <a:t>Insert agenda item here</a:t>
            </a:r>
          </a:p>
        </p:txBody>
      </p:sp>
      <p:sp>
        <p:nvSpPr>
          <p:cNvPr id="28" name="Text Placeholder 6">
            <a:extLst>
              <a:ext uri="{FF2B5EF4-FFF2-40B4-BE49-F238E27FC236}">
                <a16:creationId xmlns:a16="http://schemas.microsoft.com/office/drawing/2014/main" id="{7A1DEF50-BE74-441C-9DCA-FFF565278501}"/>
              </a:ext>
            </a:extLst>
          </p:cNvPr>
          <p:cNvSpPr>
            <a:spLocks noGrp="1"/>
          </p:cNvSpPr>
          <p:nvPr>
            <p:ph type="body" sz="quarter" idx="32" hasCustomPrompt="1"/>
          </p:nvPr>
        </p:nvSpPr>
        <p:spPr>
          <a:xfrm>
            <a:off x="6900709" y="1848454"/>
            <a:ext cx="4503891" cy="463550"/>
          </a:xfrm>
          <a:prstGeom prst="rect">
            <a:avLst/>
          </a:prstGeom>
        </p:spPr>
        <p:txBody>
          <a:bodyPr lIns="0" tIns="0" rIns="0" bIns="0" anchor="ctr" anchorCtr="0"/>
          <a:lstStyle>
            <a:lvl1pPr algn="l">
              <a:defRPr sz="2000">
                <a:solidFill>
                  <a:srgbClr val="0080C3"/>
                </a:solidFill>
                <a:latin typeface="+mn-lt"/>
                <a:ea typeface="Open Sans Light" panose="020B0306030504020204" pitchFamily="34" charset="0"/>
                <a:cs typeface="Open Sans Light" panose="020B0306030504020204" pitchFamily="34" charset="0"/>
              </a:defRPr>
            </a:lvl1pPr>
          </a:lstStyle>
          <a:p>
            <a:pPr lvl="0"/>
            <a:r>
              <a:rPr lang="en-US"/>
              <a:t>Insert agenda item here</a:t>
            </a:r>
          </a:p>
        </p:txBody>
      </p:sp>
      <p:sp>
        <p:nvSpPr>
          <p:cNvPr id="29" name="Text Placeholder 6">
            <a:extLst>
              <a:ext uri="{FF2B5EF4-FFF2-40B4-BE49-F238E27FC236}">
                <a16:creationId xmlns:a16="http://schemas.microsoft.com/office/drawing/2014/main" id="{7AF08F62-F4AD-4B54-BE8E-49347A421B6A}"/>
              </a:ext>
            </a:extLst>
          </p:cNvPr>
          <p:cNvSpPr>
            <a:spLocks noGrp="1"/>
          </p:cNvSpPr>
          <p:nvPr>
            <p:ph type="body" sz="quarter" idx="33" hasCustomPrompt="1"/>
          </p:nvPr>
        </p:nvSpPr>
        <p:spPr>
          <a:xfrm>
            <a:off x="6900709" y="2721073"/>
            <a:ext cx="4503891" cy="463550"/>
          </a:xfrm>
          <a:prstGeom prst="rect">
            <a:avLst/>
          </a:prstGeom>
        </p:spPr>
        <p:txBody>
          <a:bodyPr lIns="0" tIns="0" rIns="0" bIns="0" anchor="ctr" anchorCtr="0"/>
          <a:lstStyle>
            <a:lvl1pPr algn="l">
              <a:defRPr sz="2000">
                <a:solidFill>
                  <a:srgbClr val="0080C3"/>
                </a:solidFill>
                <a:latin typeface="+mn-lt"/>
                <a:ea typeface="Open Sans Light" panose="020B0306030504020204" pitchFamily="34" charset="0"/>
                <a:cs typeface="Open Sans Light" panose="020B0306030504020204" pitchFamily="34" charset="0"/>
              </a:defRPr>
            </a:lvl1pPr>
          </a:lstStyle>
          <a:p>
            <a:pPr lvl="0"/>
            <a:r>
              <a:rPr lang="en-US"/>
              <a:t>Insert agenda item here</a:t>
            </a:r>
          </a:p>
        </p:txBody>
      </p:sp>
      <p:sp>
        <p:nvSpPr>
          <p:cNvPr id="30" name="Text Placeholder 6">
            <a:extLst>
              <a:ext uri="{FF2B5EF4-FFF2-40B4-BE49-F238E27FC236}">
                <a16:creationId xmlns:a16="http://schemas.microsoft.com/office/drawing/2014/main" id="{C1932158-4F59-486B-9D88-418AA29F0621}"/>
              </a:ext>
            </a:extLst>
          </p:cNvPr>
          <p:cNvSpPr>
            <a:spLocks noGrp="1"/>
          </p:cNvSpPr>
          <p:nvPr>
            <p:ph type="body" sz="quarter" idx="34" hasCustomPrompt="1"/>
          </p:nvPr>
        </p:nvSpPr>
        <p:spPr>
          <a:xfrm>
            <a:off x="6900709" y="3593692"/>
            <a:ext cx="4503891" cy="463550"/>
          </a:xfrm>
          <a:prstGeom prst="rect">
            <a:avLst/>
          </a:prstGeom>
        </p:spPr>
        <p:txBody>
          <a:bodyPr lIns="0" tIns="0" rIns="0" bIns="0" anchor="ctr" anchorCtr="0"/>
          <a:lstStyle>
            <a:lvl1pPr algn="l">
              <a:defRPr sz="2000">
                <a:solidFill>
                  <a:srgbClr val="0080C3"/>
                </a:solidFill>
                <a:latin typeface="+mn-lt"/>
                <a:ea typeface="Open Sans Light" panose="020B0306030504020204" pitchFamily="34" charset="0"/>
                <a:cs typeface="Open Sans Light" panose="020B0306030504020204" pitchFamily="34" charset="0"/>
              </a:defRPr>
            </a:lvl1pPr>
          </a:lstStyle>
          <a:p>
            <a:pPr lvl="0"/>
            <a:r>
              <a:rPr lang="en-US"/>
              <a:t>Insert agenda item here</a:t>
            </a:r>
          </a:p>
        </p:txBody>
      </p:sp>
      <p:sp>
        <p:nvSpPr>
          <p:cNvPr id="31" name="Text Placeholder 6">
            <a:extLst>
              <a:ext uri="{FF2B5EF4-FFF2-40B4-BE49-F238E27FC236}">
                <a16:creationId xmlns:a16="http://schemas.microsoft.com/office/drawing/2014/main" id="{D7EA1016-BDE0-47EB-A787-2BD9CD244982}"/>
              </a:ext>
            </a:extLst>
          </p:cNvPr>
          <p:cNvSpPr>
            <a:spLocks noGrp="1"/>
          </p:cNvSpPr>
          <p:nvPr>
            <p:ph type="body" sz="quarter" idx="35" hasCustomPrompt="1"/>
          </p:nvPr>
        </p:nvSpPr>
        <p:spPr>
          <a:xfrm>
            <a:off x="6900709" y="4466311"/>
            <a:ext cx="4503891" cy="463550"/>
          </a:xfrm>
          <a:prstGeom prst="rect">
            <a:avLst/>
          </a:prstGeom>
        </p:spPr>
        <p:txBody>
          <a:bodyPr lIns="0" tIns="0" rIns="0" bIns="0" anchor="ctr" anchorCtr="0"/>
          <a:lstStyle>
            <a:lvl1pPr algn="l">
              <a:defRPr sz="2000">
                <a:solidFill>
                  <a:srgbClr val="0080C3"/>
                </a:solidFill>
                <a:latin typeface="+mn-lt"/>
                <a:ea typeface="Open Sans Light" panose="020B0306030504020204" pitchFamily="34" charset="0"/>
                <a:cs typeface="Open Sans Light" panose="020B0306030504020204" pitchFamily="34" charset="0"/>
              </a:defRPr>
            </a:lvl1pPr>
          </a:lstStyle>
          <a:p>
            <a:pPr lvl="0"/>
            <a:r>
              <a:rPr lang="en-US"/>
              <a:t>Insert agenda item here</a:t>
            </a:r>
          </a:p>
        </p:txBody>
      </p:sp>
      <p:sp>
        <p:nvSpPr>
          <p:cNvPr id="32" name="Text Placeholder 6">
            <a:extLst>
              <a:ext uri="{FF2B5EF4-FFF2-40B4-BE49-F238E27FC236}">
                <a16:creationId xmlns:a16="http://schemas.microsoft.com/office/drawing/2014/main" id="{A67D5AE3-D9A6-4686-B3D5-0B1C0FCD9566}"/>
              </a:ext>
            </a:extLst>
          </p:cNvPr>
          <p:cNvSpPr>
            <a:spLocks noGrp="1"/>
          </p:cNvSpPr>
          <p:nvPr>
            <p:ph type="body" sz="quarter" idx="36" hasCustomPrompt="1"/>
          </p:nvPr>
        </p:nvSpPr>
        <p:spPr>
          <a:xfrm>
            <a:off x="6900709" y="5338930"/>
            <a:ext cx="4503891" cy="463550"/>
          </a:xfrm>
          <a:prstGeom prst="rect">
            <a:avLst/>
          </a:prstGeom>
        </p:spPr>
        <p:txBody>
          <a:bodyPr lIns="0" tIns="0" rIns="0" bIns="0" anchor="ctr" anchorCtr="0"/>
          <a:lstStyle>
            <a:lvl1pPr algn="l">
              <a:defRPr sz="2000">
                <a:solidFill>
                  <a:srgbClr val="0080C3"/>
                </a:solidFill>
                <a:latin typeface="+mn-lt"/>
                <a:ea typeface="Open Sans Light" panose="020B0306030504020204" pitchFamily="34" charset="0"/>
                <a:cs typeface="Open Sans Light" panose="020B0306030504020204" pitchFamily="34" charset="0"/>
              </a:defRPr>
            </a:lvl1pPr>
          </a:lstStyle>
          <a:p>
            <a:pPr lvl="0"/>
            <a:r>
              <a:rPr lang="en-US"/>
              <a:t>Insert agenda item here</a:t>
            </a:r>
          </a:p>
        </p:txBody>
      </p:sp>
      <p:sp>
        <p:nvSpPr>
          <p:cNvPr id="33" name="Text Placeholder 2">
            <a:extLst>
              <a:ext uri="{FF2B5EF4-FFF2-40B4-BE49-F238E27FC236}">
                <a16:creationId xmlns:a16="http://schemas.microsoft.com/office/drawing/2014/main" id="{B6666E5B-89DB-46AF-851E-802A8F1E050F}"/>
              </a:ext>
            </a:extLst>
          </p:cNvPr>
          <p:cNvSpPr>
            <a:spLocks noGrp="1"/>
          </p:cNvSpPr>
          <p:nvPr>
            <p:ph type="body" sz="quarter" idx="23" hasCustomPrompt="1"/>
          </p:nvPr>
        </p:nvSpPr>
        <p:spPr>
          <a:xfrm>
            <a:off x="1930400" y="-535624"/>
            <a:ext cx="10261600" cy="433388"/>
          </a:xfrm>
          <a:prstGeom prst="rect">
            <a:avLst/>
          </a:prstGeom>
          <a:solidFill>
            <a:srgbClr val="FFE89F"/>
          </a:solidFill>
        </p:spPr>
        <p:txBody>
          <a:bodyPr/>
          <a:lstStyle>
            <a:lvl1pPr>
              <a:defRPr/>
            </a:lvl1pPr>
          </a:lstStyle>
          <a:p>
            <a:r>
              <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rPr>
              <a:t>Note: </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Feel free to change the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to any of the WFP Corporate </a:t>
            </a:r>
            <a:r>
              <a:rPr lang="en-US" sz="1200" err="1">
                <a:solidFill>
                  <a:srgbClr val="000000"/>
                </a:solidFill>
                <a:latin typeface="Open Sans" panose="020B0606030504020204" pitchFamily="34" charset="0"/>
                <a:ea typeface="Open Sans" panose="020B0606030504020204" pitchFamily="34" charset="0"/>
                <a:cs typeface="Open Sans" panose="020B0606030504020204" pitchFamily="34" charset="0"/>
              </a:rPr>
              <a:t>colours</a:t>
            </a:r>
            <a:r>
              <a:rPr lang="en-US" sz="1200">
                <a:solidFill>
                  <a:srgbClr val="000000"/>
                </a:solidFill>
                <a:latin typeface="Open Sans" panose="020B0606030504020204" pitchFamily="34" charset="0"/>
                <a:ea typeface="Open Sans" panose="020B0606030504020204" pitchFamily="34" charset="0"/>
                <a:cs typeface="Open Sans" panose="020B0606030504020204" pitchFamily="34" charset="0"/>
              </a:rPr>
              <a:t> (see box to the left), also the gray boxes are to just mark borders, please delete these when finalizing. Find a link to pre-selected photos in the instructions slide (1)</a:t>
            </a:r>
            <a:endParaRPr lang="en-US" sz="1200" b="1">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3832627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Empt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9D42945-10C2-4BE6-ABF1-32B7DBDCCE24}"/>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0" y="-503913"/>
            <a:ext cx="1811975" cy="438837"/>
          </a:xfrm>
          <a:prstGeom prst="rect">
            <a:avLst/>
          </a:prstGeom>
          <a:solidFill>
            <a:srgbClr val="DDDDDD"/>
          </a:solidFill>
        </p:spPr>
      </p:pic>
    </p:spTree>
    <p:extLst>
      <p:ext uri="{BB962C8B-B14F-4D97-AF65-F5344CB8AC3E}">
        <p14:creationId xmlns:p14="http://schemas.microsoft.com/office/powerpoint/2010/main" val="75926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Empty_02">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949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Empty_06">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38575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Empty_07">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78537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Empty_08">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27331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Section Divider">
    <p:spTree>
      <p:nvGrpSpPr>
        <p:cNvPr id="1" name=""/>
        <p:cNvGrpSpPr/>
        <p:nvPr/>
      </p:nvGrpSpPr>
      <p:grpSpPr>
        <a:xfrm>
          <a:off x="0" y="0"/>
          <a:ext cx="0" cy="0"/>
          <a:chOff x="0" y="0"/>
          <a:chExt cx="0" cy="0"/>
        </a:xfrm>
      </p:grpSpPr>
      <p:pic>
        <p:nvPicPr>
          <p:cNvPr id="4" name="Picture 3" descr="Logo&#10;&#10;Description automatically generated">
            <a:extLst>
              <a:ext uri="{FF2B5EF4-FFF2-40B4-BE49-F238E27FC236}">
                <a16:creationId xmlns:a16="http://schemas.microsoft.com/office/drawing/2014/main" id="{763591BB-DB01-D043-A519-067963333EAA}"/>
              </a:ext>
            </a:extLst>
          </p:cNvPr>
          <p:cNvPicPr>
            <a:picLocks noChangeAspect="1"/>
          </p:cNvPicPr>
          <p:nvPr userDrawn="1"/>
        </p:nvPicPr>
        <p:blipFill>
          <a:blip r:embed="rId2"/>
          <a:stretch>
            <a:fillRect/>
          </a:stretch>
        </p:blipFill>
        <p:spPr>
          <a:xfrm>
            <a:off x="10480232" y="643259"/>
            <a:ext cx="991329" cy="2648265"/>
          </a:xfrm>
          <a:prstGeom prst="rect">
            <a:avLst/>
          </a:prstGeom>
        </p:spPr>
      </p:pic>
    </p:spTree>
    <p:extLst>
      <p:ext uri="{BB962C8B-B14F-4D97-AF65-F5344CB8AC3E}">
        <p14:creationId xmlns:p14="http://schemas.microsoft.com/office/powerpoint/2010/main" val="13336107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COVER">
    <p:spTree>
      <p:nvGrpSpPr>
        <p:cNvPr id="1" name=""/>
        <p:cNvGrpSpPr/>
        <p:nvPr/>
      </p:nvGrpSpPr>
      <p:grpSpPr>
        <a:xfrm>
          <a:off x="0" y="0"/>
          <a:ext cx="0" cy="0"/>
          <a:chOff x="0" y="0"/>
          <a:chExt cx="0" cy="0"/>
        </a:xfrm>
      </p:grpSpPr>
      <p:sp>
        <p:nvSpPr>
          <p:cNvPr id="2" name="Titolo 1"/>
          <p:cNvSpPr>
            <a:spLocks noGrp="1"/>
          </p:cNvSpPr>
          <p:nvPr>
            <p:ph type="ctrTitle" hasCustomPrompt="1"/>
          </p:nvPr>
        </p:nvSpPr>
        <p:spPr>
          <a:xfrm>
            <a:off x="2031224" y="675542"/>
            <a:ext cx="9595954" cy="1324205"/>
          </a:xfrm>
          <a:prstGeom prst="rect">
            <a:avLst/>
          </a:prstGeom>
        </p:spPr>
        <p:txBody>
          <a:bodyPr anchor="t">
            <a:noAutofit/>
          </a:bodyPr>
          <a:lstStyle>
            <a:lvl1pPr algn="l">
              <a:lnSpc>
                <a:spcPct val="100000"/>
              </a:lnSpc>
              <a:defRPr sz="3600" b="1" i="0" baseline="0">
                <a:solidFill>
                  <a:srgbClr val="0070BA"/>
                </a:solidFill>
                <a:latin typeface="Open Sans" charset="0"/>
                <a:ea typeface="Open Sans" charset="0"/>
                <a:cs typeface="Open Sans" charset="0"/>
              </a:defRPr>
            </a:lvl1pPr>
          </a:lstStyle>
          <a:p>
            <a:r>
              <a:rPr lang="en-US" noProof="0"/>
              <a:t>Click to insert title</a:t>
            </a:r>
          </a:p>
        </p:txBody>
      </p:sp>
      <p:sp>
        <p:nvSpPr>
          <p:cNvPr id="3" name="Sottotitolo 2"/>
          <p:cNvSpPr>
            <a:spLocks noGrp="1"/>
          </p:cNvSpPr>
          <p:nvPr>
            <p:ph type="subTitle" idx="1" hasCustomPrompt="1"/>
          </p:nvPr>
        </p:nvSpPr>
        <p:spPr>
          <a:xfrm>
            <a:off x="2045184" y="1999748"/>
            <a:ext cx="9595954" cy="1655762"/>
          </a:xfrm>
        </p:spPr>
        <p:txBody>
          <a:bodyPr anchor="t">
            <a:noAutofit/>
          </a:bodyPr>
          <a:lstStyle>
            <a:lvl1pPr marL="0" indent="0" algn="l">
              <a:buNone/>
              <a:defRPr sz="2400" b="0" i="0">
                <a:solidFill>
                  <a:srgbClr val="0070BA"/>
                </a:solidFill>
                <a:latin typeface="Open Sans" charset="0"/>
                <a:ea typeface="Open Sans" charset="0"/>
                <a:cs typeface="Open Sans"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insert subtitle</a:t>
            </a:r>
          </a:p>
        </p:txBody>
      </p:sp>
      <p:sp>
        <p:nvSpPr>
          <p:cNvPr id="4" name="Segnaposto data 3"/>
          <p:cNvSpPr>
            <a:spLocks noGrp="1"/>
          </p:cNvSpPr>
          <p:nvPr>
            <p:ph type="dt" sz="half" idx="10"/>
          </p:nvPr>
        </p:nvSpPr>
        <p:spPr>
          <a:xfrm>
            <a:off x="2066124" y="5820454"/>
            <a:ext cx="2743200" cy="365125"/>
          </a:xfrm>
        </p:spPr>
        <p:txBody>
          <a:bodyPr/>
          <a:lstStyle>
            <a:lvl1pPr algn="l">
              <a:defRPr sz="1400" b="1" i="0">
                <a:solidFill>
                  <a:srgbClr val="0070BA"/>
                </a:solidFill>
                <a:latin typeface="Open Sans" charset="0"/>
                <a:ea typeface="Open Sans" charset="0"/>
                <a:cs typeface="Open Sans" charset="0"/>
              </a:defRPr>
            </a:lvl1pPr>
          </a:lstStyle>
          <a:p>
            <a:r>
              <a:rPr lang="en-US" noProof="0"/>
              <a:t>Year Month</a:t>
            </a:r>
          </a:p>
        </p:txBody>
      </p:sp>
      <p:pic>
        <p:nvPicPr>
          <p:cNvPr id="7"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8163" y="539496"/>
            <a:ext cx="1082040" cy="5779008"/>
          </a:xfrm>
          <a:prstGeom prst="rect">
            <a:avLst/>
          </a:prstGeom>
        </p:spPr>
      </p:pic>
    </p:spTree>
    <p:extLst>
      <p:ext uri="{BB962C8B-B14F-4D97-AF65-F5344CB8AC3E}">
        <p14:creationId xmlns:p14="http://schemas.microsoft.com/office/powerpoint/2010/main" val="3332405268"/>
      </p:ext>
    </p:extLst>
  </p:cSld>
  <p:clrMapOvr>
    <a:masterClrMapping/>
  </p:clrMapOvr>
  <p:extLst>
    <p:ext uri="{DCECCB84-F9BA-43D5-87BE-67443E8EF086}">
      <p15:sldGuideLst xmlns:p15="http://schemas.microsoft.com/office/powerpoint/2012/main">
        <p15:guide id="1" pos="339">
          <p15:clr>
            <a:srgbClr val="FBAE40"/>
          </p15:clr>
        </p15:guide>
        <p15:guide id="2" orient="horz" pos="334">
          <p15:clr>
            <a:srgbClr val="FBAE40"/>
          </p15:clr>
        </p15:guide>
        <p15:guide id="3" orient="horz" pos="3978">
          <p15:clr>
            <a:srgbClr val="FBAE40"/>
          </p15:clr>
        </p15:guide>
        <p15:guide id="4" pos="1359">
          <p15:clr>
            <a:srgbClr val="FBAE40"/>
          </p15:clr>
        </p15:guide>
        <p15:guide id="5" orient="horz" pos="514">
          <p15:clr>
            <a:srgbClr val="FBAE40"/>
          </p15:clr>
        </p15:guide>
        <p15:guide id="6" pos="7333">
          <p15:clr>
            <a:srgbClr val="FBAE40"/>
          </p15:clr>
        </p15:guide>
        <p15:guide id="7" orient="horz" pos="3799">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VER PHOTO 1 - Blue title">
    <p:spTree>
      <p:nvGrpSpPr>
        <p:cNvPr id="1" name=""/>
        <p:cNvGrpSpPr/>
        <p:nvPr/>
      </p:nvGrpSpPr>
      <p:grpSpPr>
        <a:xfrm>
          <a:off x="0" y="0"/>
          <a:ext cx="0" cy="0"/>
          <a:chOff x="0" y="0"/>
          <a:chExt cx="0" cy="0"/>
        </a:xfrm>
      </p:grpSpPr>
      <p:sp>
        <p:nvSpPr>
          <p:cNvPr id="6" name="Segnaposto immagine 8"/>
          <p:cNvSpPr>
            <a:spLocks noGrp="1"/>
          </p:cNvSpPr>
          <p:nvPr>
            <p:ph type="pic" sz="quarter" idx="11" hasCustomPrompt="1"/>
          </p:nvPr>
        </p:nvSpPr>
        <p:spPr>
          <a:xfrm>
            <a:off x="1616400" y="539496"/>
            <a:ext cx="10008000" cy="5779008"/>
          </a:xfrm>
          <a:prstGeom prst="rect">
            <a:avLst/>
          </a:prstGeom>
          <a:solidFill>
            <a:schemeClr val="tx1">
              <a:lumMod val="20000"/>
              <a:lumOff val="80000"/>
            </a:schemeClr>
          </a:solidFill>
        </p:spPr>
        <p:txBody>
          <a:bodyPr anchor="t">
            <a:normAutofit/>
          </a:bodyPr>
          <a:lstStyle>
            <a:lvl1pPr marL="0" indent="0" algn="ctr">
              <a:buNone/>
              <a:defRPr sz="1600" b="1" i="0" baseline="0">
                <a:solidFill>
                  <a:srgbClr val="FF0000"/>
                </a:solidFill>
                <a:latin typeface="Open Sans" charset="0"/>
                <a:ea typeface="Open Sans" charset="0"/>
                <a:cs typeface="Open Sans" charset="0"/>
              </a:defRPr>
            </a:lvl1pPr>
          </a:lstStyle>
          <a:p>
            <a:pPr marL="228600" marR="0" lvl="0" indent="-228600" algn="l" defTabSz="914400" rtl="0" eaLnBrk="1" fontAlgn="auto" latinLnBrk="0" hangingPunct="1">
              <a:lnSpc>
                <a:spcPct val="90000"/>
              </a:lnSpc>
              <a:spcBef>
                <a:spcPts val="1000"/>
              </a:spcBef>
              <a:spcAft>
                <a:spcPts val="0"/>
              </a:spcAft>
              <a:buClrTx/>
              <a:buSzTx/>
              <a:tabLst/>
              <a:defRPr/>
            </a:pPr>
            <a:r>
              <a:rPr lang="it-IT"/>
              <a:t>Click to </a:t>
            </a:r>
            <a:r>
              <a:rPr lang="it-IT" err="1"/>
              <a:t>insert</a:t>
            </a:r>
            <a:r>
              <a:rPr lang="it-IT"/>
              <a:t> image</a:t>
            </a:r>
          </a:p>
        </p:txBody>
      </p:sp>
      <p:sp>
        <p:nvSpPr>
          <p:cNvPr id="2" name="Titolo 1"/>
          <p:cNvSpPr>
            <a:spLocks noGrp="1"/>
          </p:cNvSpPr>
          <p:nvPr>
            <p:ph type="ctrTitle" hasCustomPrompt="1"/>
          </p:nvPr>
        </p:nvSpPr>
        <p:spPr>
          <a:xfrm>
            <a:off x="2031224" y="675542"/>
            <a:ext cx="9595954" cy="1324205"/>
          </a:xfrm>
          <a:prstGeom prst="rect">
            <a:avLst/>
          </a:prstGeom>
        </p:spPr>
        <p:txBody>
          <a:bodyPr anchor="t">
            <a:noAutofit/>
          </a:bodyPr>
          <a:lstStyle>
            <a:lvl1pPr algn="l">
              <a:lnSpc>
                <a:spcPct val="100000"/>
              </a:lnSpc>
              <a:defRPr sz="3600" b="1" i="0" baseline="0">
                <a:solidFill>
                  <a:srgbClr val="FFFFFE"/>
                </a:solidFill>
                <a:latin typeface="Open Sans" charset="0"/>
                <a:ea typeface="Open Sans" charset="0"/>
                <a:cs typeface="Open Sans" charset="0"/>
              </a:defRPr>
            </a:lvl1pPr>
          </a:lstStyle>
          <a:p>
            <a:r>
              <a:rPr lang="en-US" noProof="0"/>
              <a:t>Click to insert title</a:t>
            </a:r>
          </a:p>
        </p:txBody>
      </p:sp>
      <p:sp>
        <p:nvSpPr>
          <p:cNvPr id="3" name="Sottotitolo 2"/>
          <p:cNvSpPr>
            <a:spLocks noGrp="1"/>
          </p:cNvSpPr>
          <p:nvPr>
            <p:ph type="subTitle" idx="1" hasCustomPrompt="1"/>
          </p:nvPr>
        </p:nvSpPr>
        <p:spPr>
          <a:xfrm>
            <a:off x="2045184" y="1999748"/>
            <a:ext cx="9595954" cy="1031046"/>
          </a:xfrm>
        </p:spPr>
        <p:txBody>
          <a:bodyPr anchor="t">
            <a:noAutofit/>
          </a:bodyPr>
          <a:lstStyle>
            <a:lvl1pPr marL="0" indent="0" algn="l">
              <a:buNone/>
              <a:defRPr sz="2400" b="0" i="0">
                <a:solidFill>
                  <a:srgbClr val="FFFFFE"/>
                </a:solidFill>
                <a:latin typeface="Open Sans" charset="0"/>
                <a:ea typeface="Open Sans" charset="0"/>
                <a:cs typeface="Open Sans"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insert subtitle</a:t>
            </a:r>
          </a:p>
        </p:txBody>
      </p:sp>
      <p:sp>
        <p:nvSpPr>
          <p:cNvPr id="4" name="Segnaposto data 3"/>
          <p:cNvSpPr>
            <a:spLocks noGrp="1"/>
          </p:cNvSpPr>
          <p:nvPr>
            <p:ph type="dt" sz="half" idx="10"/>
          </p:nvPr>
        </p:nvSpPr>
        <p:spPr>
          <a:xfrm>
            <a:off x="2066124" y="5820454"/>
            <a:ext cx="2743200" cy="365125"/>
          </a:xfrm>
        </p:spPr>
        <p:txBody>
          <a:bodyPr/>
          <a:lstStyle>
            <a:lvl1pPr algn="l">
              <a:defRPr sz="1400" b="1" i="0">
                <a:solidFill>
                  <a:srgbClr val="FFFFFE"/>
                </a:solidFill>
                <a:latin typeface="Open Sans" charset="0"/>
                <a:ea typeface="Open Sans" charset="0"/>
                <a:cs typeface="Open Sans" charset="0"/>
              </a:defRPr>
            </a:lvl1pPr>
          </a:lstStyle>
          <a:p>
            <a:r>
              <a:rPr lang="en-US" noProof="0"/>
              <a:t>Year Month</a:t>
            </a:r>
          </a:p>
        </p:txBody>
      </p:sp>
      <p:pic>
        <p:nvPicPr>
          <p:cNvPr id="7"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8163" y="539496"/>
            <a:ext cx="1082040" cy="5779008"/>
          </a:xfrm>
          <a:prstGeom prst="rect">
            <a:avLst/>
          </a:prstGeom>
        </p:spPr>
      </p:pic>
      <p:sp>
        <p:nvSpPr>
          <p:cNvPr id="8" name="Rectangle 7"/>
          <p:cNvSpPr/>
          <p:nvPr userDrawn="1"/>
        </p:nvSpPr>
        <p:spPr>
          <a:xfrm>
            <a:off x="1620203" y="539496"/>
            <a:ext cx="4190047" cy="56460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3591394215"/>
      </p:ext>
    </p:extLst>
  </p:cSld>
  <p:clrMapOvr>
    <a:masterClrMapping/>
  </p:clrMapOvr>
  <p:extLst>
    <p:ext uri="{DCECCB84-F9BA-43D5-87BE-67443E8EF086}">
      <p15:sldGuideLst xmlns:p15="http://schemas.microsoft.com/office/powerpoint/2012/main">
        <p15:guide id="1" pos="339">
          <p15:clr>
            <a:srgbClr val="FBAE40"/>
          </p15:clr>
        </p15:guide>
        <p15:guide id="2" orient="horz" pos="337">
          <p15:clr>
            <a:srgbClr val="FBAE40"/>
          </p15:clr>
        </p15:guide>
        <p15:guide id="3" orient="horz" pos="3978">
          <p15:clr>
            <a:srgbClr val="FBAE40"/>
          </p15:clr>
        </p15:guide>
        <p15:guide id="4" pos="1359">
          <p15:clr>
            <a:srgbClr val="FBAE40"/>
          </p15:clr>
        </p15:guide>
        <p15:guide id="5" orient="horz" pos="514">
          <p15:clr>
            <a:srgbClr val="FBAE40"/>
          </p15:clr>
        </p15:guide>
        <p15:guide id="6" pos="7333">
          <p15:clr>
            <a:srgbClr val="FBAE40"/>
          </p15:clr>
        </p15:guide>
        <p15:guide id="7" orient="horz" pos="3799">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VER PHOTO 2 - White title">
    <p:spTree>
      <p:nvGrpSpPr>
        <p:cNvPr id="1" name=""/>
        <p:cNvGrpSpPr/>
        <p:nvPr/>
      </p:nvGrpSpPr>
      <p:grpSpPr>
        <a:xfrm>
          <a:off x="0" y="0"/>
          <a:ext cx="0" cy="0"/>
          <a:chOff x="0" y="0"/>
          <a:chExt cx="0" cy="0"/>
        </a:xfrm>
      </p:grpSpPr>
      <p:sp>
        <p:nvSpPr>
          <p:cNvPr id="8" name="Segnaposto immagine 8"/>
          <p:cNvSpPr>
            <a:spLocks noGrp="1"/>
          </p:cNvSpPr>
          <p:nvPr>
            <p:ph type="pic" sz="quarter" idx="11" hasCustomPrompt="1"/>
          </p:nvPr>
        </p:nvSpPr>
        <p:spPr>
          <a:xfrm>
            <a:off x="1616400" y="539496"/>
            <a:ext cx="10008000" cy="5779008"/>
          </a:xfrm>
          <a:prstGeom prst="rect">
            <a:avLst/>
          </a:prstGeom>
          <a:solidFill>
            <a:schemeClr val="tx1">
              <a:lumMod val="20000"/>
              <a:lumOff val="80000"/>
            </a:schemeClr>
          </a:solidFill>
        </p:spPr>
        <p:txBody>
          <a:bodyPr anchor="t">
            <a:normAutofit/>
          </a:bodyPr>
          <a:lstStyle>
            <a:lvl1pPr marL="0" indent="0" algn="ctr">
              <a:buNone/>
              <a:defRPr sz="1600" b="1" i="0" baseline="0">
                <a:solidFill>
                  <a:srgbClr val="FF0000"/>
                </a:solidFill>
                <a:latin typeface="Open Sans" charset="0"/>
                <a:ea typeface="Open Sans" charset="0"/>
                <a:cs typeface="Open Sans" charset="0"/>
              </a:defRPr>
            </a:lvl1pPr>
          </a:lstStyle>
          <a:p>
            <a:pPr marL="228600" marR="0" lvl="0" indent="-228600" algn="l" defTabSz="914400" rtl="0" eaLnBrk="1" fontAlgn="auto" latinLnBrk="0" hangingPunct="1">
              <a:lnSpc>
                <a:spcPct val="90000"/>
              </a:lnSpc>
              <a:spcBef>
                <a:spcPts val="1000"/>
              </a:spcBef>
              <a:spcAft>
                <a:spcPts val="0"/>
              </a:spcAft>
              <a:buClrTx/>
              <a:buSzTx/>
              <a:tabLst/>
              <a:defRPr/>
            </a:pPr>
            <a:r>
              <a:rPr lang="en-US" noProof="0"/>
              <a:t>Click to insert image</a:t>
            </a:r>
          </a:p>
        </p:txBody>
      </p:sp>
      <p:sp>
        <p:nvSpPr>
          <p:cNvPr id="2" name="Titolo 1"/>
          <p:cNvSpPr>
            <a:spLocks noGrp="1"/>
          </p:cNvSpPr>
          <p:nvPr>
            <p:ph type="ctrTitle" hasCustomPrompt="1"/>
          </p:nvPr>
        </p:nvSpPr>
        <p:spPr>
          <a:xfrm>
            <a:off x="2031224" y="675543"/>
            <a:ext cx="9595954" cy="1188158"/>
          </a:xfrm>
          <a:prstGeom prst="rect">
            <a:avLst/>
          </a:prstGeom>
        </p:spPr>
        <p:txBody>
          <a:bodyPr anchor="t">
            <a:noAutofit/>
          </a:bodyPr>
          <a:lstStyle>
            <a:lvl1pPr algn="l">
              <a:lnSpc>
                <a:spcPct val="100000"/>
              </a:lnSpc>
              <a:defRPr sz="3600" b="1" i="0" baseline="0">
                <a:solidFill>
                  <a:srgbClr val="0070BA"/>
                </a:solidFill>
                <a:latin typeface="Open Sans" charset="0"/>
                <a:ea typeface="Open Sans" charset="0"/>
                <a:cs typeface="Open Sans" charset="0"/>
              </a:defRPr>
            </a:lvl1pPr>
          </a:lstStyle>
          <a:p>
            <a:r>
              <a:rPr lang="en-US" noProof="0"/>
              <a:t>Click to insert title</a:t>
            </a:r>
          </a:p>
        </p:txBody>
      </p:sp>
      <p:sp>
        <p:nvSpPr>
          <p:cNvPr id="3" name="Sottotitolo 2"/>
          <p:cNvSpPr>
            <a:spLocks noGrp="1"/>
          </p:cNvSpPr>
          <p:nvPr>
            <p:ph type="subTitle" idx="1" hasCustomPrompt="1"/>
          </p:nvPr>
        </p:nvSpPr>
        <p:spPr>
          <a:xfrm>
            <a:off x="2045184" y="1999748"/>
            <a:ext cx="9595954" cy="911618"/>
          </a:xfrm>
        </p:spPr>
        <p:txBody>
          <a:bodyPr anchor="t">
            <a:noAutofit/>
          </a:bodyPr>
          <a:lstStyle>
            <a:lvl1pPr marL="0" indent="0" algn="l">
              <a:buNone/>
              <a:defRPr sz="2400" b="0" i="0">
                <a:solidFill>
                  <a:srgbClr val="0070BA"/>
                </a:solidFill>
                <a:latin typeface="Open Sans" charset="0"/>
                <a:ea typeface="Open Sans" charset="0"/>
                <a:cs typeface="Open Sans"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insert subtitle</a:t>
            </a:r>
          </a:p>
        </p:txBody>
      </p:sp>
      <p:sp>
        <p:nvSpPr>
          <p:cNvPr id="4" name="Segnaposto data 3"/>
          <p:cNvSpPr>
            <a:spLocks noGrp="1"/>
          </p:cNvSpPr>
          <p:nvPr>
            <p:ph type="dt" sz="half" idx="10"/>
          </p:nvPr>
        </p:nvSpPr>
        <p:spPr>
          <a:xfrm>
            <a:off x="2066124" y="5820454"/>
            <a:ext cx="2743200" cy="365125"/>
          </a:xfrm>
        </p:spPr>
        <p:txBody>
          <a:bodyPr/>
          <a:lstStyle>
            <a:lvl1pPr algn="l">
              <a:defRPr sz="1400" b="1" i="0">
                <a:solidFill>
                  <a:schemeClr val="bg1"/>
                </a:solidFill>
                <a:latin typeface="Open Sans" charset="0"/>
                <a:ea typeface="Open Sans" charset="0"/>
                <a:cs typeface="Open Sans" charset="0"/>
              </a:defRPr>
            </a:lvl1pPr>
          </a:lstStyle>
          <a:p>
            <a:r>
              <a:rPr lang="en-US" noProof="0"/>
              <a:t>Year Month</a:t>
            </a:r>
          </a:p>
        </p:txBody>
      </p:sp>
      <p:pic>
        <p:nvPicPr>
          <p:cNvPr id="7"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8163" y="539496"/>
            <a:ext cx="1082040" cy="5779008"/>
          </a:xfrm>
          <a:prstGeom prst="rect">
            <a:avLst/>
          </a:prstGeom>
        </p:spPr>
      </p:pic>
    </p:spTree>
    <p:extLst>
      <p:ext uri="{BB962C8B-B14F-4D97-AF65-F5344CB8AC3E}">
        <p14:creationId xmlns:p14="http://schemas.microsoft.com/office/powerpoint/2010/main" val="3732300364"/>
      </p:ext>
    </p:extLst>
  </p:cSld>
  <p:clrMapOvr>
    <a:masterClrMapping/>
  </p:clrMapOvr>
  <p:extLst>
    <p:ext uri="{DCECCB84-F9BA-43D5-87BE-67443E8EF086}">
      <p15:sldGuideLst xmlns:p15="http://schemas.microsoft.com/office/powerpoint/2012/main">
        <p15:guide id="1" pos="339">
          <p15:clr>
            <a:srgbClr val="FBAE40"/>
          </p15:clr>
        </p15:guide>
        <p15:guide id="2" orient="horz" pos="337">
          <p15:clr>
            <a:srgbClr val="FBAE40"/>
          </p15:clr>
        </p15:guide>
        <p15:guide id="3" orient="horz" pos="3978">
          <p15:clr>
            <a:srgbClr val="FBAE40"/>
          </p15:clr>
        </p15:guide>
        <p15:guide id="4" pos="1359">
          <p15:clr>
            <a:srgbClr val="FBAE40"/>
          </p15:clr>
        </p15:guide>
        <p15:guide id="5" orient="horz" pos="514">
          <p15:clr>
            <a:srgbClr val="FBAE40"/>
          </p15:clr>
        </p15:guide>
        <p15:guide id="6" pos="7333">
          <p15:clr>
            <a:srgbClr val="FBAE40"/>
          </p15:clr>
        </p15:guide>
        <p15:guide id="7" orient="horz" pos="3799">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VER PHOTO 3">
    <p:spTree>
      <p:nvGrpSpPr>
        <p:cNvPr id="1" name=""/>
        <p:cNvGrpSpPr/>
        <p:nvPr/>
      </p:nvGrpSpPr>
      <p:grpSpPr>
        <a:xfrm>
          <a:off x="0" y="0"/>
          <a:ext cx="0" cy="0"/>
          <a:chOff x="0" y="0"/>
          <a:chExt cx="0" cy="0"/>
        </a:xfrm>
      </p:grpSpPr>
      <p:sp>
        <p:nvSpPr>
          <p:cNvPr id="9" name="Segnaposto immagine 8"/>
          <p:cNvSpPr>
            <a:spLocks noGrp="1"/>
          </p:cNvSpPr>
          <p:nvPr>
            <p:ph type="pic" sz="quarter" idx="11" hasCustomPrompt="1"/>
          </p:nvPr>
        </p:nvSpPr>
        <p:spPr>
          <a:xfrm>
            <a:off x="1620203" y="539497"/>
            <a:ext cx="10008000" cy="3490636"/>
          </a:xfrm>
          <a:prstGeom prst="rect">
            <a:avLst/>
          </a:prstGeom>
        </p:spPr>
        <p:txBody>
          <a:bodyPr anchor="t">
            <a:normAutofit/>
          </a:bodyPr>
          <a:lstStyle>
            <a:lvl1pPr marL="0" indent="0" algn="r">
              <a:buNone/>
              <a:defRPr sz="1800" b="1" i="0" baseline="0">
                <a:solidFill>
                  <a:srgbClr val="FF0000"/>
                </a:solidFill>
                <a:latin typeface="Open Sans" charset="0"/>
                <a:ea typeface="Open Sans" charset="0"/>
                <a:cs typeface="Open Sans" charset="0"/>
              </a:defRPr>
            </a:lvl1pPr>
          </a:lstStyle>
          <a:p>
            <a:pPr marL="228600" marR="0" lvl="0" indent="-228600" algn="l" defTabSz="914400" rtl="0" eaLnBrk="1" fontAlgn="auto" latinLnBrk="0" hangingPunct="1">
              <a:lnSpc>
                <a:spcPct val="90000"/>
              </a:lnSpc>
              <a:spcBef>
                <a:spcPts val="1000"/>
              </a:spcBef>
              <a:spcAft>
                <a:spcPts val="0"/>
              </a:spcAft>
              <a:buClrTx/>
              <a:buSzTx/>
              <a:tabLst/>
              <a:defRPr/>
            </a:pPr>
            <a:r>
              <a:rPr lang="en-US" noProof="0"/>
              <a:t>Click to insert image</a:t>
            </a:r>
          </a:p>
        </p:txBody>
      </p:sp>
      <p:sp>
        <p:nvSpPr>
          <p:cNvPr id="2" name="Titolo 1"/>
          <p:cNvSpPr>
            <a:spLocks noGrp="1"/>
          </p:cNvSpPr>
          <p:nvPr>
            <p:ph type="ctrTitle" hasCustomPrompt="1"/>
          </p:nvPr>
        </p:nvSpPr>
        <p:spPr>
          <a:xfrm>
            <a:off x="2031223" y="4689900"/>
            <a:ext cx="9728577" cy="580068"/>
          </a:xfrm>
          <a:prstGeom prst="rect">
            <a:avLst/>
          </a:prstGeom>
        </p:spPr>
        <p:txBody>
          <a:bodyPr tIns="46800" anchor="t">
            <a:noAutofit/>
          </a:bodyPr>
          <a:lstStyle>
            <a:lvl1pPr algn="l">
              <a:lnSpc>
                <a:spcPct val="100000"/>
              </a:lnSpc>
              <a:defRPr sz="3600" b="1" i="0">
                <a:solidFill>
                  <a:srgbClr val="0070BA"/>
                </a:solidFill>
                <a:latin typeface="Open Sans" charset="0"/>
                <a:ea typeface="Open Sans" charset="0"/>
                <a:cs typeface="Open Sans" charset="0"/>
              </a:defRPr>
            </a:lvl1pPr>
          </a:lstStyle>
          <a:p>
            <a:r>
              <a:rPr lang="en-US" noProof="0"/>
              <a:t>Click to insert title</a:t>
            </a:r>
          </a:p>
        </p:txBody>
      </p:sp>
      <p:sp>
        <p:nvSpPr>
          <p:cNvPr id="3" name="Sottotitolo 2"/>
          <p:cNvSpPr>
            <a:spLocks noGrp="1"/>
          </p:cNvSpPr>
          <p:nvPr>
            <p:ph type="subTitle" idx="1" hasCustomPrompt="1"/>
          </p:nvPr>
        </p:nvSpPr>
        <p:spPr>
          <a:xfrm>
            <a:off x="2045183" y="5389002"/>
            <a:ext cx="6971417" cy="708552"/>
          </a:xfrm>
        </p:spPr>
        <p:txBody>
          <a:bodyPr anchor="b">
            <a:noAutofit/>
          </a:bodyPr>
          <a:lstStyle>
            <a:lvl1pPr marL="0" indent="0" algn="l">
              <a:buNone/>
              <a:defRPr sz="2400" b="0" i="0">
                <a:solidFill>
                  <a:srgbClr val="0070BA"/>
                </a:solidFill>
                <a:latin typeface="Open Sans" charset="0"/>
                <a:ea typeface="Open Sans" charset="0"/>
                <a:cs typeface="Open Sans"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insert subtitle</a:t>
            </a:r>
          </a:p>
        </p:txBody>
      </p:sp>
      <p:sp>
        <p:nvSpPr>
          <p:cNvPr id="4" name="Segnaposto data 3"/>
          <p:cNvSpPr>
            <a:spLocks noGrp="1"/>
          </p:cNvSpPr>
          <p:nvPr>
            <p:ph type="dt" sz="half" idx="10"/>
          </p:nvPr>
        </p:nvSpPr>
        <p:spPr>
          <a:xfrm>
            <a:off x="9016601" y="6097554"/>
            <a:ext cx="2743200" cy="365125"/>
          </a:xfrm>
        </p:spPr>
        <p:txBody>
          <a:bodyPr/>
          <a:lstStyle>
            <a:lvl1pPr algn="r">
              <a:defRPr sz="1400" b="1" i="0">
                <a:solidFill>
                  <a:srgbClr val="0070BA"/>
                </a:solidFill>
                <a:latin typeface="Open Sans" charset="0"/>
                <a:ea typeface="Open Sans" charset="0"/>
                <a:cs typeface="Open Sans" charset="0"/>
              </a:defRPr>
            </a:lvl1pPr>
          </a:lstStyle>
          <a:p>
            <a:r>
              <a:rPr lang="en-US" noProof="0"/>
              <a:t>Year Month</a:t>
            </a:r>
          </a:p>
        </p:txBody>
      </p:sp>
      <p:pic>
        <p:nvPicPr>
          <p:cNvPr id="7"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8163" y="539496"/>
            <a:ext cx="1082040" cy="5779008"/>
          </a:xfrm>
          <a:prstGeom prst="rect">
            <a:avLst/>
          </a:prstGeom>
        </p:spPr>
      </p:pic>
    </p:spTree>
    <p:extLst>
      <p:ext uri="{BB962C8B-B14F-4D97-AF65-F5344CB8AC3E}">
        <p14:creationId xmlns:p14="http://schemas.microsoft.com/office/powerpoint/2010/main" val="2738868787"/>
      </p:ext>
    </p:extLst>
  </p:cSld>
  <p:clrMapOvr>
    <a:masterClrMapping/>
  </p:clrMapOvr>
  <p:extLst>
    <p:ext uri="{DCECCB84-F9BA-43D5-87BE-67443E8EF086}">
      <p15:sldGuideLst xmlns:p15="http://schemas.microsoft.com/office/powerpoint/2012/main">
        <p15:guide id="1" pos="340">
          <p15:clr>
            <a:srgbClr val="FBAE40"/>
          </p15:clr>
        </p15:guide>
        <p15:guide id="2" orient="horz" pos="338">
          <p15:clr>
            <a:srgbClr val="FBAE40"/>
          </p15:clr>
        </p15:guide>
        <p15:guide id="4" pos="1359">
          <p15:clr>
            <a:srgbClr val="FBAE40"/>
          </p15:clr>
        </p15:guide>
        <p15:guide id="5" orient="horz" pos="514">
          <p15:clr>
            <a:srgbClr val="FBAE40"/>
          </p15:clr>
        </p15:guide>
        <p15:guide id="6" pos="7333">
          <p15:clr>
            <a:srgbClr val="FBAE40"/>
          </p15:clr>
        </p15:guide>
        <p15:guide id="7" orient="horz" pos="3799">
          <p15:clr>
            <a:srgbClr val="FBAE40"/>
          </p15:clr>
        </p15:guide>
        <p15:guide id="8" orient="horz" pos="3067">
          <p15:clr>
            <a:srgbClr val="FBAE40"/>
          </p15:clr>
        </p15:guide>
        <p15:guide id="9" orient="horz" pos="3377">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Divider">
    <p:spTree>
      <p:nvGrpSpPr>
        <p:cNvPr id="1" name=""/>
        <p:cNvGrpSpPr/>
        <p:nvPr/>
      </p:nvGrpSpPr>
      <p:grpSpPr>
        <a:xfrm>
          <a:off x="0" y="0"/>
          <a:ext cx="0" cy="0"/>
          <a:chOff x="0" y="0"/>
          <a:chExt cx="0" cy="0"/>
        </a:xfrm>
      </p:grpSpPr>
      <p:sp>
        <p:nvSpPr>
          <p:cNvPr id="2" name="Titolo 1"/>
          <p:cNvSpPr>
            <a:spLocks noGrp="1"/>
          </p:cNvSpPr>
          <p:nvPr>
            <p:ph type="title" hasCustomPrompt="1"/>
          </p:nvPr>
        </p:nvSpPr>
        <p:spPr>
          <a:xfrm>
            <a:off x="966018" y="2109788"/>
            <a:ext cx="10381431" cy="1235563"/>
          </a:xfrm>
          <a:prstGeom prst="rect">
            <a:avLst/>
          </a:prstGeom>
        </p:spPr>
        <p:txBody>
          <a:bodyPr anchor="t">
            <a:noAutofit/>
          </a:bodyPr>
          <a:lstStyle>
            <a:lvl1pPr>
              <a:defRPr sz="3600"/>
            </a:lvl1pPr>
          </a:lstStyle>
          <a:p>
            <a:r>
              <a:rPr lang="en-US" noProof="0"/>
              <a:t>Click to insert title</a:t>
            </a:r>
          </a:p>
        </p:txBody>
      </p:sp>
      <p:sp>
        <p:nvSpPr>
          <p:cNvPr id="3" name="Segnaposto testo 2"/>
          <p:cNvSpPr>
            <a:spLocks noGrp="1"/>
          </p:cNvSpPr>
          <p:nvPr>
            <p:ph type="body" idx="1" hasCustomPrompt="1"/>
          </p:nvPr>
        </p:nvSpPr>
        <p:spPr>
          <a:xfrm>
            <a:off x="966018" y="3345352"/>
            <a:ext cx="10381432" cy="1500187"/>
          </a:xfrm>
        </p:spPr>
        <p:txBody>
          <a:bodyPr>
            <a:noAutofit/>
          </a:bodyPr>
          <a:lstStyle>
            <a:lvl1pPr marL="0" indent="0">
              <a:buNone/>
              <a:defRPr sz="2400">
                <a:solidFill>
                  <a:srgbClr val="0070BA"/>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n-US" noProof="0"/>
              <a:t>Click to insert subtitle</a:t>
            </a:r>
          </a:p>
        </p:txBody>
      </p:sp>
    </p:spTree>
    <p:extLst>
      <p:ext uri="{BB962C8B-B14F-4D97-AF65-F5344CB8AC3E}">
        <p14:creationId xmlns:p14="http://schemas.microsoft.com/office/powerpoint/2010/main" val="7701197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hasCustomPrompt="1"/>
          </p:nvPr>
        </p:nvSpPr>
        <p:spPr>
          <a:xfrm>
            <a:off x="540000" y="540000"/>
            <a:ext cx="11052002" cy="1152000"/>
          </a:xfrm>
          <a:prstGeom prst="rect">
            <a:avLst/>
          </a:prstGeom>
        </p:spPr>
        <p:txBody>
          <a:bodyPr>
            <a:noAutofit/>
          </a:bodyPr>
          <a:lstStyle>
            <a:lvl1pPr marL="0" marR="0" indent="0" algn="l" defTabSz="914400" rtl="0" eaLnBrk="1" fontAlgn="auto" latinLnBrk="0" hangingPunct="1">
              <a:lnSpc>
                <a:spcPct val="90000"/>
              </a:lnSpc>
              <a:spcBef>
                <a:spcPct val="0"/>
              </a:spcBef>
              <a:spcAft>
                <a:spcPts val="0"/>
              </a:spcAft>
              <a:buClrTx/>
              <a:buSzTx/>
              <a:buFontTx/>
              <a:buNone/>
              <a:tabLst/>
              <a:defRPr/>
            </a:lvl1pPr>
          </a:lstStyle>
          <a:p>
            <a:r>
              <a:rPr lang="en-US" noProof="0"/>
              <a:t>Click to insert title</a:t>
            </a:r>
          </a:p>
        </p:txBody>
      </p:sp>
      <p:sp>
        <p:nvSpPr>
          <p:cNvPr id="3" name="Segnaposto contenuto 2"/>
          <p:cNvSpPr>
            <a:spLocks noGrp="1"/>
          </p:cNvSpPr>
          <p:nvPr>
            <p:ph idx="1" hasCustomPrompt="1"/>
          </p:nvPr>
        </p:nvSpPr>
        <p:spPr>
          <a:xfrm>
            <a:off x="540001" y="1795071"/>
            <a:ext cx="11052000" cy="4100053"/>
          </a:xfrm>
        </p:spPr>
        <p:txBody>
          <a:bodyPr>
            <a:noAutofit/>
          </a:bodyPr>
          <a:lstStyle>
            <a:lvl1pPr marL="342900" indent="-342900">
              <a:lnSpc>
                <a:spcPct val="100000"/>
              </a:lnSpc>
              <a:buClr>
                <a:srgbClr val="0070BA"/>
              </a:buClr>
              <a:buFont typeface="Arial" charset="0"/>
              <a:buChar char="•"/>
              <a:defRPr baseline="0"/>
            </a:lvl1pPr>
            <a:lvl2pPr marL="742950" indent="-285750">
              <a:lnSpc>
                <a:spcPct val="100000"/>
              </a:lnSpc>
              <a:buClr>
                <a:srgbClr val="0070BA"/>
              </a:buClr>
              <a:buFont typeface="Arial" charset="0"/>
              <a:buChar char="•"/>
              <a:defRPr baseline="0"/>
            </a:lvl2pPr>
            <a:lvl3pPr marL="1200150" indent="-285750">
              <a:lnSpc>
                <a:spcPct val="100000"/>
              </a:lnSpc>
              <a:buClr>
                <a:srgbClr val="0070BA"/>
              </a:buClr>
              <a:buFont typeface="Arial" charset="0"/>
              <a:buChar char="•"/>
              <a:defRPr baseline="0"/>
            </a:lvl3pPr>
            <a:lvl4pPr marL="1657350" indent="-285750">
              <a:lnSpc>
                <a:spcPct val="100000"/>
              </a:lnSpc>
              <a:buClr>
                <a:srgbClr val="0070BA"/>
              </a:buClr>
              <a:buFont typeface="Arial" charset="0"/>
              <a:buChar char="•"/>
              <a:defRPr/>
            </a:lvl4pPr>
            <a:lvl5pPr marL="2114550" indent="-285750">
              <a:lnSpc>
                <a:spcPct val="100000"/>
              </a:lnSpc>
              <a:buClr>
                <a:srgbClr val="0070BA"/>
              </a:buClr>
              <a:buFont typeface="Arial" charset="0"/>
              <a:buChar char="•"/>
              <a:defRPr/>
            </a:lvl5pPr>
          </a:lstStyle>
          <a:p>
            <a:pPr lvl="0"/>
            <a:r>
              <a:rPr lang="en-US" noProof="0"/>
              <a:t>Click to insert tex</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Segnaposto numero diapositiva 5"/>
          <p:cNvSpPr>
            <a:spLocks noGrp="1"/>
          </p:cNvSpPr>
          <p:nvPr>
            <p:ph type="sldNum" sz="quarter" idx="12"/>
          </p:nvPr>
        </p:nvSpPr>
        <p:spPr/>
        <p:txBody>
          <a:bodyPr/>
          <a:lstStyle/>
          <a:p>
            <a:fld id="{2026EB2A-1F26-4143-92A6-3B752CD465DB}" type="slidenum">
              <a:rPr lang="en-US" noProof="0" smtClean="0"/>
              <a:t>‹#›</a:t>
            </a:fld>
            <a:endParaRPr lang="en-US" noProof="0"/>
          </a:p>
        </p:txBody>
      </p:sp>
      <p:pic>
        <p:nvPicPr>
          <p:cNvPr id="7"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9999" y="5895124"/>
            <a:ext cx="2215993" cy="566882"/>
          </a:xfrm>
          <a:prstGeom prst="rect">
            <a:avLst/>
          </a:prstGeom>
        </p:spPr>
      </p:pic>
    </p:spTree>
    <p:extLst>
      <p:ext uri="{BB962C8B-B14F-4D97-AF65-F5344CB8AC3E}">
        <p14:creationId xmlns:p14="http://schemas.microsoft.com/office/powerpoint/2010/main" val="16396681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ue contenuti">
    <p:spTree>
      <p:nvGrpSpPr>
        <p:cNvPr id="1" name=""/>
        <p:cNvGrpSpPr/>
        <p:nvPr/>
      </p:nvGrpSpPr>
      <p:grpSpPr>
        <a:xfrm>
          <a:off x="0" y="0"/>
          <a:ext cx="0" cy="0"/>
          <a:chOff x="0" y="0"/>
          <a:chExt cx="0" cy="0"/>
        </a:xfrm>
      </p:grpSpPr>
      <p:sp>
        <p:nvSpPr>
          <p:cNvPr id="3" name="Segnaposto contenuto 2"/>
          <p:cNvSpPr>
            <a:spLocks noGrp="1"/>
          </p:cNvSpPr>
          <p:nvPr>
            <p:ph sz="half" idx="1" hasCustomPrompt="1"/>
          </p:nvPr>
        </p:nvSpPr>
        <p:spPr>
          <a:xfrm>
            <a:off x="539999" y="1795071"/>
            <a:ext cx="5460945" cy="4100053"/>
          </a:xfrm>
        </p:spPr>
        <p:txBody>
          <a:bodyPr>
            <a:noAutofit/>
          </a:bodyPr>
          <a:lstStyle>
            <a:lvl1pPr marL="228600" indent="-228600">
              <a:lnSpc>
                <a:spcPct val="100000"/>
              </a:lnSpc>
              <a:buClr>
                <a:srgbClr val="0070BA"/>
              </a:buClr>
              <a:buFont typeface="Arial" charset="0"/>
              <a:buChar char="•"/>
              <a:defRPr sz="1800" spc="60" baseline="0"/>
            </a:lvl1pPr>
            <a:lvl2pPr marL="685800" indent="-228600">
              <a:lnSpc>
                <a:spcPct val="100000"/>
              </a:lnSpc>
              <a:buClr>
                <a:srgbClr val="0070BA"/>
              </a:buClr>
              <a:buFont typeface="Arial" charset="0"/>
              <a:buChar char="•"/>
              <a:defRPr sz="1600" spc="60" baseline="0"/>
            </a:lvl2pPr>
            <a:lvl3pPr marL="1143000" indent="-228600">
              <a:lnSpc>
                <a:spcPct val="100000"/>
              </a:lnSpc>
              <a:buClr>
                <a:srgbClr val="0070BA"/>
              </a:buClr>
              <a:buFont typeface="Arial" charset="0"/>
              <a:buChar char="•"/>
              <a:defRPr sz="1400" spc="60" baseline="0"/>
            </a:lvl3pPr>
            <a:lvl4pPr marL="1600200" indent="-228600">
              <a:lnSpc>
                <a:spcPct val="100000"/>
              </a:lnSpc>
              <a:buClr>
                <a:srgbClr val="0070BA"/>
              </a:buClr>
              <a:buFont typeface="Arial" charset="0"/>
              <a:buChar char="•"/>
              <a:defRPr sz="1200" spc="60" baseline="0"/>
            </a:lvl4pPr>
            <a:lvl5pPr marL="2057400" indent="-228600">
              <a:lnSpc>
                <a:spcPct val="100000"/>
              </a:lnSpc>
              <a:buClr>
                <a:srgbClr val="0070BA"/>
              </a:buClr>
              <a:buFont typeface="Arial" charset="0"/>
              <a:buChar char="•"/>
              <a:defRPr sz="1200" spc="60" baseline="0"/>
            </a:lvl5pPr>
          </a:lstStyle>
          <a:p>
            <a:pPr lvl="0"/>
            <a:r>
              <a:rPr lang="en-US" noProof="0"/>
              <a:t>Click to insert tex</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Segnaposto contenuto 3"/>
          <p:cNvSpPr>
            <a:spLocks noGrp="1"/>
          </p:cNvSpPr>
          <p:nvPr>
            <p:ph sz="half" idx="2" hasCustomPrompt="1"/>
          </p:nvPr>
        </p:nvSpPr>
        <p:spPr>
          <a:xfrm>
            <a:off x="6078019" y="1795071"/>
            <a:ext cx="5513982" cy="4100053"/>
          </a:xfrm>
        </p:spPr>
        <p:txBody>
          <a:bodyPr>
            <a:noAutofit/>
          </a:bodyPr>
          <a:lstStyle>
            <a:lvl1pPr marL="228600" indent="-228600">
              <a:lnSpc>
                <a:spcPct val="100000"/>
              </a:lnSpc>
              <a:buClr>
                <a:srgbClr val="0070BA"/>
              </a:buClr>
              <a:buFont typeface="Arial" charset="0"/>
              <a:buChar char="•"/>
              <a:defRPr/>
            </a:lvl1pPr>
            <a:lvl2pPr marL="685800" indent="-228600">
              <a:lnSpc>
                <a:spcPct val="100000"/>
              </a:lnSpc>
              <a:buClr>
                <a:srgbClr val="0070BA"/>
              </a:buClr>
              <a:buFont typeface="Arial" charset="0"/>
              <a:buChar char="•"/>
              <a:defRPr/>
            </a:lvl2pPr>
            <a:lvl3pPr marL="1143000" indent="-228600">
              <a:lnSpc>
                <a:spcPct val="100000"/>
              </a:lnSpc>
              <a:buClr>
                <a:srgbClr val="0070BA"/>
              </a:buClr>
              <a:buFont typeface="Arial" charset="0"/>
              <a:buChar char="•"/>
              <a:defRPr/>
            </a:lvl3pPr>
            <a:lvl4pPr marL="1600200" indent="-228600">
              <a:lnSpc>
                <a:spcPct val="100000"/>
              </a:lnSpc>
              <a:buClr>
                <a:srgbClr val="0070BA"/>
              </a:buClr>
              <a:buFont typeface="Arial" charset="0"/>
              <a:buChar char="•"/>
              <a:defRPr/>
            </a:lvl4pPr>
            <a:lvl5pPr marL="2057400" indent="-228600">
              <a:lnSpc>
                <a:spcPct val="100000"/>
              </a:lnSpc>
              <a:buClr>
                <a:srgbClr val="0070BA"/>
              </a:buClr>
              <a:buFont typeface="Arial" charset="0"/>
              <a:buChar char="•"/>
              <a:defRPr/>
            </a:lvl5pPr>
          </a:lstStyle>
          <a:p>
            <a:pPr lvl="0"/>
            <a:r>
              <a:rPr lang="en-US" noProof="0"/>
              <a:t>Click to insert tex</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itolo 1"/>
          <p:cNvSpPr>
            <a:spLocks noGrp="1"/>
          </p:cNvSpPr>
          <p:nvPr>
            <p:ph type="title" hasCustomPrompt="1"/>
          </p:nvPr>
        </p:nvSpPr>
        <p:spPr>
          <a:xfrm>
            <a:off x="540000" y="540000"/>
            <a:ext cx="11052002" cy="1152000"/>
          </a:xfrm>
          <a:prstGeom prst="rect">
            <a:avLst/>
          </a:prstGeom>
        </p:spPr>
        <p:txBody>
          <a:bodyPr>
            <a:noAutofit/>
          </a:bodyPr>
          <a:lstStyle>
            <a:lvl1pPr>
              <a:defRPr spc="60" baseline="0"/>
            </a:lvl1pPr>
          </a:lstStyle>
          <a:p>
            <a:r>
              <a:rPr lang="en-US" noProof="0"/>
              <a:t>Click to insert title</a:t>
            </a:r>
          </a:p>
        </p:txBody>
      </p:sp>
      <p:sp>
        <p:nvSpPr>
          <p:cNvPr id="9" name="Segnaposto numero diapositiva 5"/>
          <p:cNvSpPr>
            <a:spLocks noGrp="1"/>
          </p:cNvSpPr>
          <p:nvPr>
            <p:ph type="sldNum" sz="quarter" idx="12"/>
          </p:nvPr>
        </p:nvSpPr>
        <p:spPr>
          <a:xfrm>
            <a:off x="10711542" y="6227991"/>
            <a:ext cx="1027267" cy="365125"/>
          </a:xfrm>
        </p:spPr>
        <p:txBody>
          <a:bodyPr/>
          <a:lstStyle/>
          <a:p>
            <a:fld id="{2026EB2A-1F26-4143-92A6-3B752CD465DB}" type="slidenum">
              <a:rPr lang="it-IT" smtClean="0"/>
              <a:t>‹#›</a:t>
            </a:fld>
            <a:endParaRPr lang="it-IT"/>
          </a:p>
        </p:txBody>
      </p:sp>
      <p:pic>
        <p:nvPicPr>
          <p:cNvPr id="13"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9999" y="5895124"/>
            <a:ext cx="2215993" cy="566882"/>
          </a:xfrm>
          <a:prstGeom prst="rect">
            <a:avLst/>
          </a:prstGeom>
        </p:spPr>
      </p:pic>
    </p:spTree>
    <p:extLst>
      <p:ext uri="{BB962C8B-B14F-4D97-AF65-F5344CB8AC3E}">
        <p14:creationId xmlns:p14="http://schemas.microsoft.com/office/powerpoint/2010/main" val="28657210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Due contenuti">
    <p:spTree>
      <p:nvGrpSpPr>
        <p:cNvPr id="1" name=""/>
        <p:cNvGrpSpPr/>
        <p:nvPr/>
      </p:nvGrpSpPr>
      <p:grpSpPr>
        <a:xfrm>
          <a:off x="0" y="0"/>
          <a:ext cx="0" cy="0"/>
          <a:chOff x="0" y="0"/>
          <a:chExt cx="0" cy="0"/>
        </a:xfrm>
      </p:grpSpPr>
      <p:sp>
        <p:nvSpPr>
          <p:cNvPr id="11" name="Titolo 1"/>
          <p:cNvSpPr>
            <a:spLocks noGrp="1"/>
          </p:cNvSpPr>
          <p:nvPr>
            <p:ph type="title" hasCustomPrompt="1"/>
          </p:nvPr>
        </p:nvSpPr>
        <p:spPr>
          <a:xfrm>
            <a:off x="540000" y="540000"/>
            <a:ext cx="11052002" cy="1152000"/>
          </a:xfrm>
          <a:prstGeom prst="rect">
            <a:avLst/>
          </a:prstGeom>
        </p:spPr>
        <p:txBody>
          <a:bodyPr>
            <a:noAutofit/>
          </a:bodyPr>
          <a:lstStyle>
            <a:lvl1pPr>
              <a:defRPr spc="60" baseline="0"/>
            </a:lvl1pPr>
          </a:lstStyle>
          <a:p>
            <a:r>
              <a:rPr lang="en-US" noProof="0"/>
              <a:t>Click to insert title</a:t>
            </a:r>
          </a:p>
        </p:txBody>
      </p:sp>
      <p:sp>
        <p:nvSpPr>
          <p:cNvPr id="9" name="Segnaposto numero diapositiva 5"/>
          <p:cNvSpPr>
            <a:spLocks noGrp="1"/>
          </p:cNvSpPr>
          <p:nvPr>
            <p:ph type="sldNum" sz="quarter" idx="12"/>
          </p:nvPr>
        </p:nvSpPr>
        <p:spPr>
          <a:xfrm>
            <a:off x="10711542" y="6227991"/>
            <a:ext cx="1027267" cy="365125"/>
          </a:xfrm>
        </p:spPr>
        <p:txBody>
          <a:bodyPr/>
          <a:lstStyle/>
          <a:p>
            <a:fld id="{2026EB2A-1F26-4143-92A6-3B752CD465DB}" type="slidenum">
              <a:rPr lang="it-IT" smtClean="0"/>
              <a:t>‹#›</a:t>
            </a:fld>
            <a:endParaRPr lang="it-IT"/>
          </a:p>
        </p:txBody>
      </p:sp>
    </p:spTree>
    <p:extLst>
      <p:ext uri="{BB962C8B-B14F-4D97-AF65-F5344CB8AC3E}">
        <p14:creationId xmlns:p14="http://schemas.microsoft.com/office/powerpoint/2010/main" val="31972805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Due contenuti">
    <p:spTree>
      <p:nvGrpSpPr>
        <p:cNvPr id="1" name=""/>
        <p:cNvGrpSpPr/>
        <p:nvPr/>
      </p:nvGrpSpPr>
      <p:grpSpPr>
        <a:xfrm>
          <a:off x="0" y="0"/>
          <a:ext cx="0" cy="0"/>
          <a:chOff x="0" y="0"/>
          <a:chExt cx="0" cy="0"/>
        </a:xfrm>
      </p:grpSpPr>
      <p:sp>
        <p:nvSpPr>
          <p:cNvPr id="3" name="Segnaposto contenuto 2"/>
          <p:cNvSpPr>
            <a:spLocks noGrp="1"/>
          </p:cNvSpPr>
          <p:nvPr>
            <p:ph sz="half" idx="1" hasCustomPrompt="1"/>
          </p:nvPr>
        </p:nvSpPr>
        <p:spPr>
          <a:xfrm>
            <a:off x="539999" y="1795071"/>
            <a:ext cx="5460945" cy="4100053"/>
          </a:xfrm>
        </p:spPr>
        <p:txBody>
          <a:bodyPr>
            <a:noAutofit/>
          </a:bodyPr>
          <a:lstStyle>
            <a:lvl1pPr marL="228600" indent="-228600">
              <a:lnSpc>
                <a:spcPct val="100000"/>
              </a:lnSpc>
              <a:buClr>
                <a:srgbClr val="0070BA"/>
              </a:buClr>
              <a:buFont typeface="Arial" charset="0"/>
              <a:buChar char="•"/>
              <a:defRPr sz="1800" spc="60" baseline="0"/>
            </a:lvl1pPr>
            <a:lvl2pPr marL="685800" indent="-228600">
              <a:lnSpc>
                <a:spcPct val="100000"/>
              </a:lnSpc>
              <a:buClr>
                <a:srgbClr val="0070BA"/>
              </a:buClr>
              <a:buFont typeface="Arial" charset="0"/>
              <a:buChar char="•"/>
              <a:defRPr sz="1600" spc="60" baseline="0"/>
            </a:lvl2pPr>
            <a:lvl3pPr marL="1143000" indent="-228600">
              <a:lnSpc>
                <a:spcPct val="100000"/>
              </a:lnSpc>
              <a:buClr>
                <a:srgbClr val="0070BA"/>
              </a:buClr>
              <a:buFont typeface="Arial" charset="0"/>
              <a:buChar char="•"/>
              <a:defRPr sz="1400" spc="60" baseline="0"/>
            </a:lvl3pPr>
            <a:lvl4pPr marL="1600200" indent="-228600">
              <a:lnSpc>
                <a:spcPct val="100000"/>
              </a:lnSpc>
              <a:buClr>
                <a:srgbClr val="0070BA"/>
              </a:buClr>
              <a:buFont typeface="Arial" charset="0"/>
              <a:buChar char="•"/>
              <a:defRPr sz="1200" spc="60" baseline="0"/>
            </a:lvl4pPr>
            <a:lvl5pPr marL="2057400" indent="-228600">
              <a:lnSpc>
                <a:spcPct val="100000"/>
              </a:lnSpc>
              <a:buClr>
                <a:srgbClr val="0070BA"/>
              </a:buClr>
              <a:buFont typeface="Arial" charset="0"/>
              <a:buChar char="•"/>
              <a:defRPr sz="1200" spc="60" baseline="0"/>
            </a:lvl5pPr>
          </a:lstStyle>
          <a:p>
            <a:pPr lvl="0"/>
            <a:r>
              <a:rPr lang="en-US" noProof="0"/>
              <a:t>Click to insert tex</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itolo 1"/>
          <p:cNvSpPr>
            <a:spLocks noGrp="1"/>
          </p:cNvSpPr>
          <p:nvPr>
            <p:ph type="title" hasCustomPrompt="1"/>
          </p:nvPr>
        </p:nvSpPr>
        <p:spPr>
          <a:xfrm>
            <a:off x="540000" y="540000"/>
            <a:ext cx="11052002" cy="1152000"/>
          </a:xfrm>
          <a:prstGeom prst="rect">
            <a:avLst/>
          </a:prstGeom>
        </p:spPr>
        <p:txBody>
          <a:bodyPr>
            <a:noAutofit/>
          </a:bodyPr>
          <a:lstStyle>
            <a:lvl1pPr>
              <a:defRPr spc="60" baseline="0"/>
            </a:lvl1pPr>
          </a:lstStyle>
          <a:p>
            <a:r>
              <a:rPr lang="en-US" noProof="0"/>
              <a:t>Click to insert title</a:t>
            </a:r>
          </a:p>
        </p:txBody>
      </p:sp>
      <p:sp>
        <p:nvSpPr>
          <p:cNvPr id="9" name="Segnaposto numero diapositiva 5"/>
          <p:cNvSpPr>
            <a:spLocks noGrp="1"/>
          </p:cNvSpPr>
          <p:nvPr>
            <p:ph type="sldNum" sz="quarter" idx="12"/>
          </p:nvPr>
        </p:nvSpPr>
        <p:spPr>
          <a:xfrm>
            <a:off x="10711542" y="6227991"/>
            <a:ext cx="1027267" cy="365125"/>
          </a:xfrm>
        </p:spPr>
        <p:txBody>
          <a:bodyPr/>
          <a:lstStyle/>
          <a:p>
            <a:fld id="{2026EB2A-1F26-4143-92A6-3B752CD465DB}" type="slidenum">
              <a:rPr lang="it-IT" smtClean="0"/>
              <a:t>‹#›</a:t>
            </a:fld>
            <a:endParaRPr lang="it-IT"/>
          </a:p>
        </p:txBody>
      </p:sp>
      <p:pic>
        <p:nvPicPr>
          <p:cNvPr id="13"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9999" y="5895124"/>
            <a:ext cx="2215993" cy="566882"/>
          </a:xfrm>
          <a:prstGeom prst="rect">
            <a:avLst/>
          </a:prstGeom>
        </p:spPr>
      </p:pic>
      <p:sp>
        <p:nvSpPr>
          <p:cNvPr id="5" name="Picture Placeholder 4">
            <a:extLst>
              <a:ext uri="{FF2B5EF4-FFF2-40B4-BE49-F238E27FC236}">
                <a16:creationId xmlns:a16="http://schemas.microsoft.com/office/drawing/2014/main" id="{D29D93D5-8F53-3444-8F3E-BBF377575DA2}"/>
              </a:ext>
            </a:extLst>
          </p:cNvPr>
          <p:cNvSpPr>
            <a:spLocks noGrp="1"/>
          </p:cNvSpPr>
          <p:nvPr>
            <p:ph type="pic" sz="quarter" idx="13"/>
          </p:nvPr>
        </p:nvSpPr>
        <p:spPr>
          <a:xfrm>
            <a:off x="6194425" y="1795463"/>
            <a:ext cx="5397500" cy="4098925"/>
          </a:xfrm>
        </p:spPr>
        <p:txBody>
          <a:bodyPr/>
          <a:lstStyle/>
          <a:p>
            <a:r>
              <a:rPr lang="en-US" noProof="0"/>
              <a:t>Click icon to add picture</a:t>
            </a:r>
          </a:p>
        </p:txBody>
      </p:sp>
    </p:spTree>
    <p:extLst>
      <p:ext uri="{BB962C8B-B14F-4D97-AF65-F5344CB8AC3E}">
        <p14:creationId xmlns:p14="http://schemas.microsoft.com/office/powerpoint/2010/main" val="36351337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67776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COVER PHOTO 1 - Blue title">
    <p:spTree>
      <p:nvGrpSpPr>
        <p:cNvPr id="1" name=""/>
        <p:cNvGrpSpPr/>
        <p:nvPr/>
      </p:nvGrpSpPr>
      <p:grpSpPr>
        <a:xfrm>
          <a:off x="0" y="0"/>
          <a:ext cx="0" cy="0"/>
          <a:chOff x="0" y="0"/>
          <a:chExt cx="0" cy="0"/>
        </a:xfrm>
      </p:grpSpPr>
      <p:sp>
        <p:nvSpPr>
          <p:cNvPr id="6" name="Segnaposto immagine 8"/>
          <p:cNvSpPr>
            <a:spLocks noGrp="1"/>
          </p:cNvSpPr>
          <p:nvPr>
            <p:ph type="pic" sz="quarter" idx="11" hasCustomPrompt="1"/>
          </p:nvPr>
        </p:nvSpPr>
        <p:spPr>
          <a:xfrm>
            <a:off x="1616400" y="539496"/>
            <a:ext cx="10008000" cy="5779008"/>
          </a:xfrm>
          <a:prstGeom prst="rect">
            <a:avLst/>
          </a:prstGeom>
          <a:solidFill>
            <a:schemeClr val="tx1">
              <a:lumMod val="20000"/>
              <a:lumOff val="80000"/>
            </a:schemeClr>
          </a:solidFill>
        </p:spPr>
        <p:txBody>
          <a:bodyPr anchor="t">
            <a:normAutofit/>
          </a:bodyPr>
          <a:lstStyle>
            <a:lvl1pPr marL="0" indent="0" algn="ctr">
              <a:buNone/>
              <a:defRPr sz="1600" b="1" i="0" baseline="0">
                <a:solidFill>
                  <a:srgbClr val="FF0000"/>
                </a:solidFill>
                <a:latin typeface="Open Sans" charset="0"/>
                <a:ea typeface="Open Sans" charset="0"/>
                <a:cs typeface="Open Sans" charset="0"/>
              </a:defRPr>
            </a:lvl1pPr>
          </a:lstStyle>
          <a:p>
            <a:pPr marL="228600" marR="0" lvl="0" indent="-228600" algn="l" defTabSz="914400" rtl="0" eaLnBrk="1" fontAlgn="auto" latinLnBrk="0" hangingPunct="1">
              <a:lnSpc>
                <a:spcPct val="90000"/>
              </a:lnSpc>
              <a:spcBef>
                <a:spcPts val="1000"/>
              </a:spcBef>
              <a:spcAft>
                <a:spcPts val="0"/>
              </a:spcAft>
              <a:buClrTx/>
              <a:buSzTx/>
              <a:tabLst/>
              <a:defRPr/>
            </a:pPr>
            <a:r>
              <a:rPr lang="it-IT"/>
              <a:t>Click to </a:t>
            </a:r>
            <a:r>
              <a:rPr lang="it-IT" err="1"/>
              <a:t>insert</a:t>
            </a:r>
            <a:r>
              <a:rPr lang="it-IT"/>
              <a:t> image</a:t>
            </a:r>
          </a:p>
        </p:txBody>
      </p:sp>
      <p:sp>
        <p:nvSpPr>
          <p:cNvPr id="2" name="Titolo 1"/>
          <p:cNvSpPr>
            <a:spLocks noGrp="1"/>
          </p:cNvSpPr>
          <p:nvPr>
            <p:ph type="ctrTitle" hasCustomPrompt="1"/>
          </p:nvPr>
        </p:nvSpPr>
        <p:spPr>
          <a:xfrm>
            <a:off x="2031224" y="675542"/>
            <a:ext cx="9595954" cy="1324205"/>
          </a:xfrm>
          <a:prstGeom prst="rect">
            <a:avLst/>
          </a:prstGeom>
        </p:spPr>
        <p:txBody>
          <a:bodyPr anchor="t">
            <a:noAutofit/>
          </a:bodyPr>
          <a:lstStyle>
            <a:lvl1pPr algn="l">
              <a:lnSpc>
                <a:spcPct val="100000"/>
              </a:lnSpc>
              <a:defRPr sz="3600" b="1" i="0" baseline="0">
                <a:solidFill>
                  <a:srgbClr val="FFFFFE"/>
                </a:solidFill>
                <a:latin typeface="Open Sans" charset="0"/>
                <a:ea typeface="Open Sans" charset="0"/>
                <a:cs typeface="Open Sans" charset="0"/>
              </a:defRPr>
            </a:lvl1pPr>
          </a:lstStyle>
          <a:p>
            <a:r>
              <a:rPr lang="en-US" noProof="0"/>
              <a:t>Click to insert title</a:t>
            </a:r>
          </a:p>
        </p:txBody>
      </p:sp>
      <p:sp>
        <p:nvSpPr>
          <p:cNvPr id="3" name="Sottotitolo 2"/>
          <p:cNvSpPr>
            <a:spLocks noGrp="1"/>
          </p:cNvSpPr>
          <p:nvPr>
            <p:ph type="subTitle" idx="1" hasCustomPrompt="1"/>
          </p:nvPr>
        </p:nvSpPr>
        <p:spPr>
          <a:xfrm>
            <a:off x="2045184" y="1999748"/>
            <a:ext cx="9595954" cy="1031046"/>
          </a:xfrm>
        </p:spPr>
        <p:txBody>
          <a:bodyPr anchor="t">
            <a:noAutofit/>
          </a:bodyPr>
          <a:lstStyle>
            <a:lvl1pPr marL="0" indent="0" algn="l">
              <a:buNone/>
              <a:defRPr sz="2400" b="0" i="0">
                <a:solidFill>
                  <a:srgbClr val="FFFFFE"/>
                </a:solidFill>
                <a:latin typeface="Open Sans" charset="0"/>
                <a:ea typeface="Open Sans" charset="0"/>
                <a:cs typeface="Open Sans"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insert subtitle</a:t>
            </a:r>
          </a:p>
        </p:txBody>
      </p:sp>
      <p:sp>
        <p:nvSpPr>
          <p:cNvPr id="4" name="Segnaposto data 3"/>
          <p:cNvSpPr>
            <a:spLocks noGrp="1"/>
          </p:cNvSpPr>
          <p:nvPr>
            <p:ph type="dt" sz="half" idx="10"/>
          </p:nvPr>
        </p:nvSpPr>
        <p:spPr>
          <a:xfrm>
            <a:off x="2066124" y="5820454"/>
            <a:ext cx="2743200" cy="365125"/>
          </a:xfrm>
        </p:spPr>
        <p:txBody>
          <a:bodyPr/>
          <a:lstStyle>
            <a:lvl1pPr algn="l">
              <a:defRPr sz="1400" b="1" i="0">
                <a:solidFill>
                  <a:srgbClr val="FFFFFE"/>
                </a:solidFill>
                <a:latin typeface="Open Sans" charset="0"/>
                <a:ea typeface="Open Sans" charset="0"/>
                <a:cs typeface="Open Sans" charset="0"/>
              </a:defRPr>
            </a:lvl1pPr>
          </a:lstStyle>
          <a:p>
            <a:r>
              <a:rPr lang="en-US" noProof="0"/>
              <a:t>Year Month</a:t>
            </a:r>
          </a:p>
        </p:txBody>
      </p:sp>
      <p:pic>
        <p:nvPicPr>
          <p:cNvPr id="7"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8163" y="539496"/>
            <a:ext cx="1082040" cy="5779008"/>
          </a:xfrm>
          <a:prstGeom prst="rect">
            <a:avLst/>
          </a:prstGeom>
        </p:spPr>
      </p:pic>
      <p:sp>
        <p:nvSpPr>
          <p:cNvPr id="8" name="Rectangle 7"/>
          <p:cNvSpPr/>
          <p:nvPr userDrawn="1"/>
        </p:nvSpPr>
        <p:spPr>
          <a:xfrm>
            <a:off x="1620203" y="539496"/>
            <a:ext cx="4190047" cy="56460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Tree>
    <p:extLst>
      <p:ext uri="{BB962C8B-B14F-4D97-AF65-F5344CB8AC3E}">
        <p14:creationId xmlns:p14="http://schemas.microsoft.com/office/powerpoint/2010/main" val="1384330521"/>
      </p:ext>
    </p:extLst>
  </p:cSld>
  <p:clrMapOvr>
    <a:masterClrMapping/>
  </p:clrMapOvr>
  <p:extLst>
    <p:ext uri="{DCECCB84-F9BA-43D5-87BE-67443E8EF086}">
      <p15:sldGuideLst xmlns:p15="http://schemas.microsoft.com/office/powerpoint/2012/main">
        <p15:guide id="1" pos="339">
          <p15:clr>
            <a:srgbClr val="FBAE40"/>
          </p15:clr>
        </p15:guide>
        <p15:guide id="2" orient="horz" pos="337">
          <p15:clr>
            <a:srgbClr val="FBAE40"/>
          </p15:clr>
        </p15:guide>
        <p15:guide id="3" orient="horz" pos="3978">
          <p15:clr>
            <a:srgbClr val="FBAE40"/>
          </p15:clr>
        </p15:guide>
        <p15:guide id="4" pos="1359">
          <p15:clr>
            <a:srgbClr val="FBAE40"/>
          </p15:clr>
        </p15:guide>
        <p15:guide id="5" orient="horz" pos="514">
          <p15:clr>
            <a:srgbClr val="FBAE40"/>
          </p15:clr>
        </p15:guide>
        <p15:guide id="6" pos="7333">
          <p15:clr>
            <a:srgbClr val="FBAE40"/>
          </p15:clr>
        </p15:guide>
        <p15:guide id="7" orient="horz" pos="3799">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99903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6" r:id="rId13"/>
    <p:sldLayoutId id="2147483677" r:id="rId14"/>
    <p:sldLayoutId id="2147483678" r:id="rId15"/>
    <p:sldLayoutId id="2147483679" r:id="rId16"/>
  </p:sldLayoutIdLst>
  <p:txStyles>
    <p:titleStyle>
      <a:lvl1pPr eaLnBrk="1" hangingPunct="1">
        <a:defRPr sz="2600" b="1">
          <a:latin typeface="Open Sans" panose="020B0606030504020204" pitchFamily="34" charset="0"/>
          <a:ea typeface="Open Sans" panose="020B0606030504020204" pitchFamily="34" charset="0"/>
          <a:cs typeface="Open Sans" panose="020B0606030504020204" pitchFamily="34" charset="0"/>
        </a:defRPr>
      </a:lvl1pPr>
    </p:titleStyle>
    <p:bodyStyle>
      <a:lvl1pPr marL="0" eaLnBrk="1" hangingPunct="1">
        <a:defRPr sz="1200">
          <a:latin typeface="+mn-lt"/>
          <a:ea typeface="+mn-ea"/>
          <a:cs typeface="+mn-cs"/>
        </a:defRPr>
      </a:lvl1pPr>
      <a:lvl2pPr marL="414618" eaLnBrk="1" hangingPunct="1">
        <a:defRPr sz="1200">
          <a:latin typeface="+mn-lt"/>
          <a:ea typeface="+mn-ea"/>
          <a:cs typeface="+mn-cs"/>
        </a:defRPr>
      </a:lvl2pPr>
      <a:lvl3pPr marL="829235" eaLnBrk="1" hangingPunct="1">
        <a:defRPr sz="1200">
          <a:latin typeface="+mn-lt"/>
          <a:ea typeface="+mn-ea"/>
          <a:cs typeface="+mn-cs"/>
        </a:defRPr>
      </a:lvl3pPr>
      <a:lvl4pPr marL="1243854" eaLnBrk="1" hangingPunct="1">
        <a:defRPr sz="1200">
          <a:latin typeface="+mn-lt"/>
          <a:ea typeface="+mn-ea"/>
          <a:cs typeface="+mn-cs"/>
        </a:defRPr>
      </a:lvl4pPr>
      <a:lvl5pPr marL="1658471" eaLnBrk="1" hangingPunct="1">
        <a:defRPr sz="1200">
          <a:latin typeface="+mn-lt"/>
          <a:ea typeface="+mn-ea"/>
          <a:cs typeface="+mn-cs"/>
        </a:defRPr>
      </a:lvl5pPr>
      <a:lvl6pPr marL="2073088" eaLnBrk="1" hangingPunct="1">
        <a:defRPr>
          <a:latin typeface="+mn-lt"/>
          <a:ea typeface="+mn-ea"/>
          <a:cs typeface="+mn-cs"/>
        </a:defRPr>
      </a:lvl6pPr>
      <a:lvl7pPr marL="2487705" eaLnBrk="1" hangingPunct="1">
        <a:defRPr>
          <a:latin typeface="+mn-lt"/>
          <a:ea typeface="+mn-ea"/>
          <a:cs typeface="+mn-cs"/>
        </a:defRPr>
      </a:lvl7pPr>
      <a:lvl8pPr marL="2902323" eaLnBrk="1" hangingPunct="1">
        <a:defRPr>
          <a:latin typeface="+mn-lt"/>
          <a:ea typeface="+mn-ea"/>
          <a:cs typeface="+mn-cs"/>
        </a:defRPr>
      </a:lvl8pPr>
      <a:lvl9pPr marL="3316941" eaLnBrk="1" hangingPunct="1">
        <a:defRPr>
          <a:latin typeface="+mn-lt"/>
          <a:ea typeface="+mn-ea"/>
          <a:cs typeface="+mn-cs"/>
        </a:defRPr>
      </a:lvl9pPr>
    </p:bodyStyle>
    <p:otherStyle>
      <a:lvl1pPr marL="0" eaLnBrk="1" hangingPunct="1">
        <a:defRPr>
          <a:latin typeface="+mn-lt"/>
          <a:ea typeface="+mn-ea"/>
          <a:cs typeface="+mn-cs"/>
        </a:defRPr>
      </a:lvl1pPr>
      <a:lvl2pPr marL="414618" eaLnBrk="1" hangingPunct="1">
        <a:defRPr>
          <a:latin typeface="+mn-lt"/>
          <a:ea typeface="+mn-ea"/>
          <a:cs typeface="+mn-cs"/>
        </a:defRPr>
      </a:lvl2pPr>
      <a:lvl3pPr marL="829235" eaLnBrk="1" hangingPunct="1">
        <a:defRPr>
          <a:latin typeface="+mn-lt"/>
          <a:ea typeface="+mn-ea"/>
          <a:cs typeface="+mn-cs"/>
        </a:defRPr>
      </a:lvl3pPr>
      <a:lvl4pPr marL="1243854" eaLnBrk="1" hangingPunct="1">
        <a:defRPr>
          <a:latin typeface="+mn-lt"/>
          <a:ea typeface="+mn-ea"/>
          <a:cs typeface="+mn-cs"/>
        </a:defRPr>
      </a:lvl4pPr>
      <a:lvl5pPr marL="1658471" eaLnBrk="1" hangingPunct="1">
        <a:defRPr>
          <a:latin typeface="+mn-lt"/>
          <a:ea typeface="+mn-ea"/>
          <a:cs typeface="+mn-cs"/>
        </a:defRPr>
      </a:lvl5pPr>
      <a:lvl6pPr marL="2073088" eaLnBrk="1" hangingPunct="1">
        <a:defRPr>
          <a:latin typeface="+mn-lt"/>
          <a:ea typeface="+mn-ea"/>
          <a:cs typeface="+mn-cs"/>
        </a:defRPr>
      </a:lvl6pPr>
      <a:lvl7pPr marL="2487705" eaLnBrk="1" hangingPunct="1">
        <a:defRPr>
          <a:latin typeface="+mn-lt"/>
          <a:ea typeface="+mn-ea"/>
          <a:cs typeface="+mn-cs"/>
        </a:defRPr>
      </a:lvl7pPr>
      <a:lvl8pPr marL="2902323" eaLnBrk="1" hangingPunct="1">
        <a:defRPr>
          <a:latin typeface="+mn-lt"/>
          <a:ea typeface="+mn-ea"/>
          <a:cs typeface="+mn-cs"/>
        </a:defRPr>
      </a:lvl8pPr>
      <a:lvl9pPr marL="3316941" eaLnBrk="1" hangingPunct="1">
        <a:defRPr>
          <a:latin typeface="+mn-lt"/>
          <a:ea typeface="+mn-ea"/>
          <a:cs typeface="+mn-cs"/>
        </a:defRPr>
      </a:lvl9pPr>
    </p:otherStyle>
  </p:txStyles>
  <p:extLst>
    <p:ext uri="{27BBF7A9-308A-43DC-89C8-2F10F3537804}">
      <p15:sldGuideLst xmlns:p15="http://schemas.microsoft.com/office/powerpoint/2012/main">
        <p15:guide id="1" orient="horz" pos="4128">
          <p15:clr>
            <a:srgbClr val="F26B43"/>
          </p15:clr>
        </p15:guide>
        <p15:guide id="2" pos="3840">
          <p15:clr>
            <a:srgbClr val="F26B43"/>
          </p15:clr>
        </p15:guide>
        <p15:guide id="3" pos="264">
          <p15:clr>
            <a:srgbClr val="F26B43"/>
          </p15:clr>
        </p15:guide>
        <p15:guide id="4" pos="7416">
          <p15:clr>
            <a:srgbClr val="F26B43"/>
          </p15:clr>
        </p15:guide>
        <p15:guide id="5" orient="horz" pos="288">
          <p15:clr>
            <a:srgbClr val="F26B43"/>
          </p15:clr>
        </p15:guide>
        <p15:guide id="6" orient="horz" pos="2424">
          <p15:clr>
            <a:srgbClr val="F26B43"/>
          </p15:clr>
        </p15:guide>
        <p15:guide id="7" orient="horz" pos="744">
          <p15:clr>
            <a:srgbClr val="F26B43"/>
          </p15:clr>
        </p15:guide>
        <p15:guide id="8" pos="3936">
          <p15:clr>
            <a:srgbClr val="F26B43"/>
          </p15:clr>
        </p15:guide>
        <p15:guide id="9" pos="3744">
          <p15:clr>
            <a:srgbClr val="F26B43"/>
          </p15:clr>
        </p15:guide>
        <p15:guide id="10" orient="horz" pos="2496">
          <p15:clr>
            <a:srgbClr val="F26B43"/>
          </p15:clr>
        </p15:guide>
        <p15:guide id="11" orient="horz" pos="840">
          <p15:clr>
            <a:srgbClr val="F26B43"/>
          </p15:clr>
        </p15:guide>
        <p15:guide id="12" orient="horz" pos="2568">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E"/>
        </a:solidFill>
        <a:effectLst/>
      </p:bgPr>
    </p:bg>
    <p:spTree>
      <p:nvGrpSpPr>
        <p:cNvPr id="1" name=""/>
        <p:cNvGrpSpPr/>
        <p:nvPr/>
      </p:nvGrpSpPr>
      <p:grpSpPr>
        <a:xfrm>
          <a:off x="0" y="0"/>
          <a:ext cx="0" cy="0"/>
          <a:chOff x="0" y="0"/>
          <a:chExt cx="0" cy="0"/>
        </a:xfrm>
      </p:grpSpPr>
      <p:sp>
        <p:nvSpPr>
          <p:cNvPr id="3" name="Segnaposto testo 2"/>
          <p:cNvSpPr>
            <a:spLocks noGrp="1"/>
          </p:cNvSpPr>
          <p:nvPr>
            <p:ph type="body" idx="1"/>
          </p:nvPr>
        </p:nvSpPr>
        <p:spPr>
          <a:xfrm>
            <a:off x="973394" y="1732935"/>
            <a:ext cx="10667744" cy="4444027"/>
          </a:xfrm>
          <a:prstGeom prst="rect">
            <a:avLst/>
          </a:prstGeom>
        </p:spPr>
        <p:txBody>
          <a:bodyPr vert="horz" lIns="91440" tIns="45720" rIns="91440" bIns="45720" rtlCol="0">
            <a:normAutofit/>
          </a:bodyPr>
          <a:lstStyle/>
          <a:p>
            <a:pPr lvl="0"/>
            <a:r>
              <a:rPr lang="en-US" noProof="1"/>
              <a:t>Fare clic per modificare gli stili del testo dello schema</a:t>
            </a:r>
          </a:p>
          <a:p>
            <a:pPr lvl="1"/>
            <a:r>
              <a:rPr lang="en-US" noProof="1"/>
              <a:t>Secondo livello</a:t>
            </a:r>
          </a:p>
          <a:p>
            <a:pPr lvl="2"/>
            <a:r>
              <a:rPr lang="en-US" noProof="1"/>
              <a:t>Terzo livello</a:t>
            </a:r>
          </a:p>
          <a:p>
            <a:pPr lvl="3"/>
            <a:r>
              <a:rPr lang="en-US" noProof="1"/>
              <a:t>Quarto livello</a:t>
            </a:r>
          </a:p>
          <a:p>
            <a:pPr lvl="4"/>
            <a:r>
              <a:rPr lang="en-US" noProof="1"/>
              <a:t>Quinto livello</a:t>
            </a:r>
          </a:p>
        </p:txBody>
      </p:sp>
      <p:sp>
        <p:nvSpPr>
          <p:cNvPr id="4" name="Segnaposto data 3"/>
          <p:cNvSpPr>
            <a:spLocks noGrp="1"/>
          </p:cNvSpPr>
          <p:nvPr>
            <p:ph type="dt" sz="half" idx="2"/>
          </p:nvPr>
        </p:nvSpPr>
        <p:spPr>
          <a:xfrm>
            <a:off x="7637761" y="6227991"/>
            <a:ext cx="2743200" cy="365125"/>
          </a:xfrm>
          <a:prstGeom prst="rect">
            <a:avLst/>
          </a:prstGeom>
        </p:spPr>
        <p:txBody>
          <a:bodyPr vert="horz" lIns="91440" tIns="45720" rIns="91440" bIns="45720" rtlCol="0" anchor="t"/>
          <a:lstStyle>
            <a:lvl1pPr algn="r">
              <a:defRPr sz="1200" b="0" i="0">
                <a:solidFill>
                  <a:srgbClr val="0070BA"/>
                </a:solidFill>
                <a:latin typeface="Open Sans" charset="0"/>
                <a:ea typeface="Open Sans" charset="0"/>
                <a:cs typeface="Open Sans" charset="0"/>
              </a:defRPr>
            </a:lvl1pPr>
          </a:lstStyle>
          <a:p>
            <a:r>
              <a:rPr lang="it-IT"/>
              <a:t>Year Month</a:t>
            </a:r>
          </a:p>
        </p:txBody>
      </p:sp>
      <p:sp>
        <p:nvSpPr>
          <p:cNvPr id="6" name="Segnaposto numero diapositiva 5"/>
          <p:cNvSpPr>
            <a:spLocks noGrp="1"/>
          </p:cNvSpPr>
          <p:nvPr>
            <p:ph type="sldNum" sz="quarter" idx="4"/>
          </p:nvPr>
        </p:nvSpPr>
        <p:spPr>
          <a:xfrm>
            <a:off x="10711542" y="6227991"/>
            <a:ext cx="1027267" cy="365125"/>
          </a:xfrm>
          <a:prstGeom prst="rect">
            <a:avLst/>
          </a:prstGeom>
        </p:spPr>
        <p:txBody>
          <a:bodyPr vert="horz" lIns="91440" tIns="45720" rIns="91440" bIns="45720" rtlCol="0" anchor="t"/>
          <a:lstStyle>
            <a:lvl1pPr algn="r">
              <a:defRPr sz="1200" b="1" i="0">
                <a:solidFill>
                  <a:srgbClr val="0070BA"/>
                </a:solidFill>
                <a:latin typeface="Open Sans" charset="0"/>
                <a:ea typeface="Open Sans" charset="0"/>
                <a:cs typeface="Open Sans" charset="0"/>
              </a:defRPr>
            </a:lvl1pPr>
          </a:lstStyle>
          <a:p>
            <a:fld id="{2026EB2A-1F26-4143-92A6-3B752CD465DB}" type="slidenum">
              <a:rPr lang="it-IT" smtClean="0"/>
              <a:pPr/>
              <a:t>‹#›</a:t>
            </a:fld>
            <a:endParaRPr lang="it-IT"/>
          </a:p>
        </p:txBody>
      </p:sp>
      <p:sp>
        <p:nvSpPr>
          <p:cNvPr id="5" name="Title Placeholder 4"/>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1"/>
              <a:t>Click to edit Master title style</a:t>
            </a:r>
          </a:p>
        </p:txBody>
      </p:sp>
    </p:spTree>
    <p:extLst>
      <p:ext uri="{BB962C8B-B14F-4D97-AF65-F5344CB8AC3E}">
        <p14:creationId xmlns:p14="http://schemas.microsoft.com/office/powerpoint/2010/main" val="2160697857"/>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sldNum="0" hdr="0" ftr="0"/>
  <p:txStyles>
    <p:titleStyle>
      <a:lvl1pPr algn="l" defTabSz="914400" rtl="0" eaLnBrk="1" latinLnBrk="0" hangingPunct="1">
        <a:lnSpc>
          <a:spcPct val="90000"/>
        </a:lnSpc>
        <a:spcBef>
          <a:spcPct val="0"/>
        </a:spcBef>
        <a:buNone/>
        <a:defRPr sz="3000" b="1" i="0" kern="1200">
          <a:solidFill>
            <a:srgbClr val="0070BA"/>
          </a:solidFill>
          <a:latin typeface="Open Sans" charset="0"/>
          <a:ea typeface="Open Sans" charset="0"/>
          <a:cs typeface="Open Sans" charset="0"/>
        </a:defRPr>
      </a:lvl1pPr>
    </p:titleStyle>
    <p:bodyStyle>
      <a:lvl1pPr marL="228600" indent="-228600" algn="l" defTabSz="914400" rtl="0" eaLnBrk="1" latinLnBrk="0" hangingPunct="1">
        <a:lnSpc>
          <a:spcPct val="90000"/>
        </a:lnSpc>
        <a:spcBef>
          <a:spcPts val="1000"/>
        </a:spcBef>
        <a:buFont typeface="Arial"/>
        <a:buChar char="•"/>
        <a:defRPr sz="2000" b="0" i="0" kern="1200">
          <a:solidFill>
            <a:schemeClr val="tx1"/>
          </a:solidFill>
          <a:latin typeface="Open Sans" charset="0"/>
          <a:ea typeface="Open Sans" charset="0"/>
          <a:cs typeface="Open Sans" charset="0"/>
        </a:defRPr>
      </a:lvl1pPr>
      <a:lvl2pPr marL="685800" indent="-228600" algn="l" defTabSz="914400" rtl="0" eaLnBrk="1" latinLnBrk="0" hangingPunct="1">
        <a:lnSpc>
          <a:spcPct val="90000"/>
        </a:lnSpc>
        <a:spcBef>
          <a:spcPts val="500"/>
        </a:spcBef>
        <a:buFont typeface="Arial"/>
        <a:buChar char="•"/>
        <a:defRPr sz="1800" b="0" i="0" kern="1200">
          <a:solidFill>
            <a:schemeClr val="tx1"/>
          </a:solidFill>
          <a:latin typeface="Open Sans" charset="0"/>
          <a:ea typeface="Open Sans" charset="0"/>
          <a:cs typeface="Open Sans" charset="0"/>
        </a:defRPr>
      </a:lvl2pPr>
      <a:lvl3pPr marL="1143000" indent="-228600" algn="l" defTabSz="914400" rtl="0" eaLnBrk="1" latinLnBrk="0" hangingPunct="1">
        <a:lnSpc>
          <a:spcPct val="90000"/>
        </a:lnSpc>
        <a:spcBef>
          <a:spcPts val="500"/>
        </a:spcBef>
        <a:buFont typeface="Arial"/>
        <a:buChar char="•"/>
        <a:defRPr sz="1600" b="0" i="0" kern="1200">
          <a:solidFill>
            <a:schemeClr val="tx1"/>
          </a:solidFill>
          <a:latin typeface="Open Sans" charset="0"/>
          <a:ea typeface="Open Sans" charset="0"/>
          <a:cs typeface="Open Sans" charset="0"/>
        </a:defRPr>
      </a:lvl3pPr>
      <a:lvl4pPr marL="1600200" indent="-228600" algn="l" defTabSz="914400" rtl="0" eaLnBrk="1" latinLnBrk="0" hangingPunct="1">
        <a:lnSpc>
          <a:spcPct val="90000"/>
        </a:lnSpc>
        <a:spcBef>
          <a:spcPts val="500"/>
        </a:spcBef>
        <a:buFont typeface="Arial"/>
        <a:buChar char="•"/>
        <a:defRPr sz="1400" b="0" i="0" kern="1200">
          <a:solidFill>
            <a:schemeClr val="tx1"/>
          </a:solidFill>
          <a:latin typeface="Open Sans" charset="0"/>
          <a:ea typeface="Open Sans" charset="0"/>
          <a:cs typeface="Open Sans" charset="0"/>
        </a:defRPr>
      </a:lvl4pPr>
      <a:lvl5pPr marL="2057400" indent="-228600" algn="l" defTabSz="914400" rtl="0" eaLnBrk="1" latinLnBrk="0" hangingPunct="1">
        <a:lnSpc>
          <a:spcPct val="90000"/>
        </a:lnSpc>
        <a:spcBef>
          <a:spcPts val="500"/>
        </a:spcBef>
        <a:buFont typeface="Arial"/>
        <a:buChar char="•"/>
        <a:defRPr sz="1400" b="0" i="0" kern="1200">
          <a:solidFill>
            <a:schemeClr val="tx1"/>
          </a:solidFill>
          <a:latin typeface="Open Sans" charset="0"/>
          <a:ea typeface="Open Sans" charset="0"/>
          <a:cs typeface="Open Sans"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74">
          <p15:clr>
            <a:srgbClr val="F26B43"/>
          </p15:clr>
        </p15:guide>
        <p15:guide id="2" pos="7333">
          <p15:clr>
            <a:srgbClr val="F26B43"/>
          </p15:clr>
        </p15:guide>
        <p15:guide id="3" pos="688">
          <p15:clr>
            <a:srgbClr val="F26B43"/>
          </p15:clr>
        </p15:guide>
        <p15:guide id="4" orient="horz" pos="334">
          <p15:clr>
            <a:srgbClr val="F26B43"/>
          </p15:clr>
        </p15:guide>
        <p15:guide id="5" orient="horz" pos="113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microsoft.com/office/2018/10/relationships/comments" Target="../comments/modernComment_7F3E9C9F_57CB85A9.xml"/><Relationship Id="rId1" Type="http://schemas.openxmlformats.org/officeDocument/2006/relationships/slideLayout" Target="../slideLayouts/slideLayout11.xml"/><Relationship Id="rId5" Type="http://schemas.openxmlformats.org/officeDocument/2006/relationships/image" Target="../media/image1.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notesSlide" Target="../notesSlides/notesSlide6.xml"/><Relationship Id="rId1" Type="http://schemas.openxmlformats.org/officeDocument/2006/relationships/slideLayout" Target="../slideLayouts/slideLayout22.xml"/><Relationship Id="rId6" Type="http://schemas.openxmlformats.org/officeDocument/2006/relationships/image" Target="../media/image11.svg"/><Relationship Id="rId5" Type="http://schemas.openxmlformats.org/officeDocument/2006/relationships/image" Target="../media/image10.sv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microsoft.com/office/2018/10/relationships/comments" Target="../comments/modernComment_7FFE5633_872C1B24.xml"/><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sitting under a tree&#10;&#10;AI-generated content may be incorrect.">
            <a:extLst>
              <a:ext uri="{FF2B5EF4-FFF2-40B4-BE49-F238E27FC236}">
                <a16:creationId xmlns:a16="http://schemas.microsoft.com/office/drawing/2014/main" id="{32AB1AA8-FF11-1186-F821-17C3B02F65C2}"/>
              </a:ext>
            </a:extLst>
          </p:cNvPr>
          <p:cNvPicPr>
            <a:picLocks noChangeAspect="1"/>
          </p:cNvPicPr>
          <p:nvPr/>
        </p:nvPicPr>
        <p:blipFill>
          <a:blip r:embed="rId3">
            <a:extLst>
              <a:ext uri="{28A0092B-C50C-407E-A947-70E740481C1C}">
                <a14:useLocalDpi xmlns:a14="http://schemas.microsoft.com/office/drawing/2010/main" val="0"/>
              </a:ext>
            </a:extLst>
          </a:blip>
          <a:srcRect t="18995" b="22558"/>
          <a:stretch/>
        </p:blipFill>
        <p:spPr>
          <a:xfrm>
            <a:off x="0" y="0"/>
            <a:ext cx="12192000" cy="4750545"/>
          </a:xfrm>
          <a:prstGeom prst="rect">
            <a:avLst/>
          </a:prstGeom>
        </p:spPr>
      </p:pic>
      <p:sp>
        <p:nvSpPr>
          <p:cNvPr id="9" name="Titolo 1">
            <a:extLst>
              <a:ext uri="{FF2B5EF4-FFF2-40B4-BE49-F238E27FC236}">
                <a16:creationId xmlns:a16="http://schemas.microsoft.com/office/drawing/2014/main" id="{1A015D9C-C9D3-D64F-ADA5-742B12AEEA7C}"/>
              </a:ext>
            </a:extLst>
          </p:cNvPr>
          <p:cNvSpPr txBox="1">
            <a:spLocks noGrp="1"/>
          </p:cNvSpPr>
          <p:nvPr>
            <p:ph type="title" idx="4294967295"/>
          </p:nvPr>
        </p:nvSpPr>
        <p:spPr>
          <a:xfrm>
            <a:off x="659230" y="5128296"/>
            <a:ext cx="9497781" cy="1014413"/>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latinLnBrk="0" hangingPunct="1">
              <a:lnSpc>
                <a:spcPct val="90000"/>
              </a:lnSpc>
              <a:spcBef>
                <a:spcPct val="0"/>
              </a:spcBef>
              <a:buNone/>
              <a:defRPr sz="3600" b="1" i="0" kern="1200">
                <a:solidFill>
                  <a:srgbClr val="0070BA"/>
                </a:solidFill>
                <a:latin typeface="Open Sans" charset="0"/>
                <a:ea typeface="Open Sans" charset="0"/>
                <a:cs typeface="Open Sans" charset="0"/>
              </a:defRPr>
            </a:lvl1pPr>
          </a:lstStyle>
          <a:p>
            <a:pPr>
              <a:defRPr/>
            </a:pPr>
            <a:r>
              <a:rPr lang="fr-FR" sz="3400" dirty="0">
                <a:solidFill>
                  <a:schemeClr val="tx1"/>
                </a:solidFill>
                <a:latin typeface="Open Sans"/>
                <a:ea typeface="Open Sans"/>
                <a:cs typeface="Open Sans"/>
              </a:rPr>
              <a:t>Entretiens pour la Stratégie de Ciblage</a:t>
            </a:r>
            <a:br>
              <a:rPr lang="en-GB" sz="3600" b="1" i="0" u="none" strike="noStrike" kern="1200" cap="none" spc="0" normalizeH="0" baseline="0" noProof="0" dirty="0">
                <a:ln>
                  <a:noFill/>
                </a:ln>
                <a:effectLst/>
                <a:uLnTx/>
                <a:uFillTx/>
                <a:latin typeface="Open Sans ExtraBold" panose="020B0606030504020204" pitchFamily="34" charset="0"/>
                <a:ea typeface="Open Sans ExtraBold" panose="020B0606030504020204" pitchFamily="34" charset="0"/>
                <a:cs typeface="Open Sans ExtraBold" panose="020B0606030504020204" pitchFamily="34" charset="0"/>
              </a:rPr>
            </a:br>
            <a:r>
              <a:rPr lang="en-GB" sz="1600" dirty="0">
                <a:latin typeface="Open Sans"/>
                <a:ea typeface="Open Sans"/>
                <a:cs typeface="Open Sans"/>
              </a:rPr>
              <a:t>Questions types d’entretien</a:t>
            </a:r>
            <a:endParaRPr kumimoji="0" lang="en-GB" sz="2900" b="0" i="0" u="none" strike="noStrike" kern="1200" cap="none" spc="0" normalizeH="0" baseline="0" noProof="0" dirty="0">
              <a:ln>
                <a:noFill/>
              </a:ln>
              <a:solidFill>
                <a:srgbClr val="000000"/>
              </a:solidFill>
              <a:effectLst/>
              <a:uLnTx/>
              <a:uFillTx/>
              <a:latin typeface="Open Sans"/>
              <a:ea typeface="Open Sans"/>
              <a:cs typeface="Open Sans"/>
            </a:endParaRPr>
          </a:p>
        </p:txBody>
      </p:sp>
      <p:sp>
        <p:nvSpPr>
          <p:cNvPr id="12" name="Date Placeholder 4">
            <a:extLst>
              <a:ext uri="{FF2B5EF4-FFF2-40B4-BE49-F238E27FC236}">
                <a16:creationId xmlns:a16="http://schemas.microsoft.com/office/drawing/2014/main" id="{52D83F10-A12A-DC43-92D2-9708578359F6}"/>
              </a:ext>
            </a:extLst>
          </p:cNvPr>
          <p:cNvSpPr txBox="1">
            <a:spLocks/>
          </p:cNvSpPr>
          <p:nvPr/>
        </p:nvSpPr>
        <p:spPr>
          <a:xfrm>
            <a:off x="659231" y="6149794"/>
            <a:ext cx="2743200" cy="365125"/>
          </a:xfrm>
          <a:prstGeom prst="rect">
            <a:avLst/>
          </a:prstGeom>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GB" sz="1400" b="1" dirty="0">
                <a:solidFill>
                  <a:srgbClr val="000000"/>
                </a:solidFill>
                <a:latin typeface="Open Sans" panose="020B0606030504020204" pitchFamily="34" charset="0"/>
                <a:ea typeface="Open Sans" panose="020B0606030504020204" pitchFamily="34" charset="0"/>
                <a:cs typeface="Open Sans" panose="020B0606030504020204" pitchFamily="34" charset="0"/>
              </a:rPr>
              <a:t>Date</a:t>
            </a:r>
            <a:endParaRPr kumimoji="0" lang="en-GB" sz="1400" b="1"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pic>
        <p:nvPicPr>
          <p:cNvPr id="11" name="Picture 10">
            <a:extLst>
              <a:ext uri="{FF2B5EF4-FFF2-40B4-BE49-F238E27FC236}">
                <a16:creationId xmlns:a16="http://schemas.microsoft.com/office/drawing/2014/main" id="{DE458A70-5F5C-4E44-BB0F-87B246B2AF8C}"/>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0480232" y="3494444"/>
            <a:ext cx="991329" cy="2648265"/>
          </a:xfrm>
          <a:prstGeom prst="rect">
            <a:avLst/>
          </a:prstGeom>
        </p:spPr>
      </p:pic>
      <p:pic>
        <p:nvPicPr>
          <p:cNvPr id="6" name="Picture 5">
            <a:extLst>
              <a:ext uri="{FF2B5EF4-FFF2-40B4-BE49-F238E27FC236}">
                <a16:creationId xmlns:a16="http://schemas.microsoft.com/office/drawing/2014/main" id="{342F8950-D7EE-4B70-B063-BF227C1A3E9F}"/>
              </a:ext>
              <a:ext uri="{C183D7F6-B498-43B3-948B-1728B52AA6E4}">
                <adec:decorative xmlns:adec="http://schemas.microsoft.com/office/drawing/2017/decorative" val="1"/>
              </a:ext>
            </a:extLst>
          </p:cNvPr>
          <p:cNvPicPr>
            <a:picLocks noChangeAspect="1"/>
          </p:cNvPicPr>
          <p:nvPr/>
        </p:nvPicPr>
        <p:blipFill>
          <a:blip r:embed="rId5"/>
          <a:srcRect/>
          <a:stretch/>
        </p:blipFill>
        <p:spPr>
          <a:xfrm>
            <a:off x="0" y="-503913"/>
            <a:ext cx="1811975" cy="438837"/>
          </a:xfrm>
          <a:prstGeom prst="rect">
            <a:avLst/>
          </a:prstGeom>
          <a:solidFill>
            <a:srgbClr val="DDDDDD"/>
          </a:solidFill>
        </p:spPr>
      </p:pic>
      <p:sp>
        <p:nvSpPr>
          <p:cNvPr id="4" name="Rectangle 3">
            <a:extLst>
              <a:ext uri="{FF2B5EF4-FFF2-40B4-BE49-F238E27FC236}">
                <a16:creationId xmlns:a16="http://schemas.microsoft.com/office/drawing/2014/main" id="{06850EFC-267A-A994-696A-390576797B2E}"/>
              </a:ext>
            </a:extLst>
          </p:cNvPr>
          <p:cNvSpPr/>
          <p:nvPr/>
        </p:nvSpPr>
        <p:spPr>
          <a:xfrm rot="16200000">
            <a:off x="11355931" y="4017745"/>
            <a:ext cx="1424814" cy="24732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00" noProof="0" dirty="0">
                <a:solidFill>
                  <a:schemeClr val="bg2"/>
                </a:solidFill>
              </a:rPr>
              <a:t>©WFP/Michael Tewelde</a:t>
            </a:r>
          </a:p>
        </p:txBody>
      </p:sp>
    </p:spTree>
    <p:extLst>
      <p:ext uri="{BB962C8B-B14F-4D97-AF65-F5344CB8AC3E}">
        <p14:creationId xmlns:p14="http://schemas.microsoft.com/office/powerpoint/2010/main" val="14729558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extLst>
    <p:ext uri="{6950BFC3-D8DA-4A85-94F7-54DA5524770B}">
      <p188:commentRel xmlns:p188="http://schemas.microsoft.com/office/powerpoint/2018/8/main" r:id="rId2"/>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9905D-813A-A466-2F6F-D932C5815F86}"/>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8C7AD62A-3E42-AFF2-08DD-3BCC3A044783}"/>
              </a:ext>
              <a:ext uri="{C183D7F6-B498-43B3-948B-1728B52AA6E4}">
                <adec:decorative xmlns:adec="http://schemas.microsoft.com/office/drawing/2017/decorative" val="1"/>
              </a:ext>
            </a:extLst>
          </p:cNvPr>
          <p:cNvPicPr>
            <a:picLocks noChangeAspect="1"/>
          </p:cNvPicPr>
          <p:nvPr/>
        </p:nvPicPr>
        <p:blipFill>
          <a:blip r:embed="rId2"/>
          <a:srcRect/>
          <a:stretch/>
        </p:blipFill>
        <p:spPr>
          <a:xfrm>
            <a:off x="0" y="-559388"/>
            <a:ext cx="1811975" cy="438837"/>
          </a:xfrm>
          <a:prstGeom prst="rect">
            <a:avLst/>
          </a:prstGeom>
        </p:spPr>
      </p:pic>
      <p:sp>
        <p:nvSpPr>
          <p:cNvPr id="7" name="TextBox 6">
            <a:extLst>
              <a:ext uri="{FF2B5EF4-FFF2-40B4-BE49-F238E27FC236}">
                <a16:creationId xmlns:a16="http://schemas.microsoft.com/office/drawing/2014/main" id="{C3D80F75-A211-A059-4117-DE5C8DE90ECE}"/>
              </a:ext>
            </a:extLst>
          </p:cNvPr>
          <p:cNvSpPr txBox="1"/>
          <p:nvPr/>
        </p:nvSpPr>
        <p:spPr>
          <a:xfrm>
            <a:off x="2000116" y="-523313"/>
            <a:ext cx="10191884" cy="276999"/>
          </a:xfrm>
          <a:prstGeom prst="rect">
            <a:avLst/>
          </a:prstGeom>
          <a:solidFill>
            <a:srgbClr val="FFE89F"/>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rPr>
              <a:t>Note: </a:t>
            </a:r>
            <a:r>
              <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rPr>
              <a:t>free to change the </a:t>
            </a:r>
            <a:r>
              <a:rPr kumimoji="0" lang="en-US" sz="1200" b="0" i="0" u="none" strike="noStrike" kern="1200" cap="none" spc="0" normalizeH="0" baseline="0" noProof="0" dirty="0" err="1">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rPr>
              <a:t>colours</a:t>
            </a:r>
            <a:r>
              <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rPr>
              <a:t> to any of the WFP Corporate </a:t>
            </a:r>
            <a:r>
              <a:rPr kumimoji="0" lang="en-US" sz="1200" b="0" i="0" u="none" strike="noStrike" kern="1200" cap="none" spc="0" normalizeH="0" baseline="0" noProof="0" dirty="0" err="1">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rPr>
              <a:t>colours</a:t>
            </a:r>
            <a:r>
              <a:rPr kumimoji="0" lang="en-US" sz="1200" b="0"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rPr>
              <a:t> (see box to the left). </a:t>
            </a:r>
            <a:endParaRPr kumimoji="0" lang="en-US" sz="1200" b="1" i="0" u="none" strike="noStrike" kern="1200" cap="none" spc="0" normalizeH="0" baseline="0" noProof="0" dirty="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18" name="Rectangle 17">
            <a:extLst>
              <a:ext uri="{FF2B5EF4-FFF2-40B4-BE49-F238E27FC236}">
                <a16:creationId xmlns:a16="http://schemas.microsoft.com/office/drawing/2014/main" id="{657671CE-483B-5EBB-2FB3-E6A33DCB50BB}"/>
              </a:ext>
            </a:extLst>
          </p:cNvPr>
          <p:cNvSpPr/>
          <p:nvPr/>
        </p:nvSpPr>
        <p:spPr>
          <a:xfrm>
            <a:off x="422276" y="1173561"/>
            <a:ext cx="4745625" cy="477088"/>
          </a:xfrm>
          <a:prstGeom prst="rect">
            <a:avLst/>
          </a:prstGeom>
          <a:solidFill>
            <a:schemeClr val="accent3"/>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fr-FR" sz="1400" b="1" dirty="0"/>
              <a:t>Contexte et aperçu du CSP</a:t>
            </a:r>
            <a:endParaRPr lang="en-US" sz="1400" noProof="0" dirty="0"/>
          </a:p>
        </p:txBody>
      </p:sp>
      <p:sp>
        <p:nvSpPr>
          <p:cNvPr id="19" name="Rectangle 18">
            <a:extLst>
              <a:ext uri="{FF2B5EF4-FFF2-40B4-BE49-F238E27FC236}">
                <a16:creationId xmlns:a16="http://schemas.microsoft.com/office/drawing/2014/main" id="{3D35027F-CDEA-8136-D4B9-5B82094914E7}"/>
              </a:ext>
            </a:extLst>
          </p:cNvPr>
          <p:cNvSpPr/>
          <p:nvPr/>
        </p:nvSpPr>
        <p:spPr>
          <a:xfrm>
            <a:off x="5301465" y="1173561"/>
            <a:ext cx="6468261" cy="477088"/>
          </a:xfrm>
          <a:prstGeom prst="rect">
            <a:avLst/>
          </a:prstGeom>
          <a:noFill/>
          <a:ln w="19050">
            <a:solidFill>
              <a:schemeClr val="accent3">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fr-FR" sz="1200" dirty="0">
                <a:solidFill>
                  <a:schemeClr val="tx1"/>
                </a:solidFill>
              </a:rPr>
              <a:t>Dans quel contexte les programmes du WFP sont-ils mis en œuvre ?</a:t>
            </a:r>
            <a:endParaRPr lang="en-US" sz="1200" noProof="0" dirty="0">
              <a:solidFill>
                <a:schemeClr val="tx1"/>
              </a:solidFill>
            </a:endParaRPr>
          </a:p>
        </p:txBody>
      </p:sp>
      <p:sp>
        <p:nvSpPr>
          <p:cNvPr id="20" name="Rectangle 19">
            <a:extLst>
              <a:ext uri="{FF2B5EF4-FFF2-40B4-BE49-F238E27FC236}">
                <a16:creationId xmlns:a16="http://schemas.microsoft.com/office/drawing/2014/main" id="{64B252C9-61F6-CDC0-FDB1-F505FA7269C1}"/>
              </a:ext>
            </a:extLst>
          </p:cNvPr>
          <p:cNvSpPr/>
          <p:nvPr/>
        </p:nvSpPr>
        <p:spPr>
          <a:xfrm>
            <a:off x="422276" y="1727779"/>
            <a:ext cx="4745625" cy="477088"/>
          </a:xfrm>
          <a:prstGeom prst="rect">
            <a:avLst/>
          </a:prstGeom>
          <a:solidFill>
            <a:schemeClr val="accent3"/>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n-US" sz="1400" b="1" dirty="0" err="1"/>
              <a:t>Objectifs</a:t>
            </a:r>
            <a:r>
              <a:rPr lang="en-US" sz="1400" b="1" dirty="0"/>
              <a:t> </a:t>
            </a:r>
            <a:r>
              <a:rPr lang="en-US" sz="1400" b="1" dirty="0" err="1"/>
              <a:t>programmatiques</a:t>
            </a:r>
            <a:endParaRPr lang="en-US" sz="1400" noProof="0" dirty="0"/>
          </a:p>
        </p:txBody>
      </p:sp>
      <p:sp>
        <p:nvSpPr>
          <p:cNvPr id="21" name="Rectangle 20">
            <a:extLst>
              <a:ext uri="{FF2B5EF4-FFF2-40B4-BE49-F238E27FC236}">
                <a16:creationId xmlns:a16="http://schemas.microsoft.com/office/drawing/2014/main" id="{DA353BB0-92AA-6E8D-BE4A-A2A27BB66215}"/>
              </a:ext>
            </a:extLst>
          </p:cNvPr>
          <p:cNvSpPr/>
          <p:nvPr/>
        </p:nvSpPr>
        <p:spPr>
          <a:xfrm>
            <a:off x="5301465" y="1727779"/>
            <a:ext cx="6468261" cy="477088"/>
          </a:xfrm>
          <a:prstGeom prst="rect">
            <a:avLst/>
          </a:prstGeom>
          <a:noFill/>
          <a:ln w="19050">
            <a:solidFill>
              <a:schemeClr val="accent3">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fr-FR" sz="1200">
                <a:solidFill>
                  <a:schemeClr val="tx1"/>
                </a:solidFill>
              </a:rPr>
              <a:t>Quel cadre de vulnérabilité chaque programme utilise-t-il ?</a:t>
            </a:r>
            <a:endParaRPr lang="en-US" sz="1200" noProof="0" dirty="0">
              <a:solidFill>
                <a:schemeClr val="tx1"/>
              </a:solidFill>
            </a:endParaRPr>
          </a:p>
        </p:txBody>
      </p:sp>
      <p:sp>
        <p:nvSpPr>
          <p:cNvPr id="22" name="Rectangle 21">
            <a:extLst>
              <a:ext uri="{FF2B5EF4-FFF2-40B4-BE49-F238E27FC236}">
                <a16:creationId xmlns:a16="http://schemas.microsoft.com/office/drawing/2014/main" id="{EDA9973D-7827-2407-900C-905F0B3BC14C}"/>
              </a:ext>
            </a:extLst>
          </p:cNvPr>
          <p:cNvSpPr/>
          <p:nvPr/>
        </p:nvSpPr>
        <p:spPr>
          <a:xfrm>
            <a:off x="422276" y="2281997"/>
            <a:ext cx="4745625" cy="477088"/>
          </a:xfrm>
          <a:prstGeom prst="rect">
            <a:avLst/>
          </a:prstGeom>
          <a:solidFill>
            <a:schemeClr val="accent3"/>
          </a:solidFill>
          <a:ln w="38100">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spcAft>
                <a:spcPts val="600"/>
              </a:spcAft>
            </a:pPr>
            <a:r>
              <a:rPr lang="en-US" sz="1400" b="1" dirty="0" err="1"/>
              <a:t>Partenariats</a:t>
            </a:r>
            <a:endParaRPr lang="en-US" sz="1400" noProof="0" dirty="0" err="1"/>
          </a:p>
        </p:txBody>
      </p:sp>
      <p:sp>
        <p:nvSpPr>
          <p:cNvPr id="23" name="Rectangle 22">
            <a:extLst>
              <a:ext uri="{FF2B5EF4-FFF2-40B4-BE49-F238E27FC236}">
                <a16:creationId xmlns:a16="http://schemas.microsoft.com/office/drawing/2014/main" id="{AEF5FEA6-CDDD-DD24-2681-A1E154588790}"/>
              </a:ext>
            </a:extLst>
          </p:cNvPr>
          <p:cNvSpPr/>
          <p:nvPr/>
        </p:nvSpPr>
        <p:spPr>
          <a:xfrm>
            <a:off x="5301465" y="2281997"/>
            <a:ext cx="6468261" cy="477088"/>
          </a:xfrm>
          <a:prstGeom prst="rect">
            <a:avLst/>
          </a:prstGeom>
          <a:noFill/>
          <a:ln w="19050">
            <a:solidFill>
              <a:schemeClr val="accent3">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spcAft>
                <a:spcPts val="600"/>
              </a:spcAft>
            </a:pPr>
            <a:r>
              <a:rPr lang="fr-FR" sz="1200" dirty="0">
                <a:solidFill>
                  <a:schemeClr val="tx1"/>
                </a:solidFill>
              </a:rPr>
              <a:t>Comment les programmes des partenaires interagissent-ils avec ceux du WFP ?
Le ciblage peut-il s’appuyer sur des synergies dans les cadres de vulnérabilité ?</a:t>
            </a:r>
            <a:endParaRPr lang="en-US" sz="1200" noProof="0" dirty="0">
              <a:solidFill>
                <a:schemeClr val="tx1"/>
              </a:solidFill>
            </a:endParaRPr>
          </a:p>
        </p:txBody>
      </p:sp>
      <p:sp>
        <p:nvSpPr>
          <p:cNvPr id="24" name="Rectangle 23">
            <a:extLst>
              <a:ext uri="{FF2B5EF4-FFF2-40B4-BE49-F238E27FC236}">
                <a16:creationId xmlns:a16="http://schemas.microsoft.com/office/drawing/2014/main" id="{44435160-7CAD-22CE-6360-995FB7D9DF38}"/>
              </a:ext>
            </a:extLst>
          </p:cNvPr>
          <p:cNvSpPr/>
          <p:nvPr/>
        </p:nvSpPr>
        <p:spPr>
          <a:xfrm>
            <a:off x="422276" y="2836215"/>
            <a:ext cx="4745625" cy="477088"/>
          </a:xfrm>
          <a:prstGeom prst="rect">
            <a:avLst/>
          </a:prstGeom>
          <a:solidFill>
            <a:schemeClr val="accent3"/>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n-US" sz="1400" b="1" dirty="0" err="1"/>
              <a:t>Mécanismes</a:t>
            </a:r>
            <a:r>
              <a:rPr lang="en-US" sz="1400" b="1" dirty="0"/>
              <a:t> de coordination</a:t>
            </a:r>
            <a:endParaRPr lang="en-US" sz="1400" noProof="0" dirty="0"/>
          </a:p>
        </p:txBody>
      </p:sp>
      <p:sp>
        <p:nvSpPr>
          <p:cNvPr id="25" name="Rectangle 24">
            <a:extLst>
              <a:ext uri="{FF2B5EF4-FFF2-40B4-BE49-F238E27FC236}">
                <a16:creationId xmlns:a16="http://schemas.microsoft.com/office/drawing/2014/main" id="{EA0A7DA6-9EB5-9D6B-8B0D-28A4520CA022}"/>
              </a:ext>
            </a:extLst>
          </p:cNvPr>
          <p:cNvSpPr/>
          <p:nvPr/>
        </p:nvSpPr>
        <p:spPr>
          <a:xfrm>
            <a:off x="5301465" y="2836215"/>
            <a:ext cx="6468261" cy="477088"/>
          </a:xfrm>
          <a:prstGeom prst="rect">
            <a:avLst/>
          </a:prstGeom>
          <a:noFill/>
          <a:ln w="19050">
            <a:solidFill>
              <a:schemeClr val="accent3">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fr-FR" sz="1200" dirty="0">
                <a:solidFill>
                  <a:schemeClr val="tx1"/>
                </a:solidFill>
              </a:rPr>
              <a:t>Quel mécanisme de coordination (interne/externe) sera utilisé pour s’assurer que les décisions sont en accord avec la stratégie ?</a:t>
            </a:r>
            <a:endParaRPr lang="en-US" sz="1200" noProof="0" dirty="0">
              <a:solidFill>
                <a:schemeClr val="tx1"/>
              </a:solidFill>
            </a:endParaRPr>
          </a:p>
        </p:txBody>
      </p:sp>
      <p:sp>
        <p:nvSpPr>
          <p:cNvPr id="26" name="Rectangle 25">
            <a:extLst>
              <a:ext uri="{FF2B5EF4-FFF2-40B4-BE49-F238E27FC236}">
                <a16:creationId xmlns:a16="http://schemas.microsoft.com/office/drawing/2014/main" id="{D1879A8D-C9D7-CE61-1594-6C0E80110158}"/>
              </a:ext>
            </a:extLst>
          </p:cNvPr>
          <p:cNvSpPr/>
          <p:nvPr/>
        </p:nvSpPr>
        <p:spPr>
          <a:xfrm>
            <a:off x="422276" y="3390433"/>
            <a:ext cx="4745625" cy="477088"/>
          </a:xfrm>
          <a:prstGeom prst="rect">
            <a:avLst/>
          </a:prstGeom>
          <a:solidFill>
            <a:schemeClr val="accent3">
              <a:lumMod val="60000"/>
              <a:lumOff val="40000"/>
            </a:schemeClr>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fr-FR" sz="1400" b="1" dirty="0"/>
              <a:t>Étape 1 : Analyse des besoins et du contexte </a:t>
            </a:r>
            <a:r>
              <a:rPr lang="en-US" sz="1100" noProof="0" dirty="0"/>
              <a:t>(h</a:t>
            </a:r>
            <a:r>
              <a:rPr lang="en-US" sz="1100" dirty="0" err="1"/>
              <a:t>aut</a:t>
            </a:r>
            <a:r>
              <a:rPr lang="en-US" sz="1100" dirty="0"/>
              <a:t> </a:t>
            </a:r>
            <a:r>
              <a:rPr lang="en-US" sz="1100" dirty="0" err="1"/>
              <a:t>niveau</a:t>
            </a:r>
            <a:r>
              <a:rPr lang="en-US" sz="1100" noProof="0" dirty="0"/>
              <a:t>)</a:t>
            </a:r>
            <a:endParaRPr lang="en-US" sz="1400" noProof="0" dirty="0"/>
          </a:p>
        </p:txBody>
      </p:sp>
      <p:sp>
        <p:nvSpPr>
          <p:cNvPr id="27" name="Rectangle 26">
            <a:extLst>
              <a:ext uri="{FF2B5EF4-FFF2-40B4-BE49-F238E27FC236}">
                <a16:creationId xmlns:a16="http://schemas.microsoft.com/office/drawing/2014/main" id="{F74C7992-B269-7A4D-F5CD-785C917D9855}"/>
              </a:ext>
            </a:extLst>
          </p:cNvPr>
          <p:cNvSpPr/>
          <p:nvPr/>
        </p:nvSpPr>
        <p:spPr>
          <a:xfrm>
            <a:off x="5301465" y="3390433"/>
            <a:ext cx="6468261" cy="477088"/>
          </a:xfrm>
          <a:prstGeom prst="rect">
            <a:avLst/>
          </a:prstGeom>
          <a:noFill/>
          <a:ln w="19050">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fr-FR" sz="1200" dirty="0">
                <a:solidFill>
                  <a:schemeClr val="tx1"/>
                </a:solidFill>
              </a:rPr>
              <a:t>Quelles données seront utilisées pour concevoir et mettre à jour le ciblage ?</a:t>
            </a:r>
            <a:endParaRPr lang="en-US" sz="1200" noProof="0" dirty="0">
              <a:solidFill>
                <a:schemeClr val="tx1"/>
              </a:solidFill>
            </a:endParaRPr>
          </a:p>
        </p:txBody>
      </p:sp>
      <p:sp>
        <p:nvSpPr>
          <p:cNvPr id="28" name="Rectangle 27">
            <a:extLst>
              <a:ext uri="{FF2B5EF4-FFF2-40B4-BE49-F238E27FC236}">
                <a16:creationId xmlns:a16="http://schemas.microsoft.com/office/drawing/2014/main" id="{5B6C65A3-F989-F233-5C02-7A9BFE813332}"/>
              </a:ext>
            </a:extLst>
          </p:cNvPr>
          <p:cNvSpPr/>
          <p:nvPr/>
        </p:nvSpPr>
        <p:spPr>
          <a:xfrm>
            <a:off x="422276" y="3944651"/>
            <a:ext cx="4745625" cy="477088"/>
          </a:xfrm>
          <a:prstGeom prst="rect">
            <a:avLst/>
          </a:prstGeom>
          <a:solidFill>
            <a:schemeClr val="accent3">
              <a:lumMod val="60000"/>
              <a:lumOff val="40000"/>
            </a:schemeClr>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fr-FR" sz="1400" b="1" dirty="0"/>
              <a:t>Étape 2 : Conception du ciblage </a:t>
            </a:r>
            <a:r>
              <a:rPr kumimoji="0" lang="en-US" sz="1100" b="0" i="0" u="none" strike="noStrike" kern="1200" cap="none" spc="0" normalizeH="0" baseline="0" noProof="0" dirty="0">
                <a:ln>
                  <a:noFill/>
                </a:ln>
                <a:solidFill>
                  <a:prstClr val="white"/>
                </a:solidFill>
                <a:effectLst/>
                <a:uLnTx/>
                <a:uFillTx/>
                <a:latin typeface="Open Sans"/>
                <a:ea typeface="+mn-ea"/>
                <a:cs typeface="+mn-cs"/>
              </a:rPr>
              <a:t>(haut </a:t>
            </a:r>
            <a:r>
              <a:rPr kumimoji="0" lang="en-US" sz="1100" b="0" i="0" u="none" strike="noStrike" kern="1200" cap="none" spc="0" normalizeH="0" baseline="0" noProof="0" dirty="0" err="1">
                <a:ln>
                  <a:noFill/>
                </a:ln>
                <a:solidFill>
                  <a:prstClr val="white"/>
                </a:solidFill>
                <a:effectLst/>
                <a:uLnTx/>
                <a:uFillTx/>
                <a:latin typeface="Open Sans"/>
                <a:ea typeface="+mn-ea"/>
                <a:cs typeface="+mn-cs"/>
              </a:rPr>
              <a:t>niveau</a:t>
            </a:r>
            <a:r>
              <a:rPr kumimoji="0" lang="en-US" sz="1100" b="0" i="0" u="none" strike="noStrike" kern="1200" cap="none" spc="0" normalizeH="0" baseline="0" noProof="0" dirty="0">
                <a:ln>
                  <a:noFill/>
                </a:ln>
                <a:solidFill>
                  <a:prstClr val="white"/>
                </a:solidFill>
                <a:effectLst/>
                <a:uLnTx/>
                <a:uFillTx/>
                <a:latin typeface="Open Sans"/>
                <a:ea typeface="+mn-ea"/>
                <a:cs typeface="+mn-cs"/>
              </a:rPr>
              <a:t>)</a:t>
            </a:r>
            <a:endParaRPr lang="en-US" sz="1400" noProof="0" dirty="0"/>
          </a:p>
        </p:txBody>
      </p:sp>
      <p:sp>
        <p:nvSpPr>
          <p:cNvPr id="29" name="Rectangle 28">
            <a:extLst>
              <a:ext uri="{FF2B5EF4-FFF2-40B4-BE49-F238E27FC236}">
                <a16:creationId xmlns:a16="http://schemas.microsoft.com/office/drawing/2014/main" id="{FFA65F2D-BEF9-B3D6-B3C3-13960D82FF89}"/>
              </a:ext>
            </a:extLst>
          </p:cNvPr>
          <p:cNvSpPr/>
          <p:nvPr/>
        </p:nvSpPr>
        <p:spPr>
          <a:xfrm>
            <a:off x="5301465" y="3944651"/>
            <a:ext cx="6468261" cy="477088"/>
          </a:xfrm>
          <a:prstGeom prst="rect">
            <a:avLst/>
          </a:prstGeom>
          <a:noFill/>
          <a:ln w="19050">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fr-FR" sz="1200" dirty="0">
                <a:solidFill>
                  <a:schemeClr val="tx1"/>
                </a:solidFill>
              </a:rPr>
              <a:t>Quelle méthode de ciblage semble la plus appropriée (par programme/activité) ?
Comment allons-nous engager les communautés pour la conception ?</a:t>
            </a:r>
            <a:endParaRPr lang="en-US" sz="1200" noProof="0" dirty="0">
              <a:solidFill>
                <a:schemeClr val="tx1"/>
              </a:solidFill>
            </a:endParaRPr>
          </a:p>
        </p:txBody>
      </p:sp>
      <p:sp>
        <p:nvSpPr>
          <p:cNvPr id="30" name="Rectangle 29">
            <a:extLst>
              <a:ext uri="{FF2B5EF4-FFF2-40B4-BE49-F238E27FC236}">
                <a16:creationId xmlns:a16="http://schemas.microsoft.com/office/drawing/2014/main" id="{165C2451-3B34-0FFE-79F6-F0D9BE1A54C5}"/>
              </a:ext>
            </a:extLst>
          </p:cNvPr>
          <p:cNvSpPr/>
          <p:nvPr/>
        </p:nvSpPr>
        <p:spPr>
          <a:xfrm>
            <a:off x="422276" y="4498869"/>
            <a:ext cx="4745625" cy="477088"/>
          </a:xfrm>
          <a:prstGeom prst="rect">
            <a:avLst/>
          </a:prstGeom>
          <a:solidFill>
            <a:schemeClr val="accent3">
              <a:lumMod val="60000"/>
              <a:lumOff val="40000"/>
            </a:schemeClr>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fr-FR" sz="1400" b="1" dirty="0"/>
              <a:t>Étape 3 : Mise en œuvre </a:t>
            </a:r>
            <a:r>
              <a:rPr kumimoji="0" lang="en-US" sz="1100" b="0" i="0" u="none" strike="noStrike" kern="1200" cap="none" spc="0" normalizeH="0" baseline="0" noProof="0" dirty="0">
                <a:ln>
                  <a:noFill/>
                </a:ln>
                <a:solidFill>
                  <a:prstClr val="white"/>
                </a:solidFill>
                <a:effectLst/>
                <a:uLnTx/>
                <a:uFillTx/>
                <a:latin typeface="Open Sans"/>
                <a:ea typeface="+mn-ea"/>
                <a:cs typeface="+mn-cs"/>
              </a:rPr>
              <a:t>(haut </a:t>
            </a:r>
            <a:r>
              <a:rPr kumimoji="0" lang="en-US" sz="1100" b="0" i="0" u="none" strike="noStrike" kern="1200" cap="none" spc="0" normalizeH="0" baseline="0" noProof="0" dirty="0" err="1">
                <a:ln>
                  <a:noFill/>
                </a:ln>
                <a:solidFill>
                  <a:prstClr val="white"/>
                </a:solidFill>
                <a:effectLst/>
                <a:uLnTx/>
                <a:uFillTx/>
                <a:latin typeface="Open Sans"/>
                <a:ea typeface="+mn-ea"/>
                <a:cs typeface="+mn-cs"/>
              </a:rPr>
              <a:t>niveau</a:t>
            </a:r>
            <a:r>
              <a:rPr kumimoji="0" lang="en-US" sz="1100" b="0" i="0" u="none" strike="noStrike" kern="1200" cap="none" spc="0" normalizeH="0" baseline="0" noProof="0" dirty="0">
                <a:ln>
                  <a:noFill/>
                </a:ln>
                <a:solidFill>
                  <a:prstClr val="white"/>
                </a:solidFill>
                <a:effectLst/>
                <a:uLnTx/>
                <a:uFillTx/>
                <a:latin typeface="Open Sans"/>
                <a:ea typeface="+mn-ea"/>
                <a:cs typeface="+mn-cs"/>
              </a:rPr>
              <a:t>)</a:t>
            </a:r>
            <a:endParaRPr lang="en-US" sz="1400" noProof="0" dirty="0"/>
          </a:p>
        </p:txBody>
      </p:sp>
      <p:sp>
        <p:nvSpPr>
          <p:cNvPr id="31" name="Rectangle 30">
            <a:extLst>
              <a:ext uri="{FF2B5EF4-FFF2-40B4-BE49-F238E27FC236}">
                <a16:creationId xmlns:a16="http://schemas.microsoft.com/office/drawing/2014/main" id="{6F16F7A7-52AB-5A88-EC30-F3EAB95C46D6}"/>
              </a:ext>
            </a:extLst>
          </p:cNvPr>
          <p:cNvSpPr/>
          <p:nvPr/>
        </p:nvSpPr>
        <p:spPr>
          <a:xfrm>
            <a:off x="5301465" y="4498869"/>
            <a:ext cx="6468261" cy="477088"/>
          </a:xfrm>
          <a:prstGeom prst="rect">
            <a:avLst/>
          </a:prstGeom>
          <a:noFill/>
          <a:ln w="19050">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spcAft>
                <a:spcPts val="600"/>
              </a:spcAft>
            </a:pPr>
            <a:r>
              <a:rPr lang="fr-FR" sz="1200" dirty="0">
                <a:solidFill>
                  <a:schemeClr val="tx1"/>
                </a:solidFill>
              </a:rPr>
              <a:t>Comment allons-nous enregistrer et vérifier les bénéficiaires de nos programmes ?
Comment allons-nous nous engager auprès des communautés (CFM, appels) ?</a:t>
            </a:r>
            <a:endParaRPr lang="en-US" sz="1200" noProof="0" dirty="0">
              <a:solidFill>
                <a:schemeClr val="tx1"/>
              </a:solidFill>
            </a:endParaRPr>
          </a:p>
        </p:txBody>
      </p:sp>
      <p:sp>
        <p:nvSpPr>
          <p:cNvPr id="32" name="Rectangle 31">
            <a:extLst>
              <a:ext uri="{FF2B5EF4-FFF2-40B4-BE49-F238E27FC236}">
                <a16:creationId xmlns:a16="http://schemas.microsoft.com/office/drawing/2014/main" id="{25F7EE22-44B5-8319-6678-81F0246D5CDF}"/>
              </a:ext>
            </a:extLst>
          </p:cNvPr>
          <p:cNvSpPr/>
          <p:nvPr/>
        </p:nvSpPr>
        <p:spPr>
          <a:xfrm>
            <a:off x="422276" y="5053087"/>
            <a:ext cx="4745625" cy="477088"/>
          </a:xfrm>
          <a:prstGeom prst="rect">
            <a:avLst/>
          </a:prstGeom>
          <a:solidFill>
            <a:schemeClr val="accent3">
              <a:lumMod val="60000"/>
              <a:lumOff val="40000"/>
            </a:schemeClr>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en-US" sz="1400" b="1" dirty="0"/>
              <a:t>Étape 4 : Surveillance </a:t>
            </a:r>
            <a:r>
              <a:rPr kumimoji="0" lang="en-US" sz="1100" b="0" i="0" u="none" strike="noStrike" kern="1200" cap="none" spc="0" normalizeH="0" baseline="0" noProof="0" dirty="0">
                <a:ln>
                  <a:noFill/>
                </a:ln>
                <a:solidFill>
                  <a:prstClr val="white"/>
                </a:solidFill>
                <a:effectLst/>
                <a:uLnTx/>
                <a:uFillTx/>
                <a:latin typeface="Open Sans"/>
                <a:ea typeface="+mn-ea"/>
                <a:cs typeface="+mn-cs"/>
              </a:rPr>
              <a:t>(haut </a:t>
            </a:r>
            <a:r>
              <a:rPr kumimoji="0" lang="en-US" sz="1100" b="0" i="0" u="none" strike="noStrike" kern="1200" cap="none" spc="0" normalizeH="0" baseline="0" noProof="0" dirty="0" err="1">
                <a:ln>
                  <a:noFill/>
                </a:ln>
                <a:solidFill>
                  <a:prstClr val="white"/>
                </a:solidFill>
                <a:effectLst/>
                <a:uLnTx/>
                <a:uFillTx/>
                <a:latin typeface="Open Sans"/>
                <a:ea typeface="+mn-ea"/>
                <a:cs typeface="+mn-cs"/>
              </a:rPr>
              <a:t>niveau</a:t>
            </a:r>
            <a:r>
              <a:rPr kumimoji="0" lang="en-US" sz="1100" b="0" i="0" u="none" strike="noStrike" kern="1200" cap="none" spc="0" normalizeH="0" baseline="0" noProof="0" dirty="0">
                <a:ln>
                  <a:noFill/>
                </a:ln>
                <a:solidFill>
                  <a:prstClr val="white"/>
                </a:solidFill>
                <a:effectLst/>
                <a:uLnTx/>
                <a:uFillTx/>
                <a:latin typeface="Open Sans"/>
                <a:ea typeface="+mn-ea"/>
                <a:cs typeface="+mn-cs"/>
              </a:rPr>
              <a:t>)</a:t>
            </a:r>
            <a:endParaRPr lang="en-US" sz="1400" noProof="0" dirty="0"/>
          </a:p>
        </p:txBody>
      </p:sp>
      <p:sp>
        <p:nvSpPr>
          <p:cNvPr id="33" name="Rectangle 32">
            <a:extLst>
              <a:ext uri="{FF2B5EF4-FFF2-40B4-BE49-F238E27FC236}">
                <a16:creationId xmlns:a16="http://schemas.microsoft.com/office/drawing/2014/main" id="{48B118AF-B8CB-1DCC-FD6D-4A8492C78BD6}"/>
              </a:ext>
            </a:extLst>
          </p:cNvPr>
          <p:cNvSpPr/>
          <p:nvPr/>
        </p:nvSpPr>
        <p:spPr>
          <a:xfrm>
            <a:off x="5301465" y="5053087"/>
            <a:ext cx="6468261" cy="477088"/>
          </a:xfrm>
          <a:prstGeom prst="rect">
            <a:avLst/>
          </a:prstGeom>
          <a:noFill/>
          <a:ln w="19050">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fr-FR" sz="1200" dirty="0">
                <a:solidFill>
                  <a:schemeClr val="tx1"/>
                </a:solidFill>
              </a:rPr>
              <a:t>Comment allons-nous surveiller les erreurs de ciblage et les risques de ciblage ?</a:t>
            </a:r>
            <a:endParaRPr lang="en-US" sz="1200" noProof="0" dirty="0">
              <a:solidFill>
                <a:schemeClr val="tx1"/>
              </a:solidFill>
            </a:endParaRPr>
          </a:p>
        </p:txBody>
      </p:sp>
      <p:sp>
        <p:nvSpPr>
          <p:cNvPr id="34" name="Rectangle 33">
            <a:extLst>
              <a:ext uri="{FF2B5EF4-FFF2-40B4-BE49-F238E27FC236}">
                <a16:creationId xmlns:a16="http://schemas.microsoft.com/office/drawing/2014/main" id="{6CF759FE-8CCB-B99F-A968-C2D5B7FD794F}"/>
              </a:ext>
            </a:extLst>
          </p:cNvPr>
          <p:cNvSpPr/>
          <p:nvPr/>
        </p:nvSpPr>
        <p:spPr>
          <a:xfrm>
            <a:off x="422276" y="6161527"/>
            <a:ext cx="4745625" cy="477088"/>
          </a:xfrm>
          <a:prstGeom prst="rect">
            <a:avLst/>
          </a:prstGeom>
          <a:solidFill>
            <a:schemeClr val="accent5"/>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fr-FR" sz="1400" b="1" dirty="0"/>
              <a:t>Feuille de route de l’assurance ciblage</a:t>
            </a:r>
            <a:endParaRPr lang="en-US" sz="1400" noProof="0" dirty="0"/>
          </a:p>
        </p:txBody>
      </p:sp>
      <p:sp>
        <p:nvSpPr>
          <p:cNvPr id="35" name="Rectangle 34">
            <a:extLst>
              <a:ext uri="{FF2B5EF4-FFF2-40B4-BE49-F238E27FC236}">
                <a16:creationId xmlns:a16="http://schemas.microsoft.com/office/drawing/2014/main" id="{546ABABE-E39D-2A69-5CA8-BEABC2FFD8E0}"/>
              </a:ext>
            </a:extLst>
          </p:cNvPr>
          <p:cNvSpPr/>
          <p:nvPr/>
        </p:nvSpPr>
        <p:spPr>
          <a:xfrm>
            <a:off x="5301465" y="6161527"/>
            <a:ext cx="6468261" cy="477088"/>
          </a:xfrm>
          <a:prstGeom prst="rect">
            <a:avLst/>
          </a:prstGeom>
          <a:noFill/>
          <a:ln w="19050">
            <a:solidFill>
              <a:schemeClr val="accent5">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fr-FR" sz="1200" dirty="0">
                <a:solidFill>
                  <a:schemeClr val="tx1"/>
                </a:solidFill>
              </a:rPr>
              <a:t>Quelles améliorations devront être intégrées à notre ciblage actuel ?</a:t>
            </a:r>
            <a:endParaRPr lang="en-US" sz="1200" noProof="0" dirty="0">
              <a:solidFill>
                <a:schemeClr val="tx1"/>
              </a:solidFill>
            </a:endParaRPr>
          </a:p>
        </p:txBody>
      </p:sp>
      <p:sp>
        <p:nvSpPr>
          <p:cNvPr id="36" name="Rectangle 35">
            <a:extLst>
              <a:ext uri="{FF2B5EF4-FFF2-40B4-BE49-F238E27FC236}">
                <a16:creationId xmlns:a16="http://schemas.microsoft.com/office/drawing/2014/main" id="{BE52F69F-9958-D39E-0380-56F6B2019E3E}"/>
              </a:ext>
            </a:extLst>
          </p:cNvPr>
          <p:cNvSpPr/>
          <p:nvPr/>
        </p:nvSpPr>
        <p:spPr>
          <a:xfrm>
            <a:off x="422276" y="5607305"/>
            <a:ext cx="4745625" cy="477088"/>
          </a:xfrm>
          <a:prstGeom prst="rect">
            <a:avLst/>
          </a:prstGeom>
          <a:solidFill>
            <a:schemeClr val="accent6"/>
          </a:solidFill>
          <a:ln w="381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Aft>
                <a:spcPts val="600"/>
              </a:spcAft>
            </a:pPr>
            <a:r>
              <a:rPr lang="fr-FR" sz="1400" b="1" dirty="0"/>
              <a:t>Ciblage de la gestion des risques</a:t>
            </a:r>
            <a:endParaRPr lang="en-US" sz="1400" noProof="0" dirty="0"/>
          </a:p>
        </p:txBody>
      </p:sp>
      <p:sp>
        <p:nvSpPr>
          <p:cNvPr id="37" name="Rectangle 36">
            <a:extLst>
              <a:ext uri="{FF2B5EF4-FFF2-40B4-BE49-F238E27FC236}">
                <a16:creationId xmlns:a16="http://schemas.microsoft.com/office/drawing/2014/main" id="{42615CFF-AE9A-D622-0E7F-737513A2D303}"/>
              </a:ext>
            </a:extLst>
          </p:cNvPr>
          <p:cNvSpPr/>
          <p:nvPr/>
        </p:nvSpPr>
        <p:spPr>
          <a:xfrm>
            <a:off x="5301465" y="5607305"/>
            <a:ext cx="6468261" cy="477088"/>
          </a:xfrm>
          <a:prstGeom prst="rect">
            <a:avLst/>
          </a:prstGeom>
          <a:noFill/>
          <a:ln w="19050">
            <a:solidFill>
              <a:schemeClr val="accent6">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spcAft>
                <a:spcPts val="600"/>
              </a:spcAft>
            </a:pPr>
            <a:r>
              <a:rPr lang="fr-FR" sz="1200" dirty="0">
                <a:solidFill>
                  <a:schemeClr val="tx1"/>
                </a:solidFill>
              </a:rPr>
              <a:t>Quelles sont les parties prenantes intéressées par nos décisions de ciblage ?
Quels sont les risques liés aux approches de ciblage proposées ?</a:t>
            </a:r>
            <a:endParaRPr lang="en-US" sz="1200" noProof="0" dirty="0">
              <a:solidFill>
                <a:schemeClr val="tx1"/>
              </a:solidFill>
            </a:endParaRPr>
          </a:p>
        </p:txBody>
      </p:sp>
      <p:sp>
        <p:nvSpPr>
          <p:cNvPr id="8" name="Text Placeholder 3">
            <a:extLst>
              <a:ext uri="{FF2B5EF4-FFF2-40B4-BE49-F238E27FC236}">
                <a16:creationId xmlns:a16="http://schemas.microsoft.com/office/drawing/2014/main" id="{F286A08A-31BC-EB96-E13E-B44811209381}"/>
              </a:ext>
            </a:extLst>
          </p:cNvPr>
          <p:cNvSpPr>
            <a:spLocks noGrp="1"/>
          </p:cNvSpPr>
          <p:nvPr>
            <p:ph type="body" sz="quarter" idx="10"/>
          </p:nvPr>
        </p:nvSpPr>
        <p:spPr>
          <a:xfrm>
            <a:off x="424178" y="463233"/>
            <a:ext cx="11363961" cy="359727"/>
          </a:xfrm>
        </p:spPr>
        <p:txBody>
          <a:bodyPr/>
          <a:lstStyle/>
          <a:p>
            <a:r>
              <a:rPr lang="fr-FR" dirty="0"/>
              <a:t>Questions auxquelles nous cherchons à répondre lors d’entretiens</a:t>
            </a:r>
            <a:endParaRPr lang="en-US" noProof="0" dirty="0"/>
          </a:p>
        </p:txBody>
      </p:sp>
    </p:spTree>
    <p:extLst>
      <p:ext uri="{BB962C8B-B14F-4D97-AF65-F5344CB8AC3E}">
        <p14:creationId xmlns:p14="http://schemas.microsoft.com/office/powerpoint/2010/main" val="9815526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679ED2A-7DFF-99AE-A8D7-4E54E821059B}"/>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3" name="Rectangle 23">
            <a:extLst>
              <a:ext uri="{FF2B5EF4-FFF2-40B4-BE49-F238E27FC236}">
                <a16:creationId xmlns:a16="http://schemas.microsoft.com/office/drawing/2014/main" id="{0DD466AB-DF6A-2292-7BFD-B92FB1D23ECE}"/>
              </a:ext>
            </a:extLst>
          </p:cNvPr>
          <p:cNvSpPr/>
          <p:nvPr/>
        </p:nvSpPr>
        <p:spPr>
          <a:xfrm>
            <a:off x="1273716" y="962969"/>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600" dirty="0">
                <a:solidFill>
                  <a:srgbClr val="000000"/>
                </a:solidFill>
              </a:rPr>
              <a:t>Identification du cadre de vulnérabilité</a:t>
            </a:r>
            <a:endParaRPr kumimoji="0" lang="en-GB" sz="16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65" name="Rectangle 64">
            <a:extLst>
              <a:ext uri="{FF2B5EF4-FFF2-40B4-BE49-F238E27FC236}">
                <a16:creationId xmlns:a16="http://schemas.microsoft.com/office/drawing/2014/main" id="{8F874A9E-28B1-9250-1F51-12C9C08728D0}"/>
              </a:ext>
            </a:extLst>
          </p:cNvPr>
          <p:cNvSpPr/>
          <p:nvPr/>
        </p:nvSpPr>
        <p:spPr>
          <a:xfrm>
            <a:off x="1263932" y="1389463"/>
            <a:ext cx="7970004"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600" dirty="0">
                <a:solidFill>
                  <a:srgbClr val="000000"/>
                </a:solidFill>
              </a:rPr>
              <a:t>Évaluation (géographique et au niveau du ménage) et analyse</a:t>
            </a:r>
            <a:endParaRPr kumimoji="0" lang="en-GB" sz="16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69" name="Rectangle 68">
            <a:extLst>
              <a:ext uri="{FF2B5EF4-FFF2-40B4-BE49-F238E27FC236}">
                <a16:creationId xmlns:a16="http://schemas.microsoft.com/office/drawing/2014/main" id="{A95D2B33-E863-28D7-51A0-42C2B1454756}"/>
              </a:ext>
            </a:extLst>
          </p:cNvPr>
          <p:cNvSpPr/>
          <p:nvPr/>
        </p:nvSpPr>
        <p:spPr>
          <a:xfrm>
            <a:off x="1263932" y="2229479"/>
            <a:ext cx="7970004"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600" dirty="0">
                <a:solidFill>
                  <a:srgbClr val="000000"/>
                </a:solidFill>
              </a:rPr>
              <a:t>Décider si le ciblage est approprié</a:t>
            </a:r>
            <a:endParaRPr kumimoji="0" lang="en-GB" sz="16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76" name="Rectangle 75">
            <a:extLst>
              <a:ext uri="{FF2B5EF4-FFF2-40B4-BE49-F238E27FC236}">
                <a16:creationId xmlns:a16="http://schemas.microsoft.com/office/drawing/2014/main" id="{B61C4B80-A9BA-06D6-8433-DA2A01C611B8}"/>
              </a:ext>
            </a:extLst>
          </p:cNvPr>
          <p:cNvSpPr/>
          <p:nvPr/>
        </p:nvSpPr>
        <p:spPr>
          <a:xfrm>
            <a:off x="1263931" y="2655680"/>
            <a:ext cx="7970004"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600" dirty="0">
                <a:solidFill>
                  <a:srgbClr val="000000"/>
                </a:solidFill>
              </a:rPr>
              <a:t>Sélection de la méthodologie de ciblage</a:t>
            </a:r>
            <a:endParaRPr kumimoji="0" lang="en-GB" sz="16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85" name="Rectangle 84">
            <a:extLst>
              <a:ext uri="{FF2B5EF4-FFF2-40B4-BE49-F238E27FC236}">
                <a16:creationId xmlns:a16="http://schemas.microsoft.com/office/drawing/2014/main" id="{C1384AFD-B525-6928-5360-B3312B9BE8FC}"/>
              </a:ext>
            </a:extLst>
          </p:cNvPr>
          <p:cNvSpPr/>
          <p:nvPr/>
        </p:nvSpPr>
        <p:spPr>
          <a:xfrm>
            <a:off x="1263931" y="3082174"/>
            <a:ext cx="7970004"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n-GB" sz="1600" dirty="0">
                <a:solidFill>
                  <a:srgbClr val="000000"/>
                </a:solidFill>
              </a:rPr>
              <a:t>Identification des </a:t>
            </a:r>
            <a:r>
              <a:rPr lang="en-GB" sz="1600" dirty="0" err="1">
                <a:solidFill>
                  <a:srgbClr val="000000"/>
                </a:solidFill>
              </a:rPr>
              <a:t>critères</a:t>
            </a:r>
            <a:r>
              <a:rPr lang="en-GB" sz="1600" dirty="0">
                <a:solidFill>
                  <a:srgbClr val="000000"/>
                </a:solidFill>
              </a:rPr>
              <a:t> </a:t>
            </a:r>
            <a:r>
              <a:rPr lang="en-GB" sz="1600" dirty="0" err="1">
                <a:solidFill>
                  <a:srgbClr val="000000"/>
                </a:solidFill>
              </a:rPr>
              <a:t>d’éligibilité</a:t>
            </a:r>
            <a:endParaRPr kumimoji="0" lang="en-GB" sz="16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87" name="Rectangle 86">
            <a:extLst>
              <a:ext uri="{FF2B5EF4-FFF2-40B4-BE49-F238E27FC236}">
                <a16:creationId xmlns:a16="http://schemas.microsoft.com/office/drawing/2014/main" id="{F7307D37-D143-4E4C-3EAB-731EA8B7DC20}"/>
              </a:ext>
            </a:extLst>
          </p:cNvPr>
          <p:cNvSpPr/>
          <p:nvPr/>
        </p:nvSpPr>
        <p:spPr>
          <a:xfrm>
            <a:off x="1263931" y="3508668"/>
            <a:ext cx="7970004"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600" dirty="0">
                <a:solidFill>
                  <a:srgbClr val="000000"/>
                </a:solidFill>
              </a:rPr>
              <a:t>Validation des méthodes et critères de ciblage</a:t>
            </a:r>
            <a:endParaRPr kumimoji="0" lang="en-GB" sz="16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89" name="Rectangle 88">
            <a:extLst>
              <a:ext uri="{FF2B5EF4-FFF2-40B4-BE49-F238E27FC236}">
                <a16:creationId xmlns:a16="http://schemas.microsoft.com/office/drawing/2014/main" id="{D4D12E50-45D8-7697-81AF-17801C917517}"/>
              </a:ext>
            </a:extLst>
          </p:cNvPr>
          <p:cNvSpPr/>
          <p:nvPr/>
        </p:nvSpPr>
        <p:spPr>
          <a:xfrm>
            <a:off x="1259728" y="4348391"/>
            <a:ext cx="7955771"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600" dirty="0">
                <a:solidFill>
                  <a:srgbClr val="000000"/>
                </a:solidFill>
              </a:rPr>
              <a:t>Mise en œuvre du mécanisme d’appel</a:t>
            </a:r>
            <a:endParaRPr kumimoji="0" lang="en-GB" sz="16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94" name="Rectangle 93">
            <a:extLst>
              <a:ext uri="{FF2B5EF4-FFF2-40B4-BE49-F238E27FC236}">
                <a16:creationId xmlns:a16="http://schemas.microsoft.com/office/drawing/2014/main" id="{C7674A98-DE30-0C8D-FD4E-1CB6CAB85C7E}"/>
              </a:ext>
            </a:extLst>
          </p:cNvPr>
          <p:cNvSpPr/>
          <p:nvPr/>
        </p:nvSpPr>
        <p:spPr>
          <a:xfrm>
            <a:off x="1261921" y="4774885"/>
            <a:ext cx="7953998"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n-GB" sz="1600" dirty="0">
                <a:solidFill>
                  <a:srgbClr val="000000"/>
                </a:solidFill>
              </a:rPr>
              <a:t>Identification/</a:t>
            </a:r>
            <a:r>
              <a:rPr lang="en-GB" sz="1600" dirty="0" err="1">
                <a:solidFill>
                  <a:srgbClr val="000000"/>
                </a:solidFill>
              </a:rPr>
              <a:t>profilage</a:t>
            </a:r>
            <a:r>
              <a:rPr lang="en-GB" sz="1600" dirty="0">
                <a:solidFill>
                  <a:srgbClr val="000000"/>
                </a:solidFill>
              </a:rPr>
              <a:t> des </a:t>
            </a:r>
            <a:r>
              <a:rPr lang="en-GB" sz="1600" dirty="0" err="1">
                <a:solidFill>
                  <a:srgbClr val="000000"/>
                </a:solidFill>
              </a:rPr>
              <a:t>bénéficiaires</a:t>
            </a:r>
            <a:endParaRPr kumimoji="0" lang="en-GB" sz="16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101" name="Rectangle 128">
            <a:extLst>
              <a:ext uri="{FF2B5EF4-FFF2-40B4-BE49-F238E27FC236}">
                <a16:creationId xmlns:a16="http://schemas.microsoft.com/office/drawing/2014/main" id="{4288048D-B1CD-4293-AAB7-6F992C4023B6}"/>
              </a:ext>
            </a:extLst>
          </p:cNvPr>
          <p:cNvSpPr/>
          <p:nvPr/>
        </p:nvSpPr>
        <p:spPr>
          <a:xfrm>
            <a:off x="1259657" y="6467743"/>
            <a:ext cx="7966849" cy="287292"/>
          </a:xfrm>
          <a:custGeom>
            <a:avLst/>
            <a:gdLst>
              <a:gd name="connsiteX0" fmla="*/ 0 w 10095662"/>
              <a:gd name="connsiteY0" fmla="*/ 0 h 678111"/>
              <a:gd name="connsiteX1" fmla="*/ 10095662 w 10095662"/>
              <a:gd name="connsiteY1" fmla="*/ 0 h 678111"/>
              <a:gd name="connsiteX2" fmla="*/ 10095662 w 10095662"/>
              <a:gd name="connsiteY2" fmla="*/ 678111 h 678111"/>
              <a:gd name="connsiteX3" fmla="*/ 0 w 10095662"/>
              <a:gd name="connsiteY3" fmla="*/ 678111 h 678111"/>
              <a:gd name="connsiteX4" fmla="*/ 0 w 10095662"/>
              <a:gd name="connsiteY4" fmla="*/ 0 h 678111"/>
              <a:gd name="connsiteX0" fmla="*/ 0 w 10107656"/>
              <a:gd name="connsiteY0" fmla="*/ 0 h 678164"/>
              <a:gd name="connsiteX1" fmla="*/ 10095662 w 10107656"/>
              <a:gd name="connsiteY1" fmla="*/ 0 h 678164"/>
              <a:gd name="connsiteX2" fmla="*/ 10095662 w 10107656"/>
              <a:gd name="connsiteY2" fmla="*/ 678111 h 678164"/>
              <a:gd name="connsiteX3" fmla="*/ 0 w 10107656"/>
              <a:gd name="connsiteY3" fmla="*/ 678111 h 678164"/>
              <a:gd name="connsiteX4" fmla="*/ 0 w 10107656"/>
              <a:gd name="connsiteY4" fmla="*/ 0 h 678164"/>
              <a:gd name="connsiteX0" fmla="*/ 0 w 10095662"/>
              <a:gd name="connsiteY0" fmla="*/ 0 h 681339"/>
              <a:gd name="connsiteX1" fmla="*/ 10095662 w 10095662"/>
              <a:gd name="connsiteY1" fmla="*/ 0 h 681339"/>
              <a:gd name="connsiteX2" fmla="*/ 9952787 w 10095662"/>
              <a:gd name="connsiteY2" fmla="*/ 681286 h 681339"/>
              <a:gd name="connsiteX3" fmla="*/ 0 w 10095662"/>
              <a:gd name="connsiteY3" fmla="*/ 678111 h 681339"/>
              <a:gd name="connsiteX4" fmla="*/ 0 w 10095662"/>
              <a:gd name="connsiteY4" fmla="*/ 0 h 681339"/>
              <a:gd name="connsiteX0" fmla="*/ 0 w 10096662"/>
              <a:gd name="connsiteY0" fmla="*/ 0 h 681286"/>
              <a:gd name="connsiteX1" fmla="*/ 10095662 w 10096662"/>
              <a:gd name="connsiteY1" fmla="*/ 0 h 681286"/>
              <a:gd name="connsiteX2" fmla="*/ 9952787 w 10096662"/>
              <a:gd name="connsiteY2" fmla="*/ 681286 h 681286"/>
              <a:gd name="connsiteX3" fmla="*/ 0 w 10096662"/>
              <a:gd name="connsiteY3" fmla="*/ 678111 h 681286"/>
              <a:gd name="connsiteX4" fmla="*/ 0 w 10096662"/>
              <a:gd name="connsiteY4" fmla="*/ 0 h 681286"/>
              <a:gd name="connsiteX0" fmla="*/ 0 w 10070301"/>
              <a:gd name="connsiteY0" fmla="*/ 0 h 681286"/>
              <a:gd name="connsiteX1" fmla="*/ 10060737 w 10070301"/>
              <a:gd name="connsiteY1" fmla="*/ 1588 h 681286"/>
              <a:gd name="connsiteX2" fmla="*/ 9952787 w 10070301"/>
              <a:gd name="connsiteY2" fmla="*/ 681286 h 681286"/>
              <a:gd name="connsiteX3" fmla="*/ 0 w 10070301"/>
              <a:gd name="connsiteY3" fmla="*/ 678111 h 681286"/>
              <a:gd name="connsiteX4" fmla="*/ 0 w 10070301"/>
              <a:gd name="connsiteY4" fmla="*/ 0 h 681286"/>
              <a:gd name="connsiteX0" fmla="*/ 0 w 10066770"/>
              <a:gd name="connsiteY0" fmla="*/ 0 h 681286"/>
              <a:gd name="connsiteX1" fmla="*/ 10060737 w 10066770"/>
              <a:gd name="connsiteY1" fmla="*/ 1588 h 681286"/>
              <a:gd name="connsiteX2" fmla="*/ 9952787 w 10066770"/>
              <a:gd name="connsiteY2" fmla="*/ 681286 h 681286"/>
              <a:gd name="connsiteX3" fmla="*/ 0 w 10066770"/>
              <a:gd name="connsiteY3" fmla="*/ 678111 h 681286"/>
              <a:gd name="connsiteX4" fmla="*/ 0 w 10066770"/>
              <a:gd name="connsiteY4" fmla="*/ 0 h 681286"/>
              <a:gd name="connsiteX0" fmla="*/ 0 w 10076714"/>
              <a:gd name="connsiteY0" fmla="*/ 0 h 678111"/>
              <a:gd name="connsiteX1" fmla="*/ 10060737 w 10076714"/>
              <a:gd name="connsiteY1" fmla="*/ 1588 h 678111"/>
              <a:gd name="connsiteX2" fmla="*/ 9978187 w 10076714"/>
              <a:gd name="connsiteY2" fmla="*/ 668586 h 678111"/>
              <a:gd name="connsiteX3" fmla="*/ 0 w 10076714"/>
              <a:gd name="connsiteY3" fmla="*/ 678111 h 678111"/>
              <a:gd name="connsiteX4" fmla="*/ 0 w 10076714"/>
              <a:gd name="connsiteY4" fmla="*/ 0 h 678111"/>
              <a:gd name="connsiteX0" fmla="*/ 0 w 10067802"/>
              <a:gd name="connsiteY0" fmla="*/ 0 h 678111"/>
              <a:gd name="connsiteX1" fmla="*/ 10060737 w 10067802"/>
              <a:gd name="connsiteY1" fmla="*/ 1588 h 678111"/>
              <a:gd name="connsiteX2" fmla="*/ 9978187 w 10067802"/>
              <a:gd name="connsiteY2" fmla="*/ 668586 h 678111"/>
              <a:gd name="connsiteX3" fmla="*/ 0 w 10067802"/>
              <a:gd name="connsiteY3" fmla="*/ 678111 h 678111"/>
              <a:gd name="connsiteX4" fmla="*/ 0 w 10067802"/>
              <a:gd name="connsiteY4" fmla="*/ 0 h 678111"/>
              <a:gd name="connsiteX0" fmla="*/ 0 w 10065681"/>
              <a:gd name="connsiteY0" fmla="*/ 0 h 678111"/>
              <a:gd name="connsiteX1" fmla="*/ 10060737 w 10065681"/>
              <a:gd name="connsiteY1" fmla="*/ 1588 h 678111"/>
              <a:gd name="connsiteX2" fmla="*/ 9971837 w 10065681"/>
              <a:gd name="connsiteY2" fmla="*/ 670174 h 678111"/>
              <a:gd name="connsiteX3" fmla="*/ 0 w 10065681"/>
              <a:gd name="connsiteY3" fmla="*/ 678111 h 678111"/>
              <a:gd name="connsiteX4" fmla="*/ 0 w 10065681"/>
              <a:gd name="connsiteY4" fmla="*/ 0 h 678111"/>
              <a:gd name="connsiteX0" fmla="*/ 0 w 10064889"/>
              <a:gd name="connsiteY0" fmla="*/ 0 h 678111"/>
              <a:gd name="connsiteX1" fmla="*/ 10060737 w 10064889"/>
              <a:gd name="connsiteY1" fmla="*/ 1588 h 678111"/>
              <a:gd name="connsiteX2" fmla="*/ 9971837 w 10064889"/>
              <a:gd name="connsiteY2" fmla="*/ 670174 h 678111"/>
              <a:gd name="connsiteX3" fmla="*/ 0 w 10064889"/>
              <a:gd name="connsiteY3" fmla="*/ 678111 h 678111"/>
              <a:gd name="connsiteX4" fmla="*/ 0 w 10064889"/>
              <a:gd name="connsiteY4" fmla="*/ 0 h 678111"/>
              <a:gd name="connsiteX0" fmla="*/ 0 w 10071240"/>
              <a:gd name="connsiteY0" fmla="*/ 0 h 678111"/>
              <a:gd name="connsiteX1" fmla="*/ 10060737 w 10071240"/>
              <a:gd name="connsiteY1" fmla="*/ 1588 h 678111"/>
              <a:gd name="connsiteX2" fmla="*/ 9971837 w 10071240"/>
              <a:gd name="connsiteY2" fmla="*/ 670174 h 678111"/>
              <a:gd name="connsiteX3" fmla="*/ 0 w 10071240"/>
              <a:gd name="connsiteY3" fmla="*/ 678111 h 678111"/>
              <a:gd name="connsiteX4" fmla="*/ 0 w 10071240"/>
              <a:gd name="connsiteY4" fmla="*/ 0 h 6781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1240" h="678111">
                <a:moveTo>
                  <a:pt x="0" y="0"/>
                </a:moveTo>
                <a:lnTo>
                  <a:pt x="10060737" y="1588"/>
                </a:lnTo>
                <a:cubicBezTo>
                  <a:pt x="10060737" y="227625"/>
                  <a:pt x="10116299" y="712425"/>
                  <a:pt x="9971837" y="670174"/>
                </a:cubicBezTo>
                <a:lnTo>
                  <a:pt x="0" y="678111"/>
                </a:lnTo>
                <a:lnTo>
                  <a:pt x="0" y="0"/>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tIns="45720" rIns="91440" bIns="45720" rtlCol="0" anchor="ctr"/>
          <a:lstStyle/>
          <a:p>
            <a:pPr lvl="0">
              <a:defRPr/>
            </a:pPr>
            <a:r>
              <a:rPr lang="en-GB" sz="1600" dirty="0" err="1">
                <a:solidFill>
                  <a:srgbClr val="000000"/>
                </a:solidFill>
              </a:rPr>
              <a:t>Suivi</a:t>
            </a:r>
            <a:endParaRPr lang="en-US" dirty="0" err="1">
              <a:ea typeface="+mn-ea"/>
              <a:cs typeface="+mn-cs"/>
            </a:endParaRPr>
          </a:p>
        </p:txBody>
      </p:sp>
      <p:sp>
        <p:nvSpPr>
          <p:cNvPr id="107" name="Rectangle 106">
            <a:extLst>
              <a:ext uri="{FF2B5EF4-FFF2-40B4-BE49-F238E27FC236}">
                <a16:creationId xmlns:a16="http://schemas.microsoft.com/office/drawing/2014/main" id="{1285948D-9CE4-A020-2C1F-0BAB35446B6B}"/>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108" name="Rectangle: Rounded Corners 107">
            <a:extLst>
              <a:ext uri="{FF2B5EF4-FFF2-40B4-BE49-F238E27FC236}">
                <a16:creationId xmlns:a16="http://schemas.microsoft.com/office/drawing/2014/main" id="{95194DEA-02DC-5601-5397-4D11D5EED5D1}"/>
              </a:ext>
            </a:extLst>
          </p:cNvPr>
          <p:cNvSpPr/>
          <p:nvPr/>
        </p:nvSpPr>
        <p:spPr>
          <a:xfrm>
            <a:off x="479430" y="1815957"/>
            <a:ext cx="10638232" cy="274320"/>
          </a:xfrm>
          <a:prstGeom prst="roundRect">
            <a:avLst>
              <a:gd name="adj" fmla="val 5196"/>
            </a:avLst>
          </a:prstGeom>
          <a:solidFill>
            <a:srgbClr val="3792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GB" sz="1400" b="1" dirty="0">
                <a:solidFill>
                  <a:srgbClr val="FFFFFF"/>
                </a:solidFill>
                <a:cs typeface="Lao UI" panose="020B0502040204020203" pitchFamily="34" charset="0"/>
              </a:rPr>
              <a:t>Conception du </a:t>
            </a:r>
            <a:r>
              <a:rPr lang="en-GB" sz="1400" b="1" dirty="0" err="1">
                <a:solidFill>
                  <a:srgbClr val="FFFFFF"/>
                </a:solidFill>
                <a:cs typeface="Lao UI" panose="020B0502040204020203" pitchFamily="34" charset="0"/>
              </a:rPr>
              <a:t>ciblage</a:t>
            </a:r>
            <a:endPar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endParaRPr>
          </a:p>
        </p:txBody>
      </p:sp>
      <p:sp>
        <p:nvSpPr>
          <p:cNvPr id="109" name="Rectangle: Rounded Corners 108">
            <a:extLst>
              <a:ext uri="{FF2B5EF4-FFF2-40B4-BE49-F238E27FC236}">
                <a16:creationId xmlns:a16="http://schemas.microsoft.com/office/drawing/2014/main" id="{D83BDD32-F1F0-5CC3-DAB7-796E3F0BBFAE}"/>
              </a:ext>
            </a:extLst>
          </p:cNvPr>
          <p:cNvSpPr/>
          <p:nvPr/>
        </p:nvSpPr>
        <p:spPr>
          <a:xfrm>
            <a:off x="479430" y="123246"/>
            <a:ext cx="10638232" cy="274320"/>
          </a:xfrm>
          <a:prstGeom prst="roundRect">
            <a:avLst>
              <a:gd name="adj" fmla="val 5196"/>
            </a:avLst>
          </a:prstGeom>
          <a:solidFill>
            <a:srgbClr val="4180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fr-FR" sz="1400" b="1" dirty="0">
                <a:solidFill>
                  <a:srgbClr val="FFFFFF"/>
                </a:solidFill>
                <a:cs typeface="Lao UI" panose="020B0502040204020203" pitchFamily="34" charset="0"/>
              </a:rPr>
              <a:t>Évaluation des besoins et des vulnérabilités</a:t>
            </a:r>
            <a:endPar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endParaRPr>
          </a:p>
        </p:txBody>
      </p:sp>
      <p:sp>
        <p:nvSpPr>
          <p:cNvPr id="110" name="Rectangle: Rounded Corners 109">
            <a:extLst>
              <a:ext uri="{FF2B5EF4-FFF2-40B4-BE49-F238E27FC236}">
                <a16:creationId xmlns:a16="http://schemas.microsoft.com/office/drawing/2014/main" id="{0104CAF6-70FA-E3A0-AE93-BDD721CBC9DD}"/>
              </a:ext>
            </a:extLst>
          </p:cNvPr>
          <p:cNvSpPr/>
          <p:nvPr/>
        </p:nvSpPr>
        <p:spPr>
          <a:xfrm>
            <a:off x="479430" y="3935162"/>
            <a:ext cx="10638232" cy="274320"/>
          </a:xfrm>
          <a:prstGeom prst="roundRect">
            <a:avLst>
              <a:gd name="adj" fmla="val 5196"/>
            </a:avLst>
          </a:prstGeom>
          <a:solidFill>
            <a:srgbClr val="A0208F"/>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defRPr/>
            </a:pPr>
            <a:r>
              <a:rPr lang="en-GB" sz="1400" b="1" dirty="0" err="1">
                <a:solidFill>
                  <a:srgbClr val="FFFFFF"/>
                </a:solidFill>
                <a:latin typeface="Open Sans"/>
                <a:ea typeface="Open Sans"/>
                <a:cs typeface="Lao UI"/>
              </a:rPr>
              <a:t>Implémentation</a:t>
            </a:r>
            <a:r>
              <a:rPr lang="en-GB" sz="1400" b="1" dirty="0">
                <a:solidFill>
                  <a:srgbClr val="FFFFFF"/>
                </a:solidFill>
                <a:latin typeface="Open Sans"/>
                <a:ea typeface="Open Sans"/>
                <a:cs typeface="Lao UI"/>
              </a:rPr>
              <a:t> du </a:t>
            </a:r>
            <a:r>
              <a:rPr lang="en-GB" sz="1400" b="1" dirty="0" err="1">
                <a:solidFill>
                  <a:srgbClr val="FFFFFF"/>
                </a:solidFill>
                <a:latin typeface="Open Sans"/>
                <a:ea typeface="Open Sans"/>
                <a:cs typeface="Lao UI"/>
              </a:rPr>
              <a:t>ciblage</a:t>
            </a:r>
            <a:endParaRPr lang="en-GB" sz="1400" b="1" i="0" u="none" strike="noStrike" kern="1200" cap="none" spc="0" normalizeH="0" baseline="0" noProof="0" dirty="0" err="1">
              <a:ln>
                <a:noFill/>
              </a:ln>
              <a:solidFill>
                <a:srgbClr val="FFFFFF"/>
              </a:solidFill>
              <a:effectLst/>
              <a:uLnTx/>
              <a:uFillTx/>
              <a:latin typeface="Open Sans"/>
              <a:ea typeface="Open Sans"/>
              <a:cs typeface="Lao UI" panose="020B0502040204020203" pitchFamily="34" charset="0"/>
            </a:endParaRPr>
          </a:p>
        </p:txBody>
      </p:sp>
      <p:sp>
        <p:nvSpPr>
          <p:cNvPr id="111" name="Rectangle: Rounded Corners 110">
            <a:extLst>
              <a:ext uri="{FF2B5EF4-FFF2-40B4-BE49-F238E27FC236}">
                <a16:creationId xmlns:a16="http://schemas.microsoft.com/office/drawing/2014/main" id="{B2868680-D8DB-6FC4-9F27-B28CE08565A7}"/>
              </a:ext>
            </a:extLst>
          </p:cNvPr>
          <p:cNvSpPr/>
          <p:nvPr/>
        </p:nvSpPr>
        <p:spPr>
          <a:xfrm>
            <a:off x="479430" y="6054367"/>
            <a:ext cx="10638232" cy="274320"/>
          </a:xfrm>
          <a:prstGeom prst="roundRect">
            <a:avLst>
              <a:gd name="adj" fmla="val 5196"/>
            </a:avLst>
          </a:prstGeom>
          <a:solidFill>
            <a:srgbClr val="266551"/>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lvl="0">
              <a:defRPr/>
            </a:pPr>
            <a:r>
              <a:rPr lang="en-GB" sz="1400" b="1" dirty="0" err="1">
                <a:solidFill>
                  <a:srgbClr val="FFFFFF"/>
                </a:solidFill>
                <a:cs typeface="Lao UI"/>
              </a:rPr>
              <a:t>Suivi</a:t>
            </a:r>
            <a:r>
              <a:rPr lang="en-GB" sz="1400" b="1" dirty="0">
                <a:solidFill>
                  <a:srgbClr val="FFFFFF"/>
                </a:solidFill>
                <a:cs typeface="Lao UI"/>
              </a:rPr>
              <a:t> du </a:t>
            </a:r>
            <a:r>
              <a:rPr lang="en-GB" sz="1400" b="1" dirty="0" err="1">
                <a:solidFill>
                  <a:srgbClr val="FFFFFF"/>
                </a:solidFill>
                <a:cs typeface="Lao UI"/>
              </a:rPr>
              <a:t>ciblage</a:t>
            </a:r>
            <a:endParaRPr kumimoji="0" lang="en-GB" sz="1400" b="1" i="0" u="none" strike="noStrike" kern="1200" cap="none" spc="0" normalizeH="0" baseline="0" noProof="0" dirty="0" err="1">
              <a:ln>
                <a:noFill/>
              </a:ln>
              <a:solidFill>
                <a:srgbClr val="FFFFFF"/>
              </a:solidFill>
              <a:effectLst/>
              <a:uLnTx/>
              <a:uFillTx/>
              <a:latin typeface="Open Sans"/>
              <a:ea typeface="+mn-ea"/>
              <a:cs typeface="Lao UI"/>
            </a:endParaRPr>
          </a:p>
        </p:txBody>
      </p:sp>
      <p:sp>
        <p:nvSpPr>
          <p:cNvPr id="112" name="Rectangle 111">
            <a:extLst>
              <a:ext uri="{FF2B5EF4-FFF2-40B4-BE49-F238E27FC236}">
                <a16:creationId xmlns:a16="http://schemas.microsoft.com/office/drawing/2014/main" id="{B7E0CC54-9D7E-9454-A589-1F8133326880}"/>
              </a:ext>
            </a:extLst>
          </p:cNvPr>
          <p:cNvSpPr/>
          <p:nvPr/>
        </p:nvSpPr>
        <p:spPr>
          <a:xfrm>
            <a:off x="479430" y="962968"/>
            <a:ext cx="676656" cy="287585"/>
          </a:xfrm>
          <a:prstGeom prst="rect">
            <a:avLst/>
          </a:prstGeom>
          <a:solidFill>
            <a:schemeClr val="bg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ysClr val="windowText" lastClr="000000"/>
                </a:solidFill>
                <a:effectLst/>
                <a:uLnTx/>
                <a:uFillTx/>
                <a:latin typeface="Open Sans"/>
                <a:ea typeface="+mn-ea"/>
                <a:cs typeface="+mn-cs"/>
              </a:rPr>
              <a:t>1.1</a:t>
            </a:r>
          </a:p>
        </p:txBody>
      </p:sp>
      <p:sp>
        <p:nvSpPr>
          <p:cNvPr id="113" name="Rectangle 112">
            <a:extLst>
              <a:ext uri="{FF2B5EF4-FFF2-40B4-BE49-F238E27FC236}">
                <a16:creationId xmlns:a16="http://schemas.microsoft.com/office/drawing/2014/main" id="{9F085FCA-1621-65B8-CC60-624B5DF7651F}"/>
              </a:ext>
            </a:extLst>
          </p:cNvPr>
          <p:cNvSpPr/>
          <p:nvPr/>
        </p:nvSpPr>
        <p:spPr>
          <a:xfrm>
            <a:off x="479430" y="1389463"/>
            <a:ext cx="676656" cy="287585"/>
          </a:xfrm>
          <a:prstGeom prst="rect">
            <a:avLst/>
          </a:prstGeom>
          <a:solidFill>
            <a:schemeClr val="bg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ysClr val="windowText" lastClr="000000"/>
                </a:solidFill>
                <a:effectLst/>
                <a:uLnTx/>
                <a:uFillTx/>
                <a:latin typeface="Open Sans"/>
                <a:ea typeface="+mn-ea"/>
                <a:cs typeface="+mn-cs"/>
              </a:rPr>
              <a:t>1.2</a:t>
            </a:r>
          </a:p>
        </p:txBody>
      </p:sp>
      <p:sp>
        <p:nvSpPr>
          <p:cNvPr id="114" name="Rectangle 113">
            <a:extLst>
              <a:ext uri="{FF2B5EF4-FFF2-40B4-BE49-F238E27FC236}">
                <a16:creationId xmlns:a16="http://schemas.microsoft.com/office/drawing/2014/main" id="{F092823E-9834-5AC5-A11A-B53FC296FB6D}"/>
              </a:ext>
            </a:extLst>
          </p:cNvPr>
          <p:cNvSpPr/>
          <p:nvPr/>
        </p:nvSpPr>
        <p:spPr>
          <a:xfrm>
            <a:off x="479430" y="2229186"/>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ysClr val="windowText" lastClr="000000"/>
                </a:solidFill>
                <a:effectLst/>
                <a:uLnTx/>
                <a:uFillTx/>
                <a:latin typeface="Open Sans"/>
                <a:ea typeface="+mn-ea"/>
                <a:cs typeface="+mn-cs"/>
              </a:rPr>
              <a:t>2</a:t>
            </a:r>
          </a:p>
        </p:txBody>
      </p:sp>
      <p:sp>
        <p:nvSpPr>
          <p:cNvPr id="115" name="Rectangle 114">
            <a:extLst>
              <a:ext uri="{FF2B5EF4-FFF2-40B4-BE49-F238E27FC236}">
                <a16:creationId xmlns:a16="http://schemas.microsoft.com/office/drawing/2014/main" id="{41B2A226-7EB8-30A0-F308-7753D105F453}"/>
              </a:ext>
            </a:extLst>
          </p:cNvPr>
          <p:cNvSpPr/>
          <p:nvPr/>
        </p:nvSpPr>
        <p:spPr>
          <a:xfrm>
            <a:off x="479430" y="2655679"/>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ysClr val="windowText" lastClr="000000"/>
                </a:solidFill>
                <a:effectLst/>
                <a:uLnTx/>
                <a:uFillTx/>
                <a:latin typeface="Open Sans"/>
                <a:ea typeface="+mn-ea"/>
                <a:cs typeface="+mn-cs"/>
              </a:rPr>
              <a:t>3</a:t>
            </a:r>
          </a:p>
        </p:txBody>
      </p:sp>
      <p:sp>
        <p:nvSpPr>
          <p:cNvPr id="116" name="Rectangle 115">
            <a:extLst>
              <a:ext uri="{FF2B5EF4-FFF2-40B4-BE49-F238E27FC236}">
                <a16:creationId xmlns:a16="http://schemas.microsoft.com/office/drawing/2014/main" id="{0B4044F9-6130-D5AB-5F3C-EFB026805510}"/>
              </a:ext>
            </a:extLst>
          </p:cNvPr>
          <p:cNvSpPr/>
          <p:nvPr/>
        </p:nvSpPr>
        <p:spPr>
          <a:xfrm>
            <a:off x="479430" y="3082173"/>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ysClr val="windowText" lastClr="000000"/>
                </a:solidFill>
                <a:effectLst/>
                <a:uLnTx/>
                <a:uFillTx/>
                <a:latin typeface="Open Sans"/>
                <a:ea typeface="+mn-ea"/>
                <a:cs typeface="+mn-cs"/>
              </a:rPr>
              <a:t>4</a:t>
            </a:r>
          </a:p>
        </p:txBody>
      </p:sp>
      <p:sp>
        <p:nvSpPr>
          <p:cNvPr id="117" name="Rectangle 116">
            <a:extLst>
              <a:ext uri="{FF2B5EF4-FFF2-40B4-BE49-F238E27FC236}">
                <a16:creationId xmlns:a16="http://schemas.microsoft.com/office/drawing/2014/main" id="{CE73E9C7-F873-22AC-DF0B-D891D1E49EB7}"/>
              </a:ext>
            </a:extLst>
          </p:cNvPr>
          <p:cNvSpPr/>
          <p:nvPr/>
        </p:nvSpPr>
        <p:spPr>
          <a:xfrm>
            <a:off x="479430" y="3508668"/>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ysClr val="windowText" lastClr="000000"/>
                </a:solidFill>
                <a:effectLst/>
                <a:uLnTx/>
                <a:uFillTx/>
                <a:latin typeface="Open Sans"/>
                <a:ea typeface="+mn-ea"/>
                <a:cs typeface="+mn-cs"/>
              </a:rPr>
              <a:t>5</a:t>
            </a:r>
          </a:p>
        </p:txBody>
      </p:sp>
      <p:sp>
        <p:nvSpPr>
          <p:cNvPr id="118" name="Rectangle 117">
            <a:extLst>
              <a:ext uri="{FF2B5EF4-FFF2-40B4-BE49-F238E27FC236}">
                <a16:creationId xmlns:a16="http://schemas.microsoft.com/office/drawing/2014/main" id="{2BAD25A2-11CC-4AC4-FA79-A85BC553C78E}"/>
              </a:ext>
            </a:extLst>
          </p:cNvPr>
          <p:cNvSpPr/>
          <p:nvPr/>
        </p:nvSpPr>
        <p:spPr>
          <a:xfrm>
            <a:off x="479430" y="4348391"/>
            <a:ext cx="676656" cy="287585"/>
          </a:xfrm>
          <a:prstGeom prst="rect">
            <a:avLst/>
          </a:prstGeom>
          <a:solidFill>
            <a:schemeClr val="accent6">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ysClr val="windowText" lastClr="000000"/>
                </a:solidFill>
                <a:effectLst/>
                <a:uLnTx/>
                <a:uFillTx/>
                <a:latin typeface="Open Sans"/>
                <a:ea typeface="+mn-ea"/>
                <a:cs typeface="+mn-cs"/>
              </a:rPr>
              <a:t>6</a:t>
            </a:r>
          </a:p>
        </p:txBody>
      </p:sp>
      <p:sp>
        <p:nvSpPr>
          <p:cNvPr id="119" name="Rectangle 118">
            <a:extLst>
              <a:ext uri="{FF2B5EF4-FFF2-40B4-BE49-F238E27FC236}">
                <a16:creationId xmlns:a16="http://schemas.microsoft.com/office/drawing/2014/main" id="{60349D22-7E52-2F9C-8082-9DD4000E5938}"/>
              </a:ext>
            </a:extLst>
          </p:cNvPr>
          <p:cNvSpPr/>
          <p:nvPr/>
        </p:nvSpPr>
        <p:spPr>
          <a:xfrm>
            <a:off x="479430" y="4774886"/>
            <a:ext cx="676656" cy="287585"/>
          </a:xfrm>
          <a:prstGeom prst="rect">
            <a:avLst/>
          </a:prstGeom>
          <a:solidFill>
            <a:schemeClr val="accent6">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ysClr val="windowText" lastClr="000000"/>
                </a:solidFill>
                <a:effectLst/>
                <a:uLnTx/>
                <a:uFillTx/>
                <a:latin typeface="Open Sans"/>
                <a:ea typeface="+mn-ea"/>
                <a:cs typeface="+mn-cs"/>
              </a:rPr>
              <a:t>7.1</a:t>
            </a:r>
          </a:p>
        </p:txBody>
      </p:sp>
      <p:sp>
        <p:nvSpPr>
          <p:cNvPr id="120" name="Rectangle 119">
            <a:extLst>
              <a:ext uri="{FF2B5EF4-FFF2-40B4-BE49-F238E27FC236}">
                <a16:creationId xmlns:a16="http://schemas.microsoft.com/office/drawing/2014/main" id="{6557FCA1-D67E-F353-DE2C-666C417E20CB}"/>
              </a:ext>
            </a:extLst>
          </p:cNvPr>
          <p:cNvSpPr/>
          <p:nvPr/>
        </p:nvSpPr>
        <p:spPr>
          <a:xfrm>
            <a:off x="479430" y="6467597"/>
            <a:ext cx="676656" cy="287585"/>
          </a:xfrm>
          <a:prstGeom prst="rect">
            <a:avLst/>
          </a:prstGeom>
          <a:solidFill>
            <a:schemeClr val="bg2">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ysClr val="windowText" lastClr="000000"/>
                </a:solidFill>
                <a:effectLst/>
                <a:uLnTx/>
                <a:uFillTx/>
                <a:latin typeface="Open Sans"/>
                <a:ea typeface="+mn-ea"/>
                <a:cs typeface="+mn-cs"/>
              </a:rPr>
              <a:t>8</a:t>
            </a:r>
          </a:p>
        </p:txBody>
      </p:sp>
      <p:cxnSp>
        <p:nvCxnSpPr>
          <p:cNvPr id="133" name="Straight Connector 132">
            <a:extLst>
              <a:ext uri="{FF2B5EF4-FFF2-40B4-BE49-F238E27FC236}">
                <a16:creationId xmlns:a16="http://schemas.microsoft.com/office/drawing/2014/main" id="{6EF31295-7D1B-A5E9-0CC8-A367DC6020CD}"/>
              </a:ext>
            </a:extLst>
          </p:cNvPr>
          <p:cNvCxnSpPr>
            <a:cxnSpLocks/>
          </p:cNvCxnSpPr>
          <p:nvPr/>
        </p:nvCxnSpPr>
        <p:spPr>
          <a:xfrm>
            <a:off x="1263931" y="1320007"/>
            <a:ext cx="9853731" cy="0"/>
          </a:xfrm>
          <a:prstGeom prst="line">
            <a:avLst/>
          </a:prstGeom>
          <a:ln w="9525">
            <a:solidFill>
              <a:srgbClr val="4180C3"/>
            </a:solidFill>
            <a:prstDash val="dash"/>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312A9D72-0337-FCC1-F8C6-B6A2C84606C5}"/>
              </a:ext>
            </a:extLst>
          </p:cNvPr>
          <p:cNvCxnSpPr>
            <a:cxnSpLocks/>
          </p:cNvCxnSpPr>
          <p:nvPr/>
        </p:nvCxnSpPr>
        <p:spPr>
          <a:xfrm>
            <a:off x="1263931" y="2586225"/>
            <a:ext cx="9853731" cy="0"/>
          </a:xfrm>
          <a:prstGeom prst="line">
            <a:avLst/>
          </a:prstGeom>
          <a:ln w="9525">
            <a:solidFill>
              <a:srgbClr val="379247"/>
            </a:solidFill>
            <a:prstDash val="dash"/>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C3CC8AFD-F604-2F1B-ECE2-2A9895B8E763}"/>
              </a:ext>
            </a:extLst>
          </p:cNvPr>
          <p:cNvCxnSpPr>
            <a:cxnSpLocks/>
          </p:cNvCxnSpPr>
          <p:nvPr/>
        </p:nvCxnSpPr>
        <p:spPr>
          <a:xfrm>
            <a:off x="1263931" y="3012719"/>
            <a:ext cx="9853731" cy="0"/>
          </a:xfrm>
          <a:prstGeom prst="line">
            <a:avLst/>
          </a:prstGeom>
          <a:ln w="9525">
            <a:solidFill>
              <a:srgbClr val="379247"/>
            </a:solidFill>
            <a:prstDash val="dash"/>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DD770C43-BF1E-7416-218D-431826D264CC}"/>
              </a:ext>
            </a:extLst>
          </p:cNvPr>
          <p:cNvCxnSpPr>
            <a:cxnSpLocks/>
          </p:cNvCxnSpPr>
          <p:nvPr/>
        </p:nvCxnSpPr>
        <p:spPr>
          <a:xfrm>
            <a:off x="1263931" y="3439212"/>
            <a:ext cx="9853731" cy="0"/>
          </a:xfrm>
          <a:prstGeom prst="line">
            <a:avLst/>
          </a:prstGeom>
          <a:ln w="9525">
            <a:solidFill>
              <a:srgbClr val="379247"/>
            </a:solidFill>
            <a:prstDash val="dash"/>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B8E09DA9-F84F-7ED0-3B1F-BA13B10593E8}"/>
              </a:ext>
            </a:extLst>
          </p:cNvPr>
          <p:cNvCxnSpPr>
            <a:cxnSpLocks/>
          </p:cNvCxnSpPr>
          <p:nvPr/>
        </p:nvCxnSpPr>
        <p:spPr>
          <a:xfrm>
            <a:off x="1263931" y="5131926"/>
            <a:ext cx="9853731" cy="0"/>
          </a:xfrm>
          <a:prstGeom prst="line">
            <a:avLst/>
          </a:prstGeom>
          <a:ln w="9525">
            <a:solidFill>
              <a:srgbClr val="A0208F"/>
            </a:solidFill>
            <a:prstDash val="dash"/>
          </a:ln>
        </p:spPr>
        <p:style>
          <a:lnRef idx="1">
            <a:schemeClr val="accent1"/>
          </a:lnRef>
          <a:fillRef idx="0">
            <a:schemeClr val="accent1"/>
          </a:fillRef>
          <a:effectRef idx="0">
            <a:schemeClr val="accent1"/>
          </a:effectRef>
          <a:fontRef idx="minor">
            <a:schemeClr val="tx1"/>
          </a:fontRef>
        </p:style>
      </p:cxnSp>
      <p:sp>
        <p:nvSpPr>
          <p:cNvPr id="48" name="Rectangle 23">
            <a:extLst>
              <a:ext uri="{FF2B5EF4-FFF2-40B4-BE49-F238E27FC236}">
                <a16:creationId xmlns:a16="http://schemas.microsoft.com/office/drawing/2014/main" id="{98F9DA5C-E82F-B327-8BE5-EAD6C7335DF6}"/>
              </a:ext>
            </a:extLst>
          </p:cNvPr>
          <p:cNvSpPr/>
          <p:nvPr/>
        </p:nvSpPr>
        <p:spPr>
          <a:xfrm>
            <a:off x="1273715" y="536767"/>
            <a:ext cx="9209228" cy="343771"/>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tIns="45720" rIns="91440" bIns="45720" rtlCol="0" anchor="ctr"/>
          <a:lstStyle/>
          <a:p>
            <a:pPr>
              <a:defRPr/>
            </a:pPr>
            <a:r>
              <a:rPr lang="fr-FR" sz="1600" dirty="0">
                <a:solidFill>
                  <a:srgbClr val="000000"/>
                </a:solidFill>
              </a:rPr>
              <a:t>Analyse des objectifs du programme, des budgets, du risques de ciblage et des leçons tirées</a:t>
            </a:r>
            <a:endParaRPr kumimoji="0" lang="en-GB" sz="16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50" name="Rectangle 49">
            <a:extLst>
              <a:ext uri="{FF2B5EF4-FFF2-40B4-BE49-F238E27FC236}">
                <a16:creationId xmlns:a16="http://schemas.microsoft.com/office/drawing/2014/main" id="{C025D3DB-B285-A3A2-2455-6E468C69948B}"/>
              </a:ext>
            </a:extLst>
          </p:cNvPr>
          <p:cNvSpPr/>
          <p:nvPr/>
        </p:nvSpPr>
        <p:spPr>
          <a:xfrm>
            <a:off x="479430" y="536475"/>
            <a:ext cx="676656" cy="287585"/>
          </a:xfrm>
          <a:prstGeom prst="rect">
            <a:avLst/>
          </a:prstGeom>
          <a:solidFill>
            <a:schemeClr val="bg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ysClr val="windowText" lastClr="000000"/>
                </a:solidFill>
                <a:effectLst/>
                <a:uLnTx/>
                <a:uFillTx/>
                <a:latin typeface="Open Sans"/>
                <a:ea typeface="+mn-ea"/>
                <a:cs typeface="+mn-cs"/>
              </a:rPr>
              <a:t>0</a:t>
            </a:r>
          </a:p>
        </p:txBody>
      </p:sp>
      <p:cxnSp>
        <p:nvCxnSpPr>
          <p:cNvPr id="51" name="Straight Connector 50">
            <a:extLst>
              <a:ext uri="{FF2B5EF4-FFF2-40B4-BE49-F238E27FC236}">
                <a16:creationId xmlns:a16="http://schemas.microsoft.com/office/drawing/2014/main" id="{4C0CC9BD-72A0-E84A-E48A-99065013C7C7}"/>
              </a:ext>
            </a:extLst>
          </p:cNvPr>
          <p:cNvCxnSpPr>
            <a:cxnSpLocks/>
          </p:cNvCxnSpPr>
          <p:nvPr/>
        </p:nvCxnSpPr>
        <p:spPr>
          <a:xfrm>
            <a:off x="1263931" y="893514"/>
            <a:ext cx="9853731" cy="0"/>
          </a:xfrm>
          <a:prstGeom prst="line">
            <a:avLst/>
          </a:prstGeom>
          <a:ln w="9525">
            <a:solidFill>
              <a:srgbClr val="4180C3"/>
            </a:solidFill>
            <a:prstDash val="dash"/>
          </a:ln>
        </p:spPr>
        <p:style>
          <a:lnRef idx="1">
            <a:schemeClr val="accent1"/>
          </a:lnRef>
          <a:fillRef idx="0">
            <a:schemeClr val="accent1"/>
          </a:fillRef>
          <a:effectRef idx="0">
            <a:schemeClr val="accent1"/>
          </a:effectRef>
          <a:fontRef idx="minor">
            <a:schemeClr val="tx1"/>
          </a:fontRef>
        </p:style>
      </p:cxnSp>
      <p:sp>
        <p:nvSpPr>
          <p:cNvPr id="55" name="Rectangle 54">
            <a:extLst>
              <a:ext uri="{FF2B5EF4-FFF2-40B4-BE49-F238E27FC236}">
                <a16:creationId xmlns:a16="http://schemas.microsoft.com/office/drawing/2014/main" id="{2ACB036D-1F6A-CB76-96C3-E729D5205354}"/>
              </a:ext>
            </a:extLst>
          </p:cNvPr>
          <p:cNvSpPr/>
          <p:nvPr/>
        </p:nvSpPr>
        <p:spPr>
          <a:xfrm>
            <a:off x="1261921" y="5201379"/>
            <a:ext cx="7953998"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600" dirty="0">
                <a:solidFill>
                  <a:srgbClr val="000000"/>
                </a:solidFill>
              </a:rPr>
              <a:t>Vérification des bénéficiaires et communication du statut de bénéficiaire</a:t>
            </a:r>
            <a:endParaRPr kumimoji="0" lang="en-GB" sz="16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56" name="Rectangle 55">
            <a:extLst>
              <a:ext uri="{FF2B5EF4-FFF2-40B4-BE49-F238E27FC236}">
                <a16:creationId xmlns:a16="http://schemas.microsoft.com/office/drawing/2014/main" id="{31E8272C-463F-A022-D2CF-4DC714F8F51A}"/>
              </a:ext>
            </a:extLst>
          </p:cNvPr>
          <p:cNvSpPr/>
          <p:nvPr/>
        </p:nvSpPr>
        <p:spPr>
          <a:xfrm>
            <a:off x="479430" y="5201381"/>
            <a:ext cx="676656" cy="287585"/>
          </a:xfrm>
          <a:prstGeom prst="rect">
            <a:avLst/>
          </a:prstGeom>
          <a:solidFill>
            <a:schemeClr val="accent6">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ysClr val="windowText" lastClr="000000"/>
                </a:solidFill>
                <a:effectLst/>
                <a:uLnTx/>
                <a:uFillTx/>
                <a:latin typeface="Open Sans"/>
                <a:ea typeface="+mn-ea"/>
                <a:cs typeface="+mn-cs"/>
              </a:rPr>
              <a:t>7.2</a:t>
            </a:r>
          </a:p>
        </p:txBody>
      </p:sp>
      <p:cxnSp>
        <p:nvCxnSpPr>
          <p:cNvPr id="63" name="Straight Connector 62">
            <a:extLst>
              <a:ext uri="{FF2B5EF4-FFF2-40B4-BE49-F238E27FC236}">
                <a16:creationId xmlns:a16="http://schemas.microsoft.com/office/drawing/2014/main" id="{2D072858-FF4B-E283-60F4-90E48BE31BEA}"/>
              </a:ext>
            </a:extLst>
          </p:cNvPr>
          <p:cNvCxnSpPr>
            <a:cxnSpLocks/>
          </p:cNvCxnSpPr>
          <p:nvPr/>
        </p:nvCxnSpPr>
        <p:spPr>
          <a:xfrm>
            <a:off x="1263931" y="5558421"/>
            <a:ext cx="9853731" cy="0"/>
          </a:xfrm>
          <a:prstGeom prst="line">
            <a:avLst/>
          </a:prstGeom>
          <a:ln w="9525">
            <a:solidFill>
              <a:srgbClr val="A0208F"/>
            </a:solidFill>
            <a:prstDash val="dash"/>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06B0D430-DDFB-2794-92BB-E6BE0E1CB074}"/>
              </a:ext>
            </a:extLst>
          </p:cNvPr>
          <p:cNvSpPr/>
          <p:nvPr/>
        </p:nvSpPr>
        <p:spPr>
          <a:xfrm>
            <a:off x="1261921" y="5627873"/>
            <a:ext cx="7953998" cy="287292"/>
          </a:xfrm>
          <a:prstGeom prst="rect">
            <a:avLst/>
          </a:pr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n-GB" sz="1600" dirty="0" err="1">
                <a:solidFill>
                  <a:srgbClr val="000000"/>
                </a:solidFill>
              </a:rPr>
              <a:t>Enregistrement</a:t>
            </a:r>
            <a:r>
              <a:rPr lang="en-GB" sz="1600" dirty="0">
                <a:solidFill>
                  <a:srgbClr val="000000"/>
                </a:solidFill>
              </a:rPr>
              <a:t> des </a:t>
            </a:r>
            <a:r>
              <a:rPr lang="en-GB" sz="1600" dirty="0" err="1">
                <a:solidFill>
                  <a:srgbClr val="000000"/>
                </a:solidFill>
              </a:rPr>
              <a:t>bénéficiaires</a:t>
            </a:r>
            <a:r>
              <a:rPr lang="en-GB" sz="1600" dirty="0">
                <a:solidFill>
                  <a:srgbClr val="000000"/>
                </a:solidFill>
              </a:rPr>
              <a:t> (SCOPE)</a:t>
            </a:r>
            <a:endParaRPr kumimoji="0" lang="en-GB" sz="16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6" name="Rectangle 5">
            <a:extLst>
              <a:ext uri="{FF2B5EF4-FFF2-40B4-BE49-F238E27FC236}">
                <a16:creationId xmlns:a16="http://schemas.microsoft.com/office/drawing/2014/main" id="{0422B8C8-A754-CC4E-16AB-A1D3AE467FAD}"/>
              </a:ext>
            </a:extLst>
          </p:cNvPr>
          <p:cNvSpPr/>
          <p:nvPr/>
        </p:nvSpPr>
        <p:spPr>
          <a:xfrm>
            <a:off x="479430" y="5627873"/>
            <a:ext cx="676656" cy="287585"/>
          </a:xfrm>
          <a:prstGeom prst="rect">
            <a:avLst/>
          </a:prstGeom>
          <a:solidFill>
            <a:schemeClr val="accent6">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ysClr val="windowText" lastClr="000000"/>
                </a:solidFill>
                <a:effectLst/>
                <a:uLnTx/>
                <a:uFillTx/>
                <a:latin typeface="Open Sans"/>
                <a:ea typeface="+mn-ea"/>
                <a:cs typeface="+mn-cs"/>
              </a:rPr>
              <a:t>7.3</a:t>
            </a:r>
          </a:p>
        </p:txBody>
      </p:sp>
      <p:cxnSp>
        <p:nvCxnSpPr>
          <p:cNvPr id="8" name="Straight Connector 7">
            <a:extLst>
              <a:ext uri="{FF2B5EF4-FFF2-40B4-BE49-F238E27FC236}">
                <a16:creationId xmlns:a16="http://schemas.microsoft.com/office/drawing/2014/main" id="{4ED02909-6DC4-2149-736B-D8D1D2EE3AEB}"/>
              </a:ext>
            </a:extLst>
          </p:cNvPr>
          <p:cNvCxnSpPr>
            <a:cxnSpLocks/>
          </p:cNvCxnSpPr>
          <p:nvPr/>
        </p:nvCxnSpPr>
        <p:spPr>
          <a:xfrm>
            <a:off x="1263931" y="4705431"/>
            <a:ext cx="9853731" cy="0"/>
          </a:xfrm>
          <a:prstGeom prst="line">
            <a:avLst/>
          </a:prstGeom>
          <a:ln w="9525">
            <a:solidFill>
              <a:srgbClr val="A0208F"/>
            </a:solidFill>
            <a:prstDash val="dash"/>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1E683C55-AB3A-14E7-0AF0-4ADD9F048B90}"/>
              </a:ext>
            </a:extLst>
          </p:cNvPr>
          <p:cNvSpPr/>
          <p:nvPr/>
        </p:nvSpPr>
        <p:spPr>
          <a:xfrm>
            <a:off x="11350085" y="123245"/>
            <a:ext cx="362486" cy="6631789"/>
          </a:xfrm>
          <a:prstGeom prst="rect">
            <a:avLst/>
          </a:prstGeom>
          <a:solidFill>
            <a:srgbClr val="DDDDDD"/>
          </a:solidFill>
          <a:ln>
            <a:noFill/>
            <a:prstDash val="dash"/>
          </a:ln>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ysClr val="windowText" lastClr="000000"/>
                </a:solidFill>
                <a:effectLst/>
                <a:uLnTx/>
                <a:uFillTx/>
                <a:latin typeface="Open Sans"/>
                <a:ea typeface="+mn-ea"/>
                <a:cs typeface="Lao UI" panose="020B0502040204020203" pitchFamily="34" charset="0"/>
              </a:rPr>
              <a:t>Across the process:</a:t>
            </a:r>
            <a:r>
              <a:rPr kumimoji="0" lang="en-GB" sz="1400" b="0" i="0" u="none" strike="noStrike" kern="1200" cap="none" spc="0" normalizeH="0" baseline="0" noProof="0" dirty="0">
                <a:ln>
                  <a:noFill/>
                </a:ln>
                <a:solidFill>
                  <a:sysClr val="windowText" lastClr="000000"/>
                </a:solidFill>
                <a:effectLst/>
                <a:uLnTx/>
                <a:uFillTx/>
                <a:latin typeface="Open Sans"/>
                <a:ea typeface="+mn-ea"/>
                <a:cs typeface="Lao UI" panose="020B0502040204020203" pitchFamily="34" charset="0"/>
              </a:rPr>
              <a:t> Community engagement, CFM and communication</a:t>
            </a:r>
          </a:p>
        </p:txBody>
      </p:sp>
    </p:spTree>
    <p:extLst>
      <p:ext uri="{BB962C8B-B14F-4D97-AF65-F5344CB8AC3E}">
        <p14:creationId xmlns:p14="http://schemas.microsoft.com/office/powerpoint/2010/main" val="35421262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D26E1-24A3-4C4C-A55F-CF291E60B0F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16FBD11-E756-42E3-3439-83A708E46A02}"/>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B102969E-056A-D692-D056-5AB5E9A8406C}"/>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109" name="Rectangle: Rounded Corners 108">
            <a:extLst>
              <a:ext uri="{FF2B5EF4-FFF2-40B4-BE49-F238E27FC236}">
                <a16:creationId xmlns:a16="http://schemas.microsoft.com/office/drawing/2014/main" id="{6E17C45F-1B3F-B51F-C9B3-F271C0A17BA5}"/>
              </a:ext>
            </a:extLst>
          </p:cNvPr>
          <p:cNvSpPr/>
          <p:nvPr/>
        </p:nvSpPr>
        <p:spPr>
          <a:xfrm>
            <a:off x="479430" y="123246"/>
            <a:ext cx="10638232" cy="274320"/>
          </a:xfrm>
          <a:prstGeom prst="roundRect">
            <a:avLst>
              <a:gd name="adj" fmla="val 5196"/>
            </a:avLst>
          </a:prstGeom>
          <a:solidFill>
            <a:srgbClr val="4180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fr-FR" sz="1400" b="1" dirty="0">
                <a:solidFill>
                  <a:srgbClr val="FFFFFF"/>
                </a:solidFill>
                <a:cs typeface="Lao UI" panose="020B0502040204020203" pitchFamily="34" charset="0"/>
              </a:rPr>
              <a:t>Évaluation des besoins et des vulnérabilités</a:t>
            </a:r>
            <a:endPar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endParaRPr>
          </a:p>
        </p:txBody>
      </p:sp>
      <p:sp>
        <p:nvSpPr>
          <p:cNvPr id="48" name="Rectangle 23">
            <a:extLst>
              <a:ext uri="{FF2B5EF4-FFF2-40B4-BE49-F238E27FC236}">
                <a16:creationId xmlns:a16="http://schemas.microsoft.com/office/drawing/2014/main" id="{830196D8-C2B9-B7A2-0BAF-2A7E0C236F2F}"/>
              </a:ext>
            </a:extLst>
          </p:cNvPr>
          <p:cNvSpPr/>
          <p:nvPr/>
        </p:nvSpPr>
        <p:spPr>
          <a:xfrm>
            <a:off x="1273715" y="536768"/>
            <a:ext cx="9263656"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400" dirty="0">
                <a:solidFill>
                  <a:srgbClr val="000000"/>
                </a:solidFill>
              </a:rPr>
              <a:t>Analyse des objectifs du programme, des budgets, du ciblage des risques et des leçons tirées</a:t>
            </a:r>
            <a:endParaRPr kumimoji="0" lang="en-GB" sz="14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50" name="Rectangle 49">
            <a:extLst>
              <a:ext uri="{FF2B5EF4-FFF2-40B4-BE49-F238E27FC236}">
                <a16:creationId xmlns:a16="http://schemas.microsoft.com/office/drawing/2014/main" id="{914EF0BE-90CE-FAAD-45AA-5C7E8F43B386}"/>
              </a:ext>
            </a:extLst>
          </p:cNvPr>
          <p:cNvSpPr/>
          <p:nvPr/>
        </p:nvSpPr>
        <p:spPr>
          <a:xfrm>
            <a:off x="479430" y="536475"/>
            <a:ext cx="676656" cy="287585"/>
          </a:xfrm>
          <a:prstGeom prst="rect">
            <a:avLst/>
          </a:prstGeom>
          <a:solidFill>
            <a:schemeClr val="bg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ysClr val="windowText" lastClr="000000"/>
                </a:solidFill>
                <a:effectLst/>
                <a:uLnTx/>
                <a:uFillTx/>
                <a:latin typeface="Open Sans"/>
                <a:ea typeface="+mn-ea"/>
                <a:cs typeface="+mn-cs"/>
              </a:rPr>
              <a:t>0</a:t>
            </a:r>
          </a:p>
        </p:txBody>
      </p:sp>
      <p:sp>
        <p:nvSpPr>
          <p:cNvPr id="9" name="Rectangle 8">
            <a:extLst>
              <a:ext uri="{FF2B5EF4-FFF2-40B4-BE49-F238E27FC236}">
                <a16:creationId xmlns:a16="http://schemas.microsoft.com/office/drawing/2014/main" id="{C1CDDB52-A054-5AD2-CD95-ABE6A125E933}"/>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les objectifs du programme et les liens entre les CSP]</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liées aux risques, y compris la sensibilité aux conflits et la protection]</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liées au budget et aux éventuelles coupes de financement]</a:t>
            </a:r>
            <a:endParaRPr lang="en-GB" noProof="0" dirty="0">
              <a:solidFill>
                <a:srgbClr val="000608"/>
              </a:solidFill>
              <a:ea typeface="Open Sans"/>
              <a:cs typeface="Open Sans"/>
            </a:endParaRPr>
          </a:p>
        </p:txBody>
      </p:sp>
    </p:spTree>
    <p:extLst>
      <p:ext uri="{BB962C8B-B14F-4D97-AF65-F5344CB8AC3E}">
        <p14:creationId xmlns:p14="http://schemas.microsoft.com/office/powerpoint/2010/main" val="3546587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DA8A3-57A5-F769-72EF-72FD882AAE1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453FA2F-9E7D-AE9F-8789-D20453B02E32}"/>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037E467E-9995-52DC-C9CE-639193175ED4}"/>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109" name="Rectangle: Rounded Corners 108">
            <a:extLst>
              <a:ext uri="{FF2B5EF4-FFF2-40B4-BE49-F238E27FC236}">
                <a16:creationId xmlns:a16="http://schemas.microsoft.com/office/drawing/2014/main" id="{F36DD8F6-F296-DEAE-576A-4F63D3F43E04}"/>
              </a:ext>
            </a:extLst>
          </p:cNvPr>
          <p:cNvSpPr/>
          <p:nvPr/>
        </p:nvSpPr>
        <p:spPr>
          <a:xfrm>
            <a:off x="479430" y="123246"/>
            <a:ext cx="10638232" cy="274320"/>
          </a:xfrm>
          <a:prstGeom prst="roundRect">
            <a:avLst>
              <a:gd name="adj" fmla="val 5196"/>
            </a:avLst>
          </a:prstGeom>
          <a:solidFill>
            <a:srgbClr val="4180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Évaluation des besoins et des vulnérabilités</a:t>
            </a:r>
            <a:endPar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endParaRPr>
          </a:p>
        </p:txBody>
      </p:sp>
      <p:sp>
        <p:nvSpPr>
          <p:cNvPr id="48" name="Rectangle 23">
            <a:extLst>
              <a:ext uri="{FF2B5EF4-FFF2-40B4-BE49-F238E27FC236}">
                <a16:creationId xmlns:a16="http://schemas.microsoft.com/office/drawing/2014/main" id="{E1058510-8896-FC54-2960-303EAC05BB3B}"/>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400" dirty="0">
                <a:solidFill>
                  <a:srgbClr val="000000"/>
                </a:solidFill>
              </a:rPr>
              <a:t>Identification du cadre de vulnérabilité</a:t>
            </a:r>
            <a:endParaRPr lang="en-GB" sz="1400" noProof="0" dirty="0">
              <a:solidFill>
                <a:srgbClr val="000000"/>
              </a:solidFill>
            </a:endParaRPr>
          </a:p>
        </p:txBody>
      </p:sp>
      <p:sp>
        <p:nvSpPr>
          <p:cNvPr id="50" name="Rectangle 49">
            <a:extLst>
              <a:ext uri="{FF2B5EF4-FFF2-40B4-BE49-F238E27FC236}">
                <a16:creationId xmlns:a16="http://schemas.microsoft.com/office/drawing/2014/main" id="{C0B454DC-60B2-DE7B-2A13-C5458BCE8435}"/>
              </a:ext>
            </a:extLst>
          </p:cNvPr>
          <p:cNvSpPr/>
          <p:nvPr/>
        </p:nvSpPr>
        <p:spPr>
          <a:xfrm>
            <a:off x="479430" y="536475"/>
            <a:ext cx="676656" cy="287585"/>
          </a:xfrm>
          <a:prstGeom prst="rect">
            <a:avLst/>
          </a:prstGeom>
          <a:solidFill>
            <a:schemeClr val="bg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dirty="0">
                <a:solidFill>
                  <a:sysClr val="windowText" lastClr="000000"/>
                </a:solidFill>
              </a:rPr>
              <a:t>1.1</a:t>
            </a:r>
          </a:p>
        </p:txBody>
      </p:sp>
      <p:sp>
        <p:nvSpPr>
          <p:cNvPr id="9" name="Rectangle 8">
            <a:extLst>
              <a:ext uri="{FF2B5EF4-FFF2-40B4-BE49-F238E27FC236}">
                <a16:creationId xmlns:a16="http://schemas.microsoft.com/office/drawing/2014/main" id="{6B961B19-4A75-B751-AC45-1C2847B2E391}"/>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le cadre de vulnérabilité existant pour le ciblage géographique vs. le ciblage des foyers]</a:t>
            </a:r>
            <a:endParaRPr lang="fr-FR" dirty="0">
              <a:solidFill>
                <a:srgbClr val="000608"/>
              </a:solidFill>
              <a:ea typeface="Open Sans"/>
              <a:cs typeface="Open Sans"/>
            </a:endParaRPr>
          </a:p>
          <a:p>
            <a:pPr marL="285750" indent="-285750">
              <a:spcAft>
                <a:spcPts val="600"/>
              </a:spcAft>
              <a:buFont typeface="Arial" panose="020B0604020202020204" pitchFamily="34" charset="0"/>
              <a:buChar char="•"/>
            </a:pPr>
            <a:r>
              <a:rPr lang="fr-FR" dirty="0">
                <a:solidFill>
                  <a:srgbClr val="000608"/>
                </a:solidFill>
              </a:rPr>
              <a:t>[Ajouter des questions sur les liens avec le cadre de vulnérabilité d’autres programmes/activités du CSP]</a:t>
            </a:r>
            <a:endParaRPr lang="en-GB" noProof="0" dirty="0">
              <a:solidFill>
                <a:srgbClr val="000608"/>
              </a:solidFill>
              <a:ea typeface="Open Sans"/>
              <a:cs typeface="Open Sans"/>
            </a:endParaRPr>
          </a:p>
        </p:txBody>
      </p:sp>
    </p:spTree>
    <p:extLst>
      <p:ext uri="{BB962C8B-B14F-4D97-AF65-F5344CB8AC3E}">
        <p14:creationId xmlns:p14="http://schemas.microsoft.com/office/powerpoint/2010/main" val="23504583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A2C39-EAD9-A0D4-8131-9963C0CBA07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2EE093D-DC91-17C8-4020-A239A59E0A56}"/>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AA81B962-CDFD-1CB0-9470-6D2B14482DE1}"/>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109" name="Rectangle: Rounded Corners 108">
            <a:extLst>
              <a:ext uri="{FF2B5EF4-FFF2-40B4-BE49-F238E27FC236}">
                <a16:creationId xmlns:a16="http://schemas.microsoft.com/office/drawing/2014/main" id="{9E251306-1352-8F67-D3F4-05E828934EB6}"/>
              </a:ext>
            </a:extLst>
          </p:cNvPr>
          <p:cNvSpPr/>
          <p:nvPr/>
        </p:nvSpPr>
        <p:spPr>
          <a:xfrm>
            <a:off x="479430" y="123246"/>
            <a:ext cx="10638232" cy="274320"/>
          </a:xfrm>
          <a:prstGeom prst="roundRect">
            <a:avLst>
              <a:gd name="adj" fmla="val 5196"/>
            </a:avLst>
          </a:prstGeom>
          <a:solidFill>
            <a:srgbClr val="4180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Évaluation des besoins et des vulnérabilités</a:t>
            </a:r>
            <a:endPar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endParaRPr>
          </a:p>
        </p:txBody>
      </p:sp>
      <p:sp>
        <p:nvSpPr>
          <p:cNvPr id="48" name="Rectangle 23">
            <a:extLst>
              <a:ext uri="{FF2B5EF4-FFF2-40B4-BE49-F238E27FC236}">
                <a16:creationId xmlns:a16="http://schemas.microsoft.com/office/drawing/2014/main" id="{790DB516-C12D-7210-355A-DA3CBAE32840}"/>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400" dirty="0">
                <a:solidFill>
                  <a:srgbClr val="000000"/>
                </a:solidFill>
              </a:rPr>
              <a:t>Évaluation (géographique et au niveau du ménage) et analyse</a:t>
            </a:r>
            <a:endParaRPr lang="en-GB" sz="1400" noProof="0" dirty="0">
              <a:solidFill>
                <a:srgbClr val="000000"/>
              </a:solidFill>
            </a:endParaRPr>
          </a:p>
        </p:txBody>
      </p:sp>
      <p:sp>
        <p:nvSpPr>
          <p:cNvPr id="50" name="Rectangle 49">
            <a:extLst>
              <a:ext uri="{FF2B5EF4-FFF2-40B4-BE49-F238E27FC236}">
                <a16:creationId xmlns:a16="http://schemas.microsoft.com/office/drawing/2014/main" id="{8C95B459-1953-88D3-5112-79AFC074CF0F}"/>
              </a:ext>
            </a:extLst>
          </p:cNvPr>
          <p:cNvSpPr/>
          <p:nvPr/>
        </p:nvSpPr>
        <p:spPr>
          <a:xfrm>
            <a:off x="479430" y="536475"/>
            <a:ext cx="676656" cy="287585"/>
          </a:xfrm>
          <a:prstGeom prst="rect">
            <a:avLst/>
          </a:prstGeom>
          <a:solidFill>
            <a:schemeClr val="bg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dirty="0">
                <a:solidFill>
                  <a:sysClr val="windowText" lastClr="000000"/>
                </a:solidFill>
              </a:rPr>
              <a:t>1.2</a:t>
            </a:r>
          </a:p>
        </p:txBody>
      </p:sp>
      <p:sp>
        <p:nvSpPr>
          <p:cNvPr id="9" name="Rectangle 8">
            <a:extLst>
              <a:ext uri="{FF2B5EF4-FFF2-40B4-BE49-F238E27FC236}">
                <a16:creationId xmlns:a16="http://schemas.microsoft.com/office/drawing/2014/main" id="{D667EF42-E404-ECA3-21FF-A974D365A1A9}"/>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les sources de preuves disponibles (WFP et externes) liées au cadre de vulnérabilité]</a:t>
            </a:r>
            <a:endParaRPr lang="fr-FR" dirty="0">
              <a:solidFill>
                <a:srgbClr val="000608"/>
              </a:solidFill>
              <a:ea typeface="Open Sans"/>
              <a:cs typeface="Open Sans"/>
            </a:endParaRPr>
          </a:p>
          <a:p>
            <a:pPr marL="285750" indent="-285750">
              <a:spcAft>
                <a:spcPts val="600"/>
              </a:spcAft>
              <a:buFont typeface="Arial" panose="020B0604020202020204" pitchFamily="34" charset="0"/>
              <a:buChar char="•"/>
            </a:pPr>
            <a:r>
              <a:rPr lang="fr-FR" dirty="0">
                <a:solidFill>
                  <a:srgbClr val="000608"/>
                </a:solidFill>
              </a:rPr>
              <a:t>[Ajouter des questions sur les évaluations normalement réalisées et leur utilité passée pour orienter le ciblage de ce programme/activité]</a:t>
            </a:r>
            <a:endParaRPr lang="en-GB" noProof="0" dirty="0">
              <a:solidFill>
                <a:srgbClr val="000608"/>
              </a:solidFill>
              <a:ea typeface="Open Sans"/>
              <a:cs typeface="Open Sans"/>
            </a:endParaRPr>
          </a:p>
        </p:txBody>
      </p:sp>
    </p:spTree>
    <p:extLst>
      <p:ext uri="{BB962C8B-B14F-4D97-AF65-F5344CB8AC3E}">
        <p14:creationId xmlns:p14="http://schemas.microsoft.com/office/powerpoint/2010/main" val="42582925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DDFE1-A2FD-56AF-E123-68ADE861B043}"/>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5BA9138D-B5E6-6301-7E8E-C02C6C6BA4BB}"/>
              </a:ext>
            </a:extLst>
          </p:cNvPr>
          <p:cNvSpPr/>
          <p:nvPr/>
        </p:nvSpPr>
        <p:spPr>
          <a:xfrm>
            <a:off x="479430" y="123246"/>
            <a:ext cx="10638232" cy="274320"/>
          </a:xfrm>
          <a:prstGeom prst="roundRect">
            <a:avLst>
              <a:gd name="adj" fmla="val 5196"/>
            </a:avLst>
          </a:prstGeom>
          <a:solidFill>
            <a:srgbClr val="3792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Conception du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ciblage</a:t>
            </a:r>
            <a:endPar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0965B47F-DE70-2A42-B126-5395211430F2}"/>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EA896F53-2F58-AEF2-21F0-C3F6C2020913}"/>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6D382BCC-4162-77F3-CFFA-468AD8039901}"/>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400" dirty="0">
                <a:solidFill>
                  <a:srgbClr val="000000"/>
                </a:solidFill>
              </a:rPr>
              <a:t>Décider si le ciblage est approprié</a:t>
            </a:r>
            <a:endParaRPr lang="en-GB" sz="1400" noProof="0" dirty="0">
              <a:solidFill>
                <a:srgbClr val="000000"/>
              </a:solidFill>
            </a:endParaRPr>
          </a:p>
        </p:txBody>
      </p:sp>
      <p:sp>
        <p:nvSpPr>
          <p:cNvPr id="50" name="Rectangle 49">
            <a:extLst>
              <a:ext uri="{FF2B5EF4-FFF2-40B4-BE49-F238E27FC236}">
                <a16:creationId xmlns:a16="http://schemas.microsoft.com/office/drawing/2014/main" id="{223A01D0-578F-5A7C-243E-A48146BC1C6B}"/>
              </a:ext>
            </a:extLst>
          </p:cNvPr>
          <p:cNvSpPr/>
          <p:nvPr/>
        </p:nvSpPr>
        <p:spPr>
          <a:xfrm>
            <a:off x="479430" y="536475"/>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dirty="0">
                <a:solidFill>
                  <a:sysClr val="windowText" lastClr="000000"/>
                </a:solidFill>
              </a:rPr>
              <a:t>2</a:t>
            </a:r>
          </a:p>
        </p:txBody>
      </p:sp>
      <p:sp>
        <p:nvSpPr>
          <p:cNvPr id="9" name="Rectangle 8">
            <a:extLst>
              <a:ext uri="{FF2B5EF4-FFF2-40B4-BE49-F238E27FC236}">
                <a16:creationId xmlns:a16="http://schemas.microsoft.com/office/drawing/2014/main" id="{681E6252-78DE-2B64-9E06-64921F9E25BB}"/>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l’homogénéité/l’hétérogénéité de la vulnérabilité dans le contexte programmatique]</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les liens possibles entre le ciblage de ce programme/activité et celui des autres programmes ou activités du WFP ou des partenaires]</a:t>
            </a:r>
            <a:endParaRPr lang="en-GB" noProof="0" dirty="0">
              <a:solidFill>
                <a:srgbClr val="000608"/>
              </a:solidFill>
              <a:ea typeface="Open Sans"/>
              <a:cs typeface="Open Sans"/>
            </a:endParaRPr>
          </a:p>
        </p:txBody>
      </p:sp>
    </p:spTree>
    <p:extLst>
      <p:ext uri="{BB962C8B-B14F-4D97-AF65-F5344CB8AC3E}">
        <p14:creationId xmlns:p14="http://schemas.microsoft.com/office/powerpoint/2010/main" val="14299103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883D63-6E61-F76E-4A7C-F118FABFB590}"/>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00C2E0AC-141A-ED57-642F-1AB92FE87009}"/>
              </a:ext>
            </a:extLst>
          </p:cNvPr>
          <p:cNvSpPr/>
          <p:nvPr/>
        </p:nvSpPr>
        <p:spPr>
          <a:xfrm>
            <a:off x="479430" y="123246"/>
            <a:ext cx="10638232" cy="274320"/>
          </a:xfrm>
          <a:prstGeom prst="roundRect">
            <a:avLst>
              <a:gd name="adj" fmla="val 5196"/>
            </a:avLst>
          </a:prstGeom>
          <a:solidFill>
            <a:srgbClr val="3792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Conception du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ciblage</a:t>
            </a:r>
            <a:endPar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6D921769-5E12-5B88-00B5-CE873170D108}"/>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AD8E19B5-F2D9-D245-B748-4AB50F35D625}"/>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F0C41EB7-FBA9-CAF7-7547-F87D6FC42561}"/>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400" dirty="0">
                <a:solidFill>
                  <a:srgbClr val="000000"/>
                </a:solidFill>
              </a:rPr>
              <a:t>Sélection de la méthodologie de ciblage</a:t>
            </a:r>
            <a:endParaRPr lang="en-GB" sz="1400" noProof="0" dirty="0">
              <a:solidFill>
                <a:srgbClr val="000000"/>
              </a:solidFill>
            </a:endParaRPr>
          </a:p>
        </p:txBody>
      </p:sp>
      <p:sp>
        <p:nvSpPr>
          <p:cNvPr id="50" name="Rectangle 49">
            <a:extLst>
              <a:ext uri="{FF2B5EF4-FFF2-40B4-BE49-F238E27FC236}">
                <a16:creationId xmlns:a16="http://schemas.microsoft.com/office/drawing/2014/main" id="{2EFDE586-3BC1-EB83-EB2E-EA5A00DD0C98}"/>
              </a:ext>
            </a:extLst>
          </p:cNvPr>
          <p:cNvSpPr/>
          <p:nvPr/>
        </p:nvSpPr>
        <p:spPr>
          <a:xfrm>
            <a:off x="479430" y="536475"/>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dirty="0">
                <a:solidFill>
                  <a:sysClr val="windowText" lastClr="000000"/>
                </a:solidFill>
              </a:rPr>
              <a:t>3</a:t>
            </a:r>
          </a:p>
        </p:txBody>
      </p:sp>
      <p:sp>
        <p:nvSpPr>
          <p:cNvPr id="4" name="TextBox 3">
            <a:extLst>
              <a:ext uri="{FF2B5EF4-FFF2-40B4-BE49-F238E27FC236}">
                <a16:creationId xmlns:a16="http://schemas.microsoft.com/office/drawing/2014/main" id="{32066AAA-1C43-C72B-790D-1598A72C25E4}"/>
              </a:ext>
            </a:extLst>
          </p:cNvPr>
          <p:cNvSpPr txBox="1"/>
          <p:nvPr/>
        </p:nvSpPr>
        <p:spPr>
          <a:xfrm>
            <a:off x="417689" y="1211094"/>
            <a:ext cx="3383702" cy="584775"/>
          </a:xfrm>
          <a:prstGeom prst="rect">
            <a:avLst/>
          </a:prstGeom>
          <a:solidFill>
            <a:srgbClr val="C69831"/>
          </a:solidFill>
          <a:ln>
            <a:noFill/>
          </a:ln>
        </p:spPr>
        <p:txBody>
          <a:bodyPr wrap="square" lIns="91440" tIns="45720" rIns="91440" bIns="45720" rtlCol="0" anchor="t">
            <a:spAutoFit/>
          </a:bodyPr>
          <a:lstStyle/>
          <a:p>
            <a:pPr>
              <a:defRPr/>
            </a:pPr>
            <a:r>
              <a:rPr lang="en-GB" sz="1600" b="1" kern="0" dirty="0">
                <a:solidFill>
                  <a:srgbClr val="FFFFFF"/>
                </a:solidFill>
              </a:rPr>
              <a:t>Assistance de couverture </a:t>
            </a:r>
            <a:r>
              <a:rPr lang="en-GB" sz="1600" b="1" kern="0" dirty="0" err="1">
                <a:solidFill>
                  <a:srgbClr val="FFFFFF"/>
                </a:solidFill>
              </a:rPr>
              <a:t>totale</a:t>
            </a:r>
            <a:endParaRPr kumimoji="0" lang="en-GB" sz="1600" b="1" i="0" u="none" strike="noStrike" kern="0" cap="none" spc="0" normalizeH="0" baseline="0" noProof="0" dirty="0" err="1">
              <a:ln>
                <a:noFill/>
              </a:ln>
              <a:solidFill>
                <a:srgbClr val="FFFFFF"/>
              </a:solidFill>
              <a:effectLst/>
              <a:uLnTx/>
              <a:uFillTx/>
              <a:ea typeface="Open Sans"/>
              <a:cs typeface="Open Sans"/>
            </a:endParaRPr>
          </a:p>
        </p:txBody>
      </p:sp>
      <p:sp>
        <p:nvSpPr>
          <p:cNvPr id="5" name="TextBox 4">
            <a:extLst>
              <a:ext uri="{FF2B5EF4-FFF2-40B4-BE49-F238E27FC236}">
                <a16:creationId xmlns:a16="http://schemas.microsoft.com/office/drawing/2014/main" id="{5213A087-0735-E869-E2E0-D40AD1E2C5B6}"/>
              </a:ext>
            </a:extLst>
          </p:cNvPr>
          <p:cNvSpPr txBox="1"/>
          <p:nvPr/>
        </p:nvSpPr>
        <p:spPr>
          <a:xfrm>
            <a:off x="3854371" y="3736896"/>
            <a:ext cx="1639723" cy="274320"/>
          </a:xfrm>
          <a:prstGeom prst="rect">
            <a:avLst/>
          </a:prstGeom>
          <a:solidFill>
            <a:srgbClr val="0077AF">
              <a:lumMod val="40000"/>
              <a:lumOff val="60000"/>
            </a:srgbClr>
          </a:solidFill>
          <a:ln>
            <a:noFill/>
          </a:ln>
        </p:spPr>
        <p:txBody>
          <a:bodyPr wrap="square" lIns="91440" tIns="45720" rIns="91440" bIns="45720" rtlCol="0" anchor="t">
            <a:spAutoFit/>
          </a:bodyPr>
          <a:lstStyle/>
          <a:p>
            <a:pPr lvl="0" algn="ctr">
              <a:defRPr/>
            </a:pPr>
            <a:r>
              <a:rPr lang="en-GB" sz="1200" b="1" kern="0" dirty="0">
                <a:solidFill>
                  <a:srgbClr val="000000"/>
                </a:solidFill>
              </a:rPr>
              <a:t>Auto-inscription</a:t>
            </a:r>
            <a:endParaRPr kumimoji="0" lang="en-GB" sz="1200" b="1" i="0" u="none" strike="noStrike" kern="0" cap="none" spc="0" normalizeH="0" baseline="0" noProof="0" dirty="0">
              <a:ln>
                <a:noFill/>
              </a:ln>
              <a:solidFill>
                <a:srgbClr val="000000"/>
              </a:solidFill>
              <a:effectLst/>
              <a:uLnTx/>
              <a:uFillTx/>
              <a:ea typeface="Open Sans"/>
              <a:cs typeface="Open Sans"/>
            </a:endParaRPr>
          </a:p>
        </p:txBody>
      </p:sp>
      <p:grpSp>
        <p:nvGrpSpPr>
          <p:cNvPr id="6" name="Group 5">
            <a:extLst>
              <a:ext uri="{FF2B5EF4-FFF2-40B4-BE49-F238E27FC236}">
                <a16:creationId xmlns:a16="http://schemas.microsoft.com/office/drawing/2014/main" id="{1D5E3C77-2B25-4C36-268C-8FFAA5FD9626}"/>
              </a:ext>
            </a:extLst>
          </p:cNvPr>
          <p:cNvGrpSpPr/>
          <p:nvPr/>
        </p:nvGrpSpPr>
        <p:grpSpPr>
          <a:xfrm>
            <a:off x="3553615" y="1159510"/>
            <a:ext cx="731520" cy="731520"/>
            <a:chOff x="3530615" y="1188271"/>
            <a:chExt cx="731520" cy="731520"/>
          </a:xfrm>
        </p:grpSpPr>
        <p:sp>
          <p:nvSpPr>
            <p:cNvPr id="8" name="Oval 7">
              <a:extLst>
                <a:ext uri="{FF2B5EF4-FFF2-40B4-BE49-F238E27FC236}">
                  <a16:creationId xmlns:a16="http://schemas.microsoft.com/office/drawing/2014/main" id="{2457FCCB-69E7-7AF6-6EE9-AA27AE12FB87}"/>
                </a:ext>
              </a:extLst>
            </p:cNvPr>
            <p:cNvSpPr/>
            <p:nvPr/>
          </p:nvSpPr>
          <p:spPr>
            <a:xfrm>
              <a:off x="3530615" y="1188271"/>
              <a:ext cx="731520" cy="731520"/>
            </a:xfrm>
            <a:prstGeom prst="ellipse">
              <a:avLst/>
            </a:prstGeom>
            <a:solidFill>
              <a:srgbClr val="FFFFFF"/>
            </a:solidFill>
            <a:ln w="28575" cap="flat" cmpd="sng" algn="ctr">
              <a:solidFill>
                <a:srgbClr val="C6983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1E2E53"/>
                </a:solidFill>
                <a:effectLst/>
                <a:uLnTx/>
                <a:uFillTx/>
                <a:latin typeface="Open Sans"/>
                <a:ea typeface="+mn-ea"/>
                <a:cs typeface="+mn-cs"/>
              </a:endParaRPr>
            </a:p>
          </p:txBody>
        </p:sp>
        <p:pic>
          <p:nvPicPr>
            <p:cNvPr id="10" name="Graphic 9" descr="Group of people outline">
              <a:extLst>
                <a:ext uri="{FF2B5EF4-FFF2-40B4-BE49-F238E27FC236}">
                  <a16:creationId xmlns:a16="http://schemas.microsoft.com/office/drawing/2014/main" id="{7B4F42AC-E9F0-CB29-8598-159E7377D87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630717" y="1288373"/>
              <a:ext cx="531317" cy="531317"/>
            </a:xfrm>
            <a:prstGeom prst="rect">
              <a:avLst/>
            </a:prstGeom>
          </p:spPr>
        </p:pic>
      </p:grpSp>
      <p:sp>
        <p:nvSpPr>
          <p:cNvPr id="11" name="TextBox 10">
            <a:extLst>
              <a:ext uri="{FF2B5EF4-FFF2-40B4-BE49-F238E27FC236}">
                <a16:creationId xmlns:a16="http://schemas.microsoft.com/office/drawing/2014/main" id="{D080C687-16E0-30FF-7005-714FD6C928F1}"/>
              </a:ext>
            </a:extLst>
          </p:cNvPr>
          <p:cNvSpPr txBox="1"/>
          <p:nvPr/>
        </p:nvSpPr>
        <p:spPr>
          <a:xfrm>
            <a:off x="431800" y="2186789"/>
            <a:ext cx="3228480" cy="338554"/>
          </a:xfrm>
          <a:prstGeom prst="rect">
            <a:avLst/>
          </a:prstGeom>
          <a:solidFill>
            <a:srgbClr val="C69831"/>
          </a:solidFill>
          <a:ln>
            <a:noFill/>
          </a:ln>
        </p:spPr>
        <p:txBody>
          <a:bodyPr wrap="square" lIns="91440" tIns="45720" rIns="91440" bIns="45720" rtlCol="0" anchor="t">
            <a:spAutoFit/>
          </a:bodyPr>
          <a:lstStyle/>
          <a:p>
            <a:pPr lvl="0">
              <a:defRPr/>
            </a:pPr>
            <a:r>
              <a:rPr lang="en-GB" sz="1600" b="1" kern="0" dirty="0" err="1">
                <a:solidFill>
                  <a:srgbClr val="FFFFFF"/>
                </a:solidFill>
              </a:rPr>
              <a:t>Ciblage</a:t>
            </a:r>
            <a:r>
              <a:rPr lang="en-GB" sz="1600" b="1" kern="0" dirty="0">
                <a:solidFill>
                  <a:srgbClr val="FFFFFF"/>
                </a:solidFill>
              </a:rPr>
              <a:t> </a:t>
            </a:r>
            <a:r>
              <a:rPr lang="en-GB" sz="1600" b="1" kern="0" dirty="0" err="1">
                <a:solidFill>
                  <a:srgbClr val="FFFFFF"/>
                </a:solidFill>
              </a:rPr>
              <a:t>géographique</a:t>
            </a:r>
            <a:endParaRPr kumimoji="0" lang="en-GB" sz="1600" b="1" i="0" u="none" strike="noStrike" kern="0" cap="none" spc="0" normalizeH="0" baseline="0" noProof="0" dirty="0">
              <a:ln>
                <a:noFill/>
              </a:ln>
              <a:solidFill>
                <a:srgbClr val="FFFFFF"/>
              </a:solidFill>
              <a:effectLst/>
              <a:uLnTx/>
              <a:uFillTx/>
              <a:ea typeface="Open Sans"/>
              <a:cs typeface="Open Sans"/>
            </a:endParaRPr>
          </a:p>
        </p:txBody>
      </p:sp>
      <p:grpSp>
        <p:nvGrpSpPr>
          <p:cNvPr id="12" name="Group 11">
            <a:extLst>
              <a:ext uri="{FF2B5EF4-FFF2-40B4-BE49-F238E27FC236}">
                <a16:creationId xmlns:a16="http://schemas.microsoft.com/office/drawing/2014/main" id="{64E412B9-DE0D-596A-1495-4075C1623013}"/>
              </a:ext>
            </a:extLst>
          </p:cNvPr>
          <p:cNvGrpSpPr/>
          <p:nvPr/>
        </p:nvGrpSpPr>
        <p:grpSpPr>
          <a:xfrm>
            <a:off x="3553615" y="1979983"/>
            <a:ext cx="731520" cy="731520"/>
            <a:chOff x="3530615" y="2008744"/>
            <a:chExt cx="731520" cy="731520"/>
          </a:xfrm>
        </p:grpSpPr>
        <p:sp>
          <p:nvSpPr>
            <p:cNvPr id="13" name="Oval 12">
              <a:extLst>
                <a:ext uri="{FF2B5EF4-FFF2-40B4-BE49-F238E27FC236}">
                  <a16:creationId xmlns:a16="http://schemas.microsoft.com/office/drawing/2014/main" id="{16DFF90D-6800-E001-3219-3FBEAD301BE5}"/>
                </a:ext>
              </a:extLst>
            </p:cNvPr>
            <p:cNvSpPr/>
            <p:nvPr/>
          </p:nvSpPr>
          <p:spPr>
            <a:xfrm>
              <a:off x="3530615" y="2008744"/>
              <a:ext cx="731520" cy="731520"/>
            </a:xfrm>
            <a:prstGeom prst="ellipse">
              <a:avLst/>
            </a:prstGeom>
            <a:solidFill>
              <a:srgbClr val="FFFFFF"/>
            </a:solidFill>
            <a:ln w="28575" cap="flat" cmpd="sng" algn="ctr">
              <a:solidFill>
                <a:srgbClr val="C69831"/>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1E2E53"/>
                </a:solidFill>
                <a:effectLst/>
                <a:uLnTx/>
                <a:uFillTx/>
                <a:latin typeface="Open Sans"/>
                <a:ea typeface="+mn-ea"/>
                <a:cs typeface="+mn-cs"/>
              </a:endParaRPr>
            </a:p>
          </p:txBody>
        </p:sp>
        <p:pic>
          <p:nvPicPr>
            <p:cNvPr id="14" name="Graphic 13" descr="Treasure Map outline">
              <a:extLst>
                <a:ext uri="{FF2B5EF4-FFF2-40B4-BE49-F238E27FC236}">
                  <a16:creationId xmlns:a16="http://schemas.microsoft.com/office/drawing/2014/main" id="{A077B492-D0EE-D939-5C5A-F6CDCFD8971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614816" y="2092835"/>
              <a:ext cx="567771" cy="567771"/>
            </a:xfrm>
            <a:prstGeom prst="rect">
              <a:avLst/>
            </a:prstGeom>
          </p:spPr>
        </p:pic>
      </p:grpSp>
      <p:sp>
        <p:nvSpPr>
          <p:cNvPr id="15" name="TextBox 14">
            <a:extLst>
              <a:ext uri="{FF2B5EF4-FFF2-40B4-BE49-F238E27FC236}">
                <a16:creationId xmlns:a16="http://schemas.microsoft.com/office/drawing/2014/main" id="{ECB3D4E5-7603-0AED-A9E1-D129634C1309}"/>
              </a:ext>
            </a:extLst>
          </p:cNvPr>
          <p:cNvSpPr txBox="1"/>
          <p:nvPr/>
        </p:nvSpPr>
        <p:spPr>
          <a:xfrm>
            <a:off x="431800" y="3014092"/>
            <a:ext cx="3228480" cy="338554"/>
          </a:xfrm>
          <a:prstGeom prst="rect">
            <a:avLst/>
          </a:prstGeom>
          <a:solidFill>
            <a:srgbClr val="C00000"/>
          </a:solidFill>
          <a:ln>
            <a:noFill/>
          </a:ln>
        </p:spPr>
        <p:txBody>
          <a:bodyPr wrap="square" lIns="91440" tIns="45720" rIns="91440" bIns="45720" rtlCol="0" anchor="t">
            <a:spAutoFit/>
          </a:bodyPr>
          <a:lstStyle/>
          <a:p>
            <a:pPr lvl="0">
              <a:defRPr/>
            </a:pPr>
            <a:r>
              <a:rPr lang="fr-FR" sz="1600" b="1" kern="0" dirty="0">
                <a:solidFill>
                  <a:srgbClr val="FFFFFF"/>
                </a:solidFill>
              </a:rPr>
              <a:t>Ciblage basé sur le statut</a:t>
            </a:r>
            <a:endParaRPr kumimoji="0" lang="en-GB" sz="1600" b="1" i="0" u="none" strike="noStrike" kern="0" cap="none" spc="0" normalizeH="0" baseline="0" noProof="0" dirty="0">
              <a:ln>
                <a:noFill/>
              </a:ln>
              <a:solidFill>
                <a:srgbClr val="FFFFFF"/>
              </a:solidFill>
              <a:effectLst/>
              <a:uLnTx/>
              <a:uFillTx/>
              <a:ea typeface="Open Sans"/>
              <a:cs typeface="Open Sans"/>
            </a:endParaRPr>
          </a:p>
        </p:txBody>
      </p:sp>
      <p:grpSp>
        <p:nvGrpSpPr>
          <p:cNvPr id="16" name="Group 15">
            <a:extLst>
              <a:ext uri="{FF2B5EF4-FFF2-40B4-BE49-F238E27FC236}">
                <a16:creationId xmlns:a16="http://schemas.microsoft.com/office/drawing/2014/main" id="{4EFCBBEC-DCEE-7D7F-13E0-D6DCFC298E61}"/>
              </a:ext>
            </a:extLst>
          </p:cNvPr>
          <p:cNvGrpSpPr/>
          <p:nvPr/>
        </p:nvGrpSpPr>
        <p:grpSpPr>
          <a:xfrm>
            <a:off x="3553615" y="2807286"/>
            <a:ext cx="731520" cy="731520"/>
            <a:chOff x="3530615" y="2836047"/>
            <a:chExt cx="731520" cy="731520"/>
          </a:xfrm>
        </p:grpSpPr>
        <p:sp>
          <p:nvSpPr>
            <p:cNvPr id="17" name="Oval 16">
              <a:extLst>
                <a:ext uri="{FF2B5EF4-FFF2-40B4-BE49-F238E27FC236}">
                  <a16:creationId xmlns:a16="http://schemas.microsoft.com/office/drawing/2014/main" id="{15E86B19-51B2-2DD2-CBCE-8E48F6EC5337}"/>
                </a:ext>
              </a:extLst>
            </p:cNvPr>
            <p:cNvSpPr/>
            <p:nvPr/>
          </p:nvSpPr>
          <p:spPr>
            <a:xfrm>
              <a:off x="3530615" y="2836047"/>
              <a:ext cx="731520" cy="731520"/>
            </a:xfrm>
            <a:prstGeom prst="ellipse">
              <a:avLst/>
            </a:prstGeom>
            <a:solidFill>
              <a:srgbClr val="FFFFFF"/>
            </a:solidFill>
            <a:ln w="28575" cap="flat" cmpd="sng" algn="ctr">
              <a:solidFill>
                <a:srgbClr val="C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1E2E53"/>
                </a:solidFill>
                <a:effectLst/>
                <a:uLnTx/>
                <a:uFillTx/>
                <a:latin typeface="Open Sans"/>
                <a:ea typeface="+mn-ea"/>
                <a:cs typeface="+mn-cs"/>
              </a:endParaRPr>
            </a:p>
          </p:txBody>
        </p:sp>
        <p:pic>
          <p:nvPicPr>
            <p:cNvPr id="18" name="Graphic 17" descr="Badge Tick1 outline">
              <a:extLst>
                <a:ext uri="{FF2B5EF4-FFF2-40B4-BE49-F238E27FC236}">
                  <a16:creationId xmlns:a16="http://schemas.microsoft.com/office/drawing/2014/main" id="{3D552759-1C38-13C7-EDB7-E1C65B322D0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626572" y="2931727"/>
              <a:ext cx="557715" cy="557715"/>
            </a:xfrm>
            <a:prstGeom prst="rect">
              <a:avLst/>
            </a:prstGeom>
          </p:spPr>
        </p:pic>
      </p:grpSp>
      <p:sp>
        <p:nvSpPr>
          <p:cNvPr id="19" name="TextBox 18">
            <a:extLst>
              <a:ext uri="{FF2B5EF4-FFF2-40B4-BE49-F238E27FC236}">
                <a16:creationId xmlns:a16="http://schemas.microsoft.com/office/drawing/2014/main" id="{FE86966B-5EA1-CB85-3A75-DD5ACBEFFE88}"/>
              </a:ext>
            </a:extLst>
          </p:cNvPr>
          <p:cNvSpPr txBox="1"/>
          <p:nvPr/>
        </p:nvSpPr>
        <p:spPr>
          <a:xfrm>
            <a:off x="431800" y="3904062"/>
            <a:ext cx="3228480" cy="584775"/>
          </a:xfrm>
          <a:prstGeom prst="rect">
            <a:avLst/>
          </a:prstGeom>
          <a:solidFill>
            <a:srgbClr val="0077AF"/>
          </a:solidFill>
          <a:ln>
            <a:noFill/>
          </a:ln>
        </p:spPr>
        <p:txBody>
          <a:bodyPr wrap="square" lIns="91440" tIns="45720" rIns="91440" bIns="45720" rtlCol="0" anchor="t">
            <a:spAutoFit/>
          </a:bodyPr>
          <a:lstStyle/>
          <a:p>
            <a:pPr lvl="0">
              <a:defRPr/>
            </a:pPr>
            <a:r>
              <a:rPr lang="fr-FR" sz="1600" b="1" kern="0" dirty="0">
                <a:solidFill>
                  <a:srgbClr val="FFFFFF"/>
                </a:solidFill>
                <a:ea typeface="Open Sans"/>
                <a:cs typeface="Open Sans"/>
              </a:rPr>
              <a:t>Ciblage piloté par la communauté</a:t>
            </a:r>
            <a:endParaRPr kumimoji="0" lang="en-GB" sz="1600" b="1" i="0" u="none" strike="noStrike" kern="0" cap="none" spc="0" normalizeH="0" baseline="0" noProof="0" dirty="0">
              <a:ln>
                <a:noFill/>
              </a:ln>
              <a:solidFill>
                <a:srgbClr val="FFFFFF"/>
              </a:solidFill>
              <a:effectLst/>
              <a:uLnTx/>
              <a:uFillTx/>
              <a:ea typeface="Open Sans"/>
              <a:cs typeface="Open Sans"/>
            </a:endParaRPr>
          </a:p>
        </p:txBody>
      </p:sp>
      <p:grpSp>
        <p:nvGrpSpPr>
          <p:cNvPr id="20" name="Group 19">
            <a:extLst>
              <a:ext uri="{FF2B5EF4-FFF2-40B4-BE49-F238E27FC236}">
                <a16:creationId xmlns:a16="http://schemas.microsoft.com/office/drawing/2014/main" id="{38D64963-A627-E56F-A1DB-4AF4DDE1A5FF}"/>
              </a:ext>
            </a:extLst>
          </p:cNvPr>
          <p:cNvGrpSpPr/>
          <p:nvPr/>
        </p:nvGrpSpPr>
        <p:grpSpPr>
          <a:xfrm>
            <a:off x="5414730" y="3599255"/>
            <a:ext cx="549602" cy="549602"/>
            <a:chOff x="5391730" y="3551816"/>
            <a:chExt cx="549602" cy="549602"/>
          </a:xfrm>
        </p:grpSpPr>
        <p:sp>
          <p:nvSpPr>
            <p:cNvPr id="21" name="Oval 20">
              <a:extLst>
                <a:ext uri="{FF2B5EF4-FFF2-40B4-BE49-F238E27FC236}">
                  <a16:creationId xmlns:a16="http://schemas.microsoft.com/office/drawing/2014/main" id="{E6F09035-0A24-0085-D38F-0790A76D0983}"/>
                </a:ext>
              </a:extLst>
            </p:cNvPr>
            <p:cNvSpPr/>
            <p:nvPr/>
          </p:nvSpPr>
          <p:spPr>
            <a:xfrm>
              <a:off x="5391730" y="3551816"/>
              <a:ext cx="549602" cy="549602"/>
            </a:xfrm>
            <a:prstGeom prst="ellipse">
              <a:avLst/>
            </a:prstGeom>
            <a:solidFill>
              <a:srgbClr val="FFFFFF"/>
            </a:solidFill>
            <a:ln w="28575" cap="flat" cmpd="sng" algn="ctr">
              <a:solidFill>
                <a:srgbClr val="0077AF">
                  <a:lumMod val="40000"/>
                  <a:lumOff val="6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1E2E53"/>
                </a:solidFill>
                <a:effectLst/>
                <a:uLnTx/>
                <a:uFillTx/>
                <a:latin typeface="Open Sans"/>
                <a:ea typeface="+mn-ea"/>
                <a:cs typeface="+mn-cs"/>
              </a:endParaRPr>
            </a:p>
          </p:txBody>
        </p:sp>
        <p:pic>
          <p:nvPicPr>
            <p:cNvPr id="22" name="Graphic 21" descr="Hand outline">
              <a:extLst>
                <a:ext uri="{FF2B5EF4-FFF2-40B4-BE49-F238E27FC236}">
                  <a16:creationId xmlns:a16="http://schemas.microsoft.com/office/drawing/2014/main" id="{BC2086F5-147A-5DC1-828B-4F5150526C7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441360" y="3611177"/>
              <a:ext cx="407491" cy="407491"/>
            </a:xfrm>
            <a:prstGeom prst="rect">
              <a:avLst/>
            </a:prstGeom>
          </p:spPr>
        </p:pic>
      </p:grpSp>
      <p:sp>
        <p:nvSpPr>
          <p:cNvPr id="23" name="TextBox 22">
            <a:extLst>
              <a:ext uri="{FF2B5EF4-FFF2-40B4-BE49-F238E27FC236}">
                <a16:creationId xmlns:a16="http://schemas.microsoft.com/office/drawing/2014/main" id="{0AB18AEC-96DC-5F85-99E6-2AF42618E2AF}"/>
              </a:ext>
            </a:extLst>
          </p:cNvPr>
          <p:cNvSpPr txBox="1"/>
          <p:nvPr/>
        </p:nvSpPr>
        <p:spPr>
          <a:xfrm>
            <a:off x="3854371" y="4374953"/>
            <a:ext cx="1639723" cy="274320"/>
          </a:xfrm>
          <a:prstGeom prst="rect">
            <a:avLst/>
          </a:prstGeom>
          <a:solidFill>
            <a:srgbClr val="0077AF">
              <a:lumMod val="40000"/>
              <a:lumOff val="60000"/>
            </a:srgbClr>
          </a:solidFill>
          <a:ln>
            <a:noFill/>
          </a:ln>
        </p:spPr>
        <p:txBody>
          <a:bodyPr wrap="square" lIns="91440" tIns="45720" rIns="91440" bIns="45720" rtlCol="0" anchor="t">
            <a:spAutoFit/>
          </a:bodyPr>
          <a:lstStyle/>
          <a:p>
            <a:pPr lvl="0" algn="ctr">
              <a:defRPr/>
            </a:pPr>
            <a:r>
              <a:rPr lang="en-GB" sz="1200" b="1" kern="0" dirty="0" err="1">
                <a:solidFill>
                  <a:srgbClr val="000000"/>
                </a:solidFill>
              </a:rPr>
              <a:t>Communauté</a:t>
            </a:r>
            <a:endParaRPr kumimoji="0" lang="en-GB" sz="1200" b="1" i="0" u="none" strike="noStrike" kern="0" cap="none" spc="0" normalizeH="0" baseline="0" noProof="0" dirty="0">
              <a:ln>
                <a:noFill/>
              </a:ln>
              <a:solidFill>
                <a:srgbClr val="000000"/>
              </a:solidFill>
              <a:effectLst/>
              <a:uLnTx/>
              <a:uFillTx/>
              <a:ea typeface="Open Sans"/>
              <a:cs typeface="Open Sans"/>
            </a:endParaRPr>
          </a:p>
        </p:txBody>
      </p:sp>
      <p:grpSp>
        <p:nvGrpSpPr>
          <p:cNvPr id="24" name="Group 23">
            <a:extLst>
              <a:ext uri="{FF2B5EF4-FFF2-40B4-BE49-F238E27FC236}">
                <a16:creationId xmlns:a16="http://schemas.microsoft.com/office/drawing/2014/main" id="{3C319D5F-B222-D4D2-4F24-04E8C659C75C}"/>
              </a:ext>
            </a:extLst>
          </p:cNvPr>
          <p:cNvGrpSpPr/>
          <p:nvPr/>
        </p:nvGrpSpPr>
        <p:grpSpPr>
          <a:xfrm>
            <a:off x="5414730" y="4237312"/>
            <a:ext cx="549602" cy="549602"/>
            <a:chOff x="5391730" y="4189873"/>
            <a:chExt cx="549602" cy="549602"/>
          </a:xfrm>
        </p:grpSpPr>
        <p:sp>
          <p:nvSpPr>
            <p:cNvPr id="25" name="Oval 24">
              <a:extLst>
                <a:ext uri="{FF2B5EF4-FFF2-40B4-BE49-F238E27FC236}">
                  <a16:creationId xmlns:a16="http://schemas.microsoft.com/office/drawing/2014/main" id="{07D58254-E4B0-4AA9-7154-7C7AFD71EF02}"/>
                </a:ext>
              </a:extLst>
            </p:cNvPr>
            <p:cNvSpPr/>
            <p:nvPr/>
          </p:nvSpPr>
          <p:spPr>
            <a:xfrm>
              <a:off x="5391730" y="4189873"/>
              <a:ext cx="549602" cy="549602"/>
            </a:xfrm>
            <a:prstGeom prst="ellipse">
              <a:avLst/>
            </a:prstGeom>
            <a:solidFill>
              <a:srgbClr val="FFFFFF"/>
            </a:solidFill>
            <a:ln w="28575" cap="flat" cmpd="sng" algn="ctr">
              <a:solidFill>
                <a:srgbClr val="0077AF">
                  <a:lumMod val="40000"/>
                  <a:lumOff val="6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1E2E53"/>
                </a:solidFill>
                <a:effectLst/>
                <a:uLnTx/>
                <a:uFillTx/>
                <a:latin typeface="Open Sans"/>
                <a:ea typeface="+mn-ea"/>
                <a:cs typeface="+mn-cs"/>
              </a:endParaRPr>
            </a:p>
          </p:txBody>
        </p:sp>
        <p:pic>
          <p:nvPicPr>
            <p:cNvPr id="26" name="Graphic 25" descr="Meeting outline">
              <a:extLst>
                <a:ext uri="{FF2B5EF4-FFF2-40B4-BE49-F238E27FC236}">
                  <a16:creationId xmlns:a16="http://schemas.microsoft.com/office/drawing/2014/main" id="{6C07A79F-ACC8-BB08-8FA4-6EABEE4BDC0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436069" y="4214231"/>
              <a:ext cx="460922" cy="460922"/>
            </a:xfrm>
            <a:prstGeom prst="rect">
              <a:avLst/>
            </a:prstGeom>
          </p:spPr>
        </p:pic>
      </p:grpSp>
      <p:cxnSp>
        <p:nvCxnSpPr>
          <p:cNvPr id="27" name="Connector: Curved 26">
            <a:extLst>
              <a:ext uri="{FF2B5EF4-FFF2-40B4-BE49-F238E27FC236}">
                <a16:creationId xmlns:a16="http://schemas.microsoft.com/office/drawing/2014/main" id="{65DEB2A3-66B5-8747-A221-308D1A223EDC}"/>
              </a:ext>
            </a:extLst>
          </p:cNvPr>
          <p:cNvCxnSpPr>
            <a:stCxn id="19" idx="3"/>
            <a:endCxn id="5" idx="1"/>
          </p:cNvCxnSpPr>
          <p:nvPr/>
        </p:nvCxnSpPr>
        <p:spPr>
          <a:xfrm flipV="1">
            <a:off x="3660280" y="3874056"/>
            <a:ext cx="194091" cy="322394"/>
          </a:xfrm>
          <a:prstGeom prst="curvedConnector3">
            <a:avLst>
              <a:gd name="adj1" fmla="val 50000"/>
            </a:avLst>
          </a:prstGeom>
          <a:noFill/>
          <a:ln w="6350" cap="flat" cmpd="sng" algn="ctr">
            <a:solidFill>
              <a:srgbClr val="0077AF">
                <a:lumMod val="40000"/>
                <a:lumOff val="60000"/>
              </a:srgbClr>
            </a:solidFill>
            <a:prstDash val="solid"/>
            <a:miter lim="800000"/>
          </a:ln>
          <a:effectLst/>
        </p:spPr>
      </p:cxnSp>
      <p:cxnSp>
        <p:nvCxnSpPr>
          <p:cNvPr id="28" name="Connector: Curved 27">
            <a:extLst>
              <a:ext uri="{FF2B5EF4-FFF2-40B4-BE49-F238E27FC236}">
                <a16:creationId xmlns:a16="http://schemas.microsoft.com/office/drawing/2014/main" id="{D898FB5F-498F-2295-57C8-CF7108CDC0EF}"/>
              </a:ext>
            </a:extLst>
          </p:cNvPr>
          <p:cNvCxnSpPr>
            <a:cxnSpLocks/>
            <a:stCxn id="19" idx="3"/>
            <a:endCxn id="23" idx="1"/>
          </p:cNvCxnSpPr>
          <p:nvPr/>
        </p:nvCxnSpPr>
        <p:spPr>
          <a:xfrm>
            <a:off x="3660280" y="4196450"/>
            <a:ext cx="194091" cy="315663"/>
          </a:xfrm>
          <a:prstGeom prst="curvedConnector3">
            <a:avLst>
              <a:gd name="adj1" fmla="val 50000"/>
            </a:avLst>
          </a:prstGeom>
          <a:noFill/>
          <a:ln w="6350" cap="flat" cmpd="sng" algn="ctr">
            <a:solidFill>
              <a:srgbClr val="0077AF">
                <a:lumMod val="40000"/>
                <a:lumOff val="60000"/>
              </a:srgbClr>
            </a:solidFill>
            <a:prstDash val="solid"/>
            <a:miter lim="800000"/>
          </a:ln>
          <a:effectLst/>
        </p:spPr>
      </p:cxnSp>
      <p:sp>
        <p:nvSpPr>
          <p:cNvPr id="29" name="TextBox 28">
            <a:extLst>
              <a:ext uri="{FF2B5EF4-FFF2-40B4-BE49-F238E27FC236}">
                <a16:creationId xmlns:a16="http://schemas.microsoft.com/office/drawing/2014/main" id="{BD28A5CC-53BB-173C-73A6-F2930A608D8B}"/>
              </a:ext>
            </a:extLst>
          </p:cNvPr>
          <p:cNvSpPr txBox="1"/>
          <p:nvPr/>
        </p:nvSpPr>
        <p:spPr>
          <a:xfrm>
            <a:off x="3854371" y="5080290"/>
            <a:ext cx="1639723" cy="261610"/>
          </a:xfrm>
          <a:prstGeom prst="rect">
            <a:avLst/>
          </a:prstGeom>
          <a:solidFill>
            <a:srgbClr val="1E2E53">
              <a:lumMod val="40000"/>
              <a:lumOff val="60000"/>
            </a:srgbClr>
          </a:solidFill>
          <a:ln>
            <a:noFill/>
          </a:ln>
        </p:spPr>
        <p:txBody>
          <a:bodyPr wrap="square" lIns="91440" tIns="45720" rIns="91440" bIns="45720" rtlCol="0" anchor="t">
            <a:spAutoFit/>
          </a:bodyPr>
          <a:lstStyle/>
          <a:p>
            <a:pPr lvl="0" algn="ctr">
              <a:defRPr/>
            </a:pPr>
            <a:r>
              <a:rPr lang="en-GB" sz="1100" b="1" kern="0" dirty="0" err="1">
                <a:solidFill>
                  <a:srgbClr val="FFFFFF"/>
                </a:solidFill>
              </a:rPr>
              <a:t>Catégoriel</a:t>
            </a:r>
            <a:endParaRPr lang="en-GB" sz="1100" b="1" i="0" u="none" strike="noStrike" kern="0" cap="none" spc="0" normalizeH="0" baseline="0" noProof="0">
              <a:ln>
                <a:noFill/>
              </a:ln>
              <a:solidFill>
                <a:srgbClr val="FFFFFF"/>
              </a:solidFill>
              <a:effectLst/>
              <a:uLnTx/>
              <a:uFillTx/>
              <a:ea typeface="Open Sans"/>
              <a:cs typeface="Open Sans"/>
            </a:endParaRPr>
          </a:p>
        </p:txBody>
      </p:sp>
      <p:sp>
        <p:nvSpPr>
          <p:cNvPr id="30" name="TextBox 29">
            <a:extLst>
              <a:ext uri="{FF2B5EF4-FFF2-40B4-BE49-F238E27FC236}">
                <a16:creationId xmlns:a16="http://schemas.microsoft.com/office/drawing/2014/main" id="{310636A6-381C-5CB8-93EC-EBEA496BA05C}"/>
              </a:ext>
            </a:extLst>
          </p:cNvPr>
          <p:cNvSpPr txBox="1"/>
          <p:nvPr/>
        </p:nvSpPr>
        <p:spPr>
          <a:xfrm>
            <a:off x="431800" y="5664116"/>
            <a:ext cx="3228480" cy="338554"/>
          </a:xfrm>
          <a:prstGeom prst="rect">
            <a:avLst/>
          </a:prstGeom>
          <a:solidFill>
            <a:srgbClr val="1E2E53"/>
          </a:solidFill>
          <a:ln>
            <a:noFill/>
          </a:ln>
        </p:spPr>
        <p:txBody>
          <a:bodyPr wrap="square" lIns="91440" tIns="45720" rIns="91440" bIns="45720" rtlCol="0" anchor="t">
            <a:spAutoFit/>
          </a:bodyPr>
          <a:lstStyle/>
          <a:p>
            <a:pPr lvl="0">
              <a:defRPr/>
            </a:pPr>
            <a:r>
              <a:rPr lang="fr-FR" sz="1600" b="1" kern="0" dirty="0">
                <a:solidFill>
                  <a:srgbClr val="FFFFFF"/>
                </a:solidFill>
                <a:ea typeface="Open Sans"/>
                <a:cs typeface="Open Sans"/>
              </a:rPr>
              <a:t>Ciblage basé sur les données</a:t>
            </a:r>
            <a:endParaRPr kumimoji="0" lang="en-GB" sz="1600" b="1" i="0" u="none" strike="noStrike" kern="0" cap="none" spc="0" normalizeH="0" baseline="0" noProof="0" dirty="0">
              <a:ln>
                <a:noFill/>
              </a:ln>
              <a:solidFill>
                <a:srgbClr val="FFFFFF"/>
              </a:solidFill>
              <a:effectLst/>
              <a:uLnTx/>
              <a:uFillTx/>
              <a:ea typeface="Open Sans"/>
              <a:cs typeface="Open Sans"/>
            </a:endParaRPr>
          </a:p>
        </p:txBody>
      </p:sp>
      <p:sp>
        <p:nvSpPr>
          <p:cNvPr id="31" name="TextBox 30">
            <a:extLst>
              <a:ext uri="{FF2B5EF4-FFF2-40B4-BE49-F238E27FC236}">
                <a16:creationId xmlns:a16="http://schemas.microsoft.com/office/drawing/2014/main" id="{64FCA428-07AD-03B9-8744-C2815325C4F7}"/>
              </a:ext>
            </a:extLst>
          </p:cNvPr>
          <p:cNvSpPr txBox="1"/>
          <p:nvPr/>
        </p:nvSpPr>
        <p:spPr>
          <a:xfrm>
            <a:off x="3854371" y="5718347"/>
            <a:ext cx="1639723" cy="261610"/>
          </a:xfrm>
          <a:prstGeom prst="rect">
            <a:avLst/>
          </a:prstGeom>
          <a:solidFill>
            <a:srgbClr val="1E2E53">
              <a:lumMod val="40000"/>
              <a:lumOff val="60000"/>
            </a:srgbClr>
          </a:solidFill>
          <a:ln>
            <a:noFill/>
          </a:ln>
        </p:spPr>
        <p:txBody>
          <a:bodyPr wrap="square" lIns="91440" tIns="45720" rIns="91440" bIns="45720" rtlCol="0" anchor="t">
            <a:spAutoFit/>
          </a:bodyPr>
          <a:lstStyle/>
          <a:p>
            <a:pPr algn="ctr">
              <a:defRPr/>
            </a:pPr>
            <a:r>
              <a:rPr lang="en-GB" sz="1100" b="1" kern="0" dirty="0">
                <a:solidFill>
                  <a:srgbClr val="FFFFFF"/>
                </a:solidFill>
                <a:ea typeface="Open Sans"/>
                <a:cs typeface="Open Sans"/>
              </a:rPr>
              <a:t>Fiche de score</a:t>
            </a:r>
            <a:endParaRPr lang="en-GB" sz="1100" b="1" i="0" u="none" strike="noStrike" kern="0" cap="none" spc="0" normalizeH="0" baseline="0" noProof="0" dirty="0">
              <a:ln>
                <a:noFill/>
              </a:ln>
              <a:solidFill>
                <a:srgbClr val="FFFFFF"/>
              </a:solidFill>
              <a:effectLst/>
              <a:uLnTx/>
              <a:uFillTx/>
              <a:ea typeface="Open Sans"/>
              <a:cs typeface="Open Sans"/>
            </a:endParaRPr>
          </a:p>
        </p:txBody>
      </p:sp>
      <p:cxnSp>
        <p:nvCxnSpPr>
          <p:cNvPr id="32" name="Connector: Curved 31">
            <a:extLst>
              <a:ext uri="{FF2B5EF4-FFF2-40B4-BE49-F238E27FC236}">
                <a16:creationId xmlns:a16="http://schemas.microsoft.com/office/drawing/2014/main" id="{ACF2161F-AFDB-D4CF-222D-EB2E2516E228}"/>
              </a:ext>
            </a:extLst>
          </p:cNvPr>
          <p:cNvCxnSpPr>
            <a:cxnSpLocks/>
            <a:stCxn id="30" idx="3"/>
            <a:endCxn id="29" idx="1"/>
          </p:cNvCxnSpPr>
          <p:nvPr/>
        </p:nvCxnSpPr>
        <p:spPr>
          <a:xfrm flipV="1">
            <a:off x="3660280" y="5211095"/>
            <a:ext cx="194091" cy="622298"/>
          </a:xfrm>
          <a:prstGeom prst="curvedConnector3">
            <a:avLst/>
          </a:prstGeom>
          <a:noFill/>
          <a:ln w="6350" cap="flat" cmpd="sng" algn="ctr">
            <a:solidFill>
              <a:srgbClr val="1E2E53">
                <a:lumMod val="40000"/>
                <a:lumOff val="60000"/>
              </a:srgbClr>
            </a:solidFill>
            <a:prstDash val="solid"/>
            <a:miter lim="800000"/>
          </a:ln>
          <a:effectLst/>
        </p:spPr>
      </p:cxnSp>
      <p:cxnSp>
        <p:nvCxnSpPr>
          <p:cNvPr id="33" name="Connector: Curved 32">
            <a:extLst>
              <a:ext uri="{FF2B5EF4-FFF2-40B4-BE49-F238E27FC236}">
                <a16:creationId xmlns:a16="http://schemas.microsoft.com/office/drawing/2014/main" id="{30C1D6A4-CD20-FD99-F612-43B052550D67}"/>
              </a:ext>
            </a:extLst>
          </p:cNvPr>
          <p:cNvCxnSpPr>
            <a:cxnSpLocks/>
            <a:stCxn id="30" idx="3"/>
            <a:endCxn id="31" idx="1"/>
          </p:cNvCxnSpPr>
          <p:nvPr/>
        </p:nvCxnSpPr>
        <p:spPr>
          <a:xfrm>
            <a:off x="3660280" y="5833393"/>
            <a:ext cx="194091" cy="15759"/>
          </a:xfrm>
          <a:prstGeom prst="curvedConnector3">
            <a:avLst/>
          </a:prstGeom>
          <a:noFill/>
          <a:ln w="6350" cap="flat" cmpd="sng" algn="ctr">
            <a:solidFill>
              <a:srgbClr val="1E2E53">
                <a:lumMod val="40000"/>
                <a:lumOff val="60000"/>
              </a:srgbClr>
            </a:solidFill>
            <a:prstDash val="solid"/>
            <a:miter lim="800000"/>
          </a:ln>
          <a:effectLst/>
        </p:spPr>
      </p:cxnSp>
      <p:sp>
        <p:nvSpPr>
          <p:cNvPr id="34" name="TextBox 33">
            <a:extLst>
              <a:ext uri="{FF2B5EF4-FFF2-40B4-BE49-F238E27FC236}">
                <a16:creationId xmlns:a16="http://schemas.microsoft.com/office/drawing/2014/main" id="{EE2F6A69-56DE-58C4-A97F-EF70BEAE716B}"/>
              </a:ext>
            </a:extLst>
          </p:cNvPr>
          <p:cNvSpPr txBox="1"/>
          <p:nvPr/>
        </p:nvSpPr>
        <p:spPr>
          <a:xfrm>
            <a:off x="3854371" y="6312176"/>
            <a:ext cx="1639723" cy="430887"/>
          </a:xfrm>
          <a:prstGeom prst="rect">
            <a:avLst/>
          </a:prstGeom>
          <a:solidFill>
            <a:srgbClr val="1E2E53">
              <a:lumMod val="40000"/>
              <a:lumOff val="60000"/>
            </a:srgbClr>
          </a:solidFill>
          <a:ln>
            <a:noFill/>
          </a:ln>
        </p:spPr>
        <p:txBody>
          <a:bodyPr wrap="square" lIns="91440" tIns="45720" rIns="91440" bIns="45720" rtlCol="0" anchor="t">
            <a:spAutoFit/>
          </a:bodyPr>
          <a:lstStyle/>
          <a:p>
            <a:pPr algn="ctr">
              <a:defRPr/>
            </a:pPr>
            <a:r>
              <a:rPr lang="en-GB" sz="1100" b="1" kern="0" dirty="0">
                <a:solidFill>
                  <a:srgbClr val="FFFFFF"/>
                </a:solidFill>
                <a:ea typeface="Open Sans"/>
                <a:cs typeface="Open Sans"/>
              </a:rPr>
              <a:t>Test de </a:t>
            </a:r>
            <a:r>
              <a:rPr lang="en-GB" sz="1100" b="1" kern="0" dirty="0" err="1">
                <a:solidFill>
                  <a:srgbClr val="FFFFFF"/>
                </a:solidFill>
                <a:ea typeface="Open Sans"/>
                <a:cs typeface="Open Sans"/>
              </a:rPr>
              <a:t>Ressources</a:t>
            </a:r>
            <a:r>
              <a:rPr lang="en-GB" sz="1100" b="1" kern="0" dirty="0">
                <a:solidFill>
                  <a:srgbClr val="FFFFFF"/>
                </a:solidFill>
                <a:ea typeface="Open Sans"/>
                <a:cs typeface="Open Sans"/>
              </a:rPr>
              <a:t> </a:t>
            </a:r>
            <a:r>
              <a:rPr lang="en-GB" sz="1100" b="1" kern="0" dirty="0" err="1">
                <a:solidFill>
                  <a:srgbClr val="FFFFFF"/>
                </a:solidFill>
                <a:ea typeface="Open Sans"/>
                <a:cs typeface="Open Sans"/>
              </a:rPr>
              <a:t>Présumées</a:t>
            </a:r>
            <a:endParaRPr lang="en-GB" sz="1100" b="1" i="0" u="none" strike="noStrike" kern="0" cap="none" spc="0" normalizeH="0" baseline="0" noProof="0">
              <a:ln>
                <a:noFill/>
              </a:ln>
              <a:solidFill>
                <a:srgbClr val="FFFFFF"/>
              </a:solidFill>
              <a:effectLst/>
              <a:uLnTx/>
              <a:uFillTx/>
              <a:ea typeface="Open Sans"/>
              <a:cs typeface="Open Sans"/>
            </a:endParaRPr>
          </a:p>
        </p:txBody>
      </p:sp>
      <p:cxnSp>
        <p:nvCxnSpPr>
          <p:cNvPr id="35" name="Connector: Curved 34">
            <a:extLst>
              <a:ext uri="{FF2B5EF4-FFF2-40B4-BE49-F238E27FC236}">
                <a16:creationId xmlns:a16="http://schemas.microsoft.com/office/drawing/2014/main" id="{87B6D858-E3E4-A95F-C1BB-9A7549CFD39D}"/>
              </a:ext>
            </a:extLst>
          </p:cNvPr>
          <p:cNvCxnSpPr>
            <a:cxnSpLocks/>
            <a:stCxn id="30" idx="3"/>
            <a:endCxn id="34" idx="1"/>
          </p:cNvCxnSpPr>
          <p:nvPr/>
        </p:nvCxnSpPr>
        <p:spPr>
          <a:xfrm>
            <a:off x="3660280" y="5833393"/>
            <a:ext cx="194091" cy="694227"/>
          </a:xfrm>
          <a:prstGeom prst="curvedConnector3">
            <a:avLst/>
          </a:prstGeom>
          <a:noFill/>
          <a:ln w="6350" cap="flat" cmpd="sng" algn="ctr">
            <a:solidFill>
              <a:srgbClr val="1E2E53">
                <a:lumMod val="40000"/>
                <a:lumOff val="60000"/>
              </a:srgbClr>
            </a:solidFill>
            <a:prstDash val="solid"/>
            <a:miter lim="800000"/>
          </a:ln>
          <a:effectLst/>
        </p:spPr>
      </p:cxnSp>
      <p:grpSp>
        <p:nvGrpSpPr>
          <p:cNvPr id="36" name="Group 35">
            <a:extLst>
              <a:ext uri="{FF2B5EF4-FFF2-40B4-BE49-F238E27FC236}">
                <a16:creationId xmlns:a16="http://schemas.microsoft.com/office/drawing/2014/main" id="{A0ECE62C-BDB8-1F3D-ECB2-F46E1FB3529D}"/>
              </a:ext>
            </a:extLst>
          </p:cNvPr>
          <p:cNvGrpSpPr/>
          <p:nvPr/>
        </p:nvGrpSpPr>
        <p:grpSpPr>
          <a:xfrm>
            <a:off x="5414730" y="4942649"/>
            <a:ext cx="549602" cy="549602"/>
            <a:chOff x="5391730" y="4895210"/>
            <a:chExt cx="549602" cy="549602"/>
          </a:xfrm>
        </p:grpSpPr>
        <p:sp>
          <p:nvSpPr>
            <p:cNvPr id="37" name="Oval 36">
              <a:extLst>
                <a:ext uri="{FF2B5EF4-FFF2-40B4-BE49-F238E27FC236}">
                  <a16:creationId xmlns:a16="http://schemas.microsoft.com/office/drawing/2014/main" id="{B3EC4849-98E1-DF2C-760B-3A3C7E7870F5}"/>
                </a:ext>
              </a:extLst>
            </p:cNvPr>
            <p:cNvSpPr/>
            <p:nvPr/>
          </p:nvSpPr>
          <p:spPr>
            <a:xfrm>
              <a:off x="5391730" y="4895210"/>
              <a:ext cx="549602" cy="549602"/>
            </a:xfrm>
            <a:prstGeom prst="ellipse">
              <a:avLst/>
            </a:prstGeom>
            <a:solidFill>
              <a:srgbClr val="FFFFFF"/>
            </a:solidFill>
            <a:ln w="28575" cap="flat" cmpd="sng" algn="ctr">
              <a:solidFill>
                <a:srgbClr val="1E2E53">
                  <a:lumMod val="40000"/>
                  <a:lumOff val="6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1E2E53"/>
                </a:solidFill>
                <a:effectLst/>
                <a:uLnTx/>
                <a:uFillTx/>
                <a:latin typeface="Open Sans"/>
                <a:ea typeface="+mn-ea"/>
                <a:cs typeface="+mn-cs"/>
              </a:endParaRPr>
            </a:p>
          </p:txBody>
        </p:sp>
        <p:pic>
          <p:nvPicPr>
            <p:cNvPr id="38" name="Graphic 37" descr="Clipboard Partially Checked outline">
              <a:extLst>
                <a:ext uri="{FF2B5EF4-FFF2-40B4-BE49-F238E27FC236}">
                  <a16:creationId xmlns:a16="http://schemas.microsoft.com/office/drawing/2014/main" id="{E566C3A2-6FC3-6812-4892-437EEBCFA51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416354" y="4904299"/>
              <a:ext cx="516155" cy="484069"/>
            </a:xfrm>
            <a:prstGeom prst="rect">
              <a:avLst/>
            </a:prstGeom>
          </p:spPr>
        </p:pic>
      </p:grpSp>
      <p:grpSp>
        <p:nvGrpSpPr>
          <p:cNvPr id="39" name="Group 38">
            <a:extLst>
              <a:ext uri="{FF2B5EF4-FFF2-40B4-BE49-F238E27FC236}">
                <a16:creationId xmlns:a16="http://schemas.microsoft.com/office/drawing/2014/main" id="{EC11C627-1958-989C-97A3-412FEC8AE064}"/>
              </a:ext>
            </a:extLst>
          </p:cNvPr>
          <p:cNvGrpSpPr/>
          <p:nvPr/>
        </p:nvGrpSpPr>
        <p:grpSpPr>
          <a:xfrm>
            <a:off x="5414730" y="5580706"/>
            <a:ext cx="549602" cy="549602"/>
            <a:chOff x="5391730" y="5533267"/>
            <a:chExt cx="549602" cy="549602"/>
          </a:xfrm>
        </p:grpSpPr>
        <p:sp>
          <p:nvSpPr>
            <p:cNvPr id="40" name="Oval 39">
              <a:extLst>
                <a:ext uri="{FF2B5EF4-FFF2-40B4-BE49-F238E27FC236}">
                  <a16:creationId xmlns:a16="http://schemas.microsoft.com/office/drawing/2014/main" id="{6BC1B938-9BCB-2169-ADB8-CE20BCA622F5}"/>
                </a:ext>
              </a:extLst>
            </p:cNvPr>
            <p:cNvSpPr/>
            <p:nvPr/>
          </p:nvSpPr>
          <p:spPr>
            <a:xfrm>
              <a:off x="5391730" y="5533267"/>
              <a:ext cx="549602" cy="549602"/>
            </a:xfrm>
            <a:prstGeom prst="ellipse">
              <a:avLst/>
            </a:prstGeom>
            <a:solidFill>
              <a:srgbClr val="FFFFFF"/>
            </a:solidFill>
            <a:ln w="28575" cap="flat" cmpd="sng" algn="ctr">
              <a:solidFill>
                <a:srgbClr val="1E2E53">
                  <a:lumMod val="40000"/>
                  <a:lumOff val="6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1E2E53"/>
                </a:solidFill>
                <a:effectLst/>
                <a:uLnTx/>
                <a:uFillTx/>
                <a:latin typeface="Open Sans"/>
                <a:ea typeface="+mn-ea"/>
                <a:cs typeface="+mn-cs"/>
              </a:endParaRPr>
            </a:p>
          </p:txBody>
        </p:sp>
        <p:pic>
          <p:nvPicPr>
            <p:cNvPr id="41" name="Graphic 40" descr="Clipboard Checked outline">
              <a:extLst>
                <a:ext uri="{FF2B5EF4-FFF2-40B4-BE49-F238E27FC236}">
                  <a16:creationId xmlns:a16="http://schemas.microsoft.com/office/drawing/2014/main" id="{DFA2D670-B029-72FD-25A5-C54150C5F36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440424" y="5565290"/>
              <a:ext cx="469232" cy="469232"/>
            </a:xfrm>
            <a:prstGeom prst="rect">
              <a:avLst/>
            </a:prstGeom>
          </p:spPr>
        </p:pic>
      </p:grpSp>
      <p:grpSp>
        <p:nvGrpSpPr>
          <p:cNvPr id="42" name="Group 41">
            <a:extLst>
              <a:ext uri="{FF2B5EF4-FFF2-40B4-BE49-F238E27FC236}">
                <a16:creationId xmlns:a16="http://schemas.microsoft.com/office/drawing/2014/main" id="{D7FB8A8C-7260-1085-3074-0851EDA088A8}"/>
              </a:ext>
            </a:extLst>
          </p:cNvPr>
          <p:cNvGrpSpPr/>
          <p:nvPr/>
        </p:nvGrpSpPr>
        <p:grpSpPr>
          <a:xfrm>
            <a:off x="5414730" y="6174535"/>
            <a:ext cx="549602" cy="549602"/>
            <a:chOff x="5391730" y="6127096"/>
            <a:chExt cx="549602" cy="549602"/>
          </a:xfrm>
        </p:grpSpPr>
        <p:sp>
          <p:nvSpPr>
            <p:cNvPr id="43" name="Oval 42">
              <a:extLst>
                <a:ext uri="{FF2B5EF4-FFF2-40B4-BE49-F238E27FC236}">
                  <a16:creationId xmlns:a16="http://schemas.microsoft.com/office/drawing/2014/main" id="{5A82A8C3-700F-F2B6-345D-9FA4F50C3A15}"/>
                </a:ext>
              </a:extLst>
            </p:cNvPr>
            <p:cNvSpPr/>
            <p:nvPr/>
          </p:nvSpPr>
          <p:spPr>
            <a:xfrm>
              <a:off x="5391730" y="6127096"/>
              <a:ext cx="549602" cy="549602"/>
            </a:xfrm>
            <a:prstGeom prst="ellipse">
              <a:avLst/>
            </a:prstGeom>
            <a:solidFill>
              <a:srgbClr val="FFFFFF"/>
            </a:solidFill>
            <a:ln w="28575" cap="flat" cmpd="sng" algn="ctr">
              <a:solidFill>
                <a:srgbClr val="1E2E53">
                  <a:lumMod val="40000"/>
                  <a:lumOff val="6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1E2E53"/>
                </a:solidFill>
                <a:effectLst/>
                <a:uLnTx/>
                <a:uFillTx/>
                <a:latin typeface="Open Sans"/>
                <a:ea typeface="+mn-ea"/>
                <a:cs typeface="+mn-cs"/>
              </a:endParaRPr>
            </a:p>
          </p:txBody>
        </p:sp>
        <p:pic>
          <p:nvPicPr>
            <p:cNvPr id="44" name="Graphic 43" descr="Abacus outline">
              <a:extLst>
                <a:ext uri="{FF2B5EF4-FFF2-40B4-BE49-F238E27FC236}">
                  <a16:creationId xmlns:a16="http://schemas.microsoft.com/office/drawing/2014/main" id="{48BD9C9B-E419-1FA1-A67C-BD3FA879FF4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440424" y="6181173"/>
              <a:ext cx="469232" cy="469232"/>
            </a:xfrm>
            <a:prstGeom prst="rect">
              <a:avLst/>
            </a:prstGeom>
          </p:spPr>
        </p:pic>
      </p:grpSp>
      <p:sp>
        <p:nvSpPr>
          <p:cNvPr id="45" name="Rectangle 44">
            <a:extLst>
              <a:ext uri="{FF2B5EF4-FFF2-40B4-BE49-F238E27FC236}">
                <a16:creationId xmlns:a16="http://schemas.microsoft.com/office/drawing/2014/main" id="{272850E3-CF78-7FB5-C324-7F5ABC268DC6}"/>
              </a:ext>
            </a:extLst>
          </p:cNvPr>
          <p:cNvSpPr/>
          <p:nvPr/>
        </p:nvSpPr>
        <p:spPr>
          <a:xfrm>
            <a:off x="6771671" y="1046603"/>
            <a:ext cx="4345990"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les risques des différentes méthodes dans le contexte]</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la faisabilité des différentes méthodes dans le contexte]</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l’acceptation par la communauté des différentes méthodes dans ce contexte]</a:t>
            </a:r>
          </a:p>
          <a:p>
            <a:pPr marL="285750" indent="-285750">
              <a:spcAft>
                <a:spcPts val="600"/>
              </a:spcAft>
              <a:buFont typeface="Arial" panose="020B0604020202020204" pitchFamily="34" charset="0"/>
              <a:buChar char="•"/>
            </a:pPr>
            <a:r>
              <a:rPr lang="fr-FR" dirty="0">
                <a:solidFill>
                  <a:srgbClr val="000608"/>
                </a:solidFill>
              </a:rPr>
              <a:t>[Ajouter des questions sur la manière dont l’approche devrait être adaptée pour la priorisation]</a:t>
            </a:r>
            <a:endParaRPr lang="en-GB" noProof="0">
              <a:solidFill>
                <a:srgbClr val="000608"/>
              </a:solidFill>
              <a:ea typeface="Open Sans"/>
              <a:cs typeface="Open Sans"/>
            </a:endParaRPr>
          </a:p>
        </p:txBody>
      </p:sp>
    </p:spTree>
    <p:extLst>
      <p:ext uri="{BB962C8B-B14F-4D97-AF65-F5344CB8AC3E}">
        <p14:creationId xmlns:p14="http://schemas.microsoft.com/office/powerpoint/2010/main" val="20750614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nodeType="with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500"/>
                                        <p:tgtEl>
                                          <p:spTgt spid="2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500"/>
                                        <p:tgtEl>
                                          <p:spTgt spid="3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ntr" presetSubtype="0" fill="hold"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fade">
                                      <p:cBhvr>
                                        <p:cTn id="46" dur="500"/>
                                        <p:tgtEl>
                                          <p:spTgt spid="32"/>
                                        </p:tgtEl>
                                      </p:cBhvr>
                                    </p:animEffect>
                                  </p:childTnLst>
                                </p:cTn>
                              </p:par>
                              <p:par>
                                <p:cTn id="47" presetID="10" presetClass="entr" presetSubtype="0" fill="hold" nodeType="with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fade">
                                      <p:cBhvr>
                                        <p:cTn id="49" dur="500"/>
                                        <p:tgtEl>
                                          <p:spTgt spid="3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childTnLst>
                                </p:cTn>
                              </p:par>
                              <p:par>
                                <p:cTn id="53" presetID="10" presetClass="entr" presetSubtype="0" fill="hold"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fade">
                                      <p:cBhvr>
                                        <p:cTn id="5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1" grpId="0" animBg="1"/>
      <p:bldP spid="15" grpId="0" animBg="1"/>
      <p:bldP spid="19" grpId="0" animBg="1"/>
      <p:bldP spid="23" grpId="0" animBg="1"/>
      <p:bldP spid="29" grpId="0" animBg="1"/>
      <p:bldP spid="30" grpId="0" animBg="1"/>
      <p:bldP spid="31" grpId="0" animBg="1"/>
      <p:bldP spid="3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D8D9F-3EEF-79A5-4186-3C3516B148EE}"/>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873A5E5E-0D41-4098-888A-E74464820B7A}"/>
              </a:ext>
            </a:extLst>
          </p:cNvPr>
          <p:cNvSpPr/>
          <p:nvPr/>
        </p:nvSpPr>
        <p:spPr>
          <a:xfrm>
            <a:off x="479430" y="123246"/>
            <a:ext cx="10638232" cy="274320"/>
          </a:xfrm>
          <a:prstGeom prst="roundRect">
            <a:avLst>
              <a:gd name="adj" fmla="val 5196"/>
            </a:avLst>
          </a:prstGeom>
          <a:solidFill>
            <a:srgbClr val="3792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Conception du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ciblage</a:t>
            </a:r>
            <a:endPar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03AB094D-DC44-F08E-61DB-34BF2CECE9E0}"/>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1AEA5103-D857-78D6-3276-30FFE5BF8699}"/>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9D6BF96B-5CEB-512E-2770-244170758253}"/>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n-GB" sz="1400" dirty="0">
                <a:solidFill>
                  <a:srgbClr val="000000"/>
                </a:solidFill>
              </a:rPr>
              <a:t>Identification des </a:t>
            </a:r>
            <a:r>
              <a:rPr lang="en-GB" sz="1400" dirty="0" err="1">
                <a:solidFill>
                  <a:srgbClr val="000000"/>
                </a:solidFill>
              </a:rPr>
              <a:t>critères</a:t>
            </a:r>
            <a:r>
              <a:rPr lang="en-GB" sz="1400" dirty="0">
                <a:solidFill>
                  <a:srgbClr val="000000"/>
                </a:solidFill>
              </a:rPr>
              <a:t> </a:t>
            </a:r>
            <a:r>
              <a:rPr lang="en-GB" sz="1400" dirty="0" err="1">
                <a:solidFill>
                  <a:srgbClr val="000000"/>
                </a:solidFill>
              </a:rPr>
              <a:t>d’éligibilité</a:t>
            </a:r>
            <a:endParaRPr lang="en-GB" sz="1400" noProof="0" dirty="0">
              <a:solidFill>
                <a:srgbClr val="000000"/>
              </a:solidFill>
            </a:endParaRPr>
          </a:p>
        </p:txBody>
      </p:sp>
      <p:sp>
        <p:nvSpPr>
          <p:cNvPr id="50" name="Rectangle 49">
            <a:extLst>
              <a:ext uri="{FF2B5EF4-FFF2-40B4-BE49-F238E27FC236}">
                <a16:creationId xmlns:a16="http://schemas.microsoft.com/office/drawing/2014/main" id="{42E33577-24F4-8482-BF54-40E41336D9C7}"/>
              </a:ext>
            </a:extLst>
          </p:cNvPr>
          <p:cNvSpPr/>
          <p:nvPr/>
        </p:nvSpPr>
        <p:spPr>
          <a:xfrm>
            <a:off x="479430" y="536475"/>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dirty="0">
                <a:solidFill>
                  <a:sysClr val="windowText" lastClr="000000"/>
                </a:solidFill>
              </a:rPr>
              <a:t>4</a:t>
            </a:r>
          </a:p>
        </p:txBody>
      </p:sp>
      <p:sp>
        <p:nvSpPr>
          <p:cNvPr id="7" name="Rectangle 6">
            <a:extLst>
              <a:ext uri="{FF2B5EF4-FFF2-40B4-BE49-F238E27FC236}">
                <a16:creationId xmlns:a16="http://schemas.microsoft.com/office/drawing/2014/main" id="{F10EF608-5CDB-063C-0C41-BEE789FAA4E7}"/>
              </a:ext>
            </a:extLst>
          </p:cNvPr>
          <p:cNvSpPr/>
          <p:nvPr/>
        </p:nvSpPr>
        <p:spPr>
          <a:xfrm>
            <a:off x="7347858" y="6548721"/>
            <a:ext cx="4015406" cy="18603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fr-FR" sz="1200" b="1" dirty="0">
                <a:solidFill>
                  <a:srgbClr val="C00000"/>
                </a:solidFill>
              </a:rPr>
              <a:t>BROUILLON – NON DESTINÉ À LA DIFFUSION</a:t>
            </a:r>
            <a:endParaRPr kumimoji="0" lang="en-GB" sz="1200" b="1" i="0" u="none" strike="noStrike" kern="1200" cap="none" spc="0" normalizeH="0" baseline="0" noProof="0" dirty="0">
              <a:ln>
                <a:noFill/>
              </a:ln>
              <a:solidFill>
                <a:srgbClr val="C00000"/>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359BF014-3F38-BCEC-754D-74D04CDF1A4A}"/>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les critères d’éligibilité précédents et sur comment ils avaient été déterminés]</a:t>
            </a:r>
            <a:endParaRPr lang="fr-FR" dirty="0">
              <a:solidFill>
                <a:srgbClr val="000608"/>
              </a:solidFill>
              <a:ea typeface="Open Sans"/>
              <a:cs typeface="Open Sans"/>
            </a:endParaRPr>
          </a:p>
          <a:p>
            <a:pPr marL="285750" indent="-285750">
              <a:spcAft>
                <a:spcPts val="600"/>
              </a:spcAft>
              <a:buFont typeface="Arial" panose="020B0604020202020204" pitchFamily="34" charset="0"/>
              <a:buChar char="•"/>
            </a:pPr>
            <a:r>
              <a:rPr lang="fr-FR" dirty="0">
                <a:solidFill>
                  <a:srgbClr val="000608"/>
                </a:solidFill>
              </a:rPr>
              <a:t>[Ajouter des questions sur leur pertinence dans le contexte (par exemple, que disent le CFM et l’appel)]</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la manière dont les critères d’éligibilité au niveau géographique et/ou du ménage pourraient favoriser une programmation intégrée]</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la manière dont le processus d’identification des critères d’éligibilité pourrait limiter les risques d’influence indue]</a:t>
            </a:r>
            <a:endParaRPr lang="en-GB" noProof="0" dirty="0">
              <a:solidFill>
                <a:srgbClr val="000608"/>
              </a:solidFill>
              <a:ea typeface="Open Sans"/>
              <a:cs typeface="Open Sans"/>
            </a:endParaRPr>
          </a:p>
        </p:txBody>
      </p:sp>
    </p:spTree>
    <p:extLst>
      <p:ext uri="{BB962C8B-B14F-4D97-AF65-F5344CB8AC3E}">
        <p14:creationId xmlns:p14="http://schemas.microsoft.com/office/powerpoint/2010/main" val="10542231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A18FE-FA72-C0AD-FFAB-721F0C80DF79}"/>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4D34A75-9437-B583-64EE-909B616BEB6D}"/>
              </a:ext>
            </a:extLst>
          </p:cNvPr>
          <p:cNvSpPr/>
          <p:nvPr/>
        </p:nvSpPr>
        <p:spPr>
          <a:xfrm>
            <a:off x="479430" y="123246"/>
            <a:ext cx="10638232" cy="274320"/>
          </a:xfrm>
          <a:prstGeom prst="roundRect">
            <a:avLst>
              <a:gd name="adj" fmla="val 5196"/>
            </a:avLst>
          </a:prstGeom>
          <a:solidFill>
            <a:srgbClr val="3792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Conception du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ciblage</a:t>
            </a:r>
            <a:endPar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2B1DDCFD-A299-63CD-4ACF-8BAAED27CA82}"/>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C041ABA5-7561-EAD2-DF9D-860F3006C82E}"/>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56FE0795-5322-69DF-036C-EAE7247ACB40}"/>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400" dirty="0">
                <a:solidFill>
                  <a:srgbClr val="000000"/>
                </a:solidFill>
              </a:rPr>
              <a:t>Validation des méthodes et critères de ciblage</a:t>
            </a:r>
            <a:endParaRPr lang="en-GB" sz="1400" noProof="0" dirty="0">
              <a:solidFill>
                <a:srgbClr val="000000"/>
              </a:solidFill>
            </a:endParaRPr>
          </a:p>
        </p:txBody>
      </p:sp>
      <p:sp>
        <p:nvSpPr>
          <p:cNvPr id="50" name="Rectangle 49">
            <a:extLst>
              <a:ext uri="{FF2B5EF4-FFF2-40B4-BE49-F238E27FC236}">
                <a16:creationId xmlns:a16="http://schemas.microsoft.com/office/drawing/2014/main" id="{1A728449-7D03-8F7B-E2D9-F028DF484138}"/>
              </a:ext>
            </a:extLst>
          </p:cNvPr>
          <p:cNvSpPr/>
          <p:nvPr/>
        </p:nvSpPr>
        <p:spPr>
          <a:xfrm>
            <a:off x="479430" y="536475"/>
            <a:ext cx="676656" cy="287585"/>
          </a:xfrm>
          <a:prstGeom prst="rect">
            <a:avLst/>
          </a:prstGeom>
          <a:solidFill>
            <a:schemeClr val="accent1">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dirty="0">
                <a:solidFill>
                  <a:sysClr val="windowText" lastClr="000000"/>
                </a:solidFill>
              </a:rPr>
              <a:t>5</a:t>
            </a:r>
          </a:p>
        </p:txBody>
      </p:sp>
      <p:sp>
        <p:nvSpPr>
          <p:cNvPr id="9" name="Rectangle 8">
            <a:extLst>
              <a:ext uri="{FF2B5EF4-FFF2-40B4-BE49-F238E27FC236}">
                <a16:creationId xmlns:a16="http://schemas.microsoft.com/office/drawing/2014/main" id="{70C35AFB-4D38-D288-2FA0-9A652B569676}"/>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les parties prenantes et les engagements communautaires réalisés dans le passé pour valider la méthode et les critères]</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les parties prenantes </a:t>
            </a:r>
            <a:r>
              <a:rPr lang="fr-FR" dirty="0" err="1">
                <a:solidFill>
                  <a:srgbClr val="000608"/>
                </a:solidFill>
              </a:rPr>
              <a:t>clées</a:t>
            </a:r>
            <a:r>
              <a:rPr lang="fr-FR" dirty="0">
                <a:solidFill>
                  <a:srgbClr val="000608"/>
                </a:solidFill>
              </a:rPr>
              <a:t> pour l’avenir]</a:t>
            </a:r>
            <a:endParaRPr lang="en-GB" noProof="0" dirty="0">
              <a:solidFill>
                <a:srgbClr val="000608"/>
              </a:solidFill>
              <a:ea typeface="Open Sans"/>
              <a:cs typeface="Open Sans"/>
            </a:endParaRPr>
          </a:p>
        </p:txBody>
      </p:sp>
      <p:sp>
        <p:nvSpPr>
          <p:cNvPr id="21" name="Rectangle 20">
            <a:extLst>
              <a:ext uri="{FF2B5EF4-FFF2-40B4-BE49-F238E27FC236}">
                <a16:creationId xmlns:a16="http://schemas.microsoft.com/office/drawing/2014/main" id="{71BBD88B-662F-7FDF-6280-EDBEA4FB5DD6}"/>
              </a:ext>
            </a:extLst>
          </p:cNvPr>
          <p:cNvSpPr/>
          <p:nvPr/>
        </p:nvSpPr>
        <p:spPr>
          <a:xfrm>
            <a:off x="7347858" y="6548721"/>
            <a:ext cx="4015406" cy="18603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fr-FR" sz="1200" b="1" dirty="0">
                <a:solidFill>
                  <a:srgbClr val="C00000"/>
                </a:solidFill>
              </a:rPr>
              <a:t>BROUILLON – NON DESTINÉ À LA DIFFUSION</a:t>
            </a:r>
            <a:endParaRPr kumimoji="0" lang="en-GB" sz="1200" b="1" i="0" u="none" strike="noStrike" kern="1200" cap="none" spc="0" normalizeH="0" baseline="0" noProof="0" dirty="0">
              <a:ln>
                <a:noFill/>
              </a:ln>
              <a:solidFill>
                <a:srgbClr val="C00000"/>
              </a:solidFill>
              <a:effectLst/>
              <a:uLnTx/>
              <a:uFillTx/>
              <a:latin typeface="Open Sans"/>
              <a:ea typeface="+mn-ea"/>
              <a:cs typeface="+mn-cs"/>
            </a:endParaRPr>
          </a:p>
        </p:txBody>
      </p:sp>
    </p:spTree>
    <p:extLst>
      <p:ext uri="{BB962C8B-B14F-4D97-AF65-F5344CB8AC3E}">
        <p14:creationId xmlns:p14="http://schemas.microsoft.com/office/powerpoint/2010/main" val="22155248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225A1A-6F8D-1889-2BF8-F8236D62263E}"/>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FBE2395-2D45-4815-6C0F-2E8CEDF2C3A6}"/>
              </a:ext>
            </a:extLst>
          </p:cNvPr>
          <p:cNvSpPr/>
          <p:nvPr/>
        </p:nvSpPr>
        <p:spPr>
          <a:xfrm>
            <a:off x="479430" y="124595"/>
            <a:ext cx="10638232" cy="274320"/>
          </a:xfrm>
          <a:prstGeom prst="roundRect">
            <a:avLst>
              <a:gd name="adj" fmla="val 5196"/>
            </a:avLst>
          </a:prstGeom>
          <a:solidFill>
            <a:srgbClr val="A0208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Mise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en</a:t>
            </a: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œuvre</a:t>
            </a: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ciblée</a:t>
            </a:r>
            <a:endPar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91700A55-E51D-C736-2A73-57104B17E2CC}"/>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2CC9EFA7-69DF-DD84-3902-71F920F3619A}"/>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4D1ADF74-E5A4-406E-E1C3-B9689AC7ABD3}"/>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400" dirty="0">
                <a:solidFill>
                  <a:srgbClr val="000000"/>
                </a:solidFill>
              </a:rPr>
              <a:t>Mise en œuvre du mécanisme d’appel</a:t>
            </a:r>
            <a:endParaRPr lang="en-GB" sz="1400" noProof="0" dirty="0">
              <a:solidFill>
                <a:srgbClr val="000000"/>
              </a:solidFill>
            </a:endParaRPr>
          </a:p>
        </p:txBody>
      </p:sp>
      <p:sp>
        <p:nvSpPr>
          <p:cNvPr id="50" name="Rectangle 49">
            <a:extLst>
              <a:ext uri="{FF2B5EF4-FFF2-40B4-BE49-F238E27FC236}">
                <a16:creationId xmlns:a16="http://schemas.microsoft.com/office/drawing/2014/main" id="{3EEB543B-65E6-767F-7EF1-3454D42902A3}"/>
              </a:ext>
            </a:extLst>
          </p:cNvPr>
          <p:cNvSpPr/>
          <p:nvPr/>
        </p:nvSpPr>
        <p:spPr>
          <a:xfrm>
            <a:off x="479430" y="536475"/>
            <a:ext cx="676656" cy="287585"/>
          </a:xfrm>
          <a:prstGeom prst="rect">
            <a:avLst/>
          </a:prstGeom>
          <a:solidFill>
            <a:schemeClr val="accent5">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dirty="0">
                <a:solidFill>
                  <a:sysClr val="windowText" lastClr="000000"/>
                </a:solidFill>
              </a:rPr>
              <a:t>6</a:t>
            </a:r>
          </a:p>
        </p:txBody>
      </p:sp>
      <p:sp>
        <p:nvSpPr>
          <p:cNvPr id="9" name="Rectangle 8">
            <a:extLst>
              <a:ext uri="{FF2B5EF4-FFF2-40B4-BE49-F238E27FC236}">
                <a16:creationId xmlns:a16="http://schemas.microsoft.com/office/drawing/2014/main" id="{2929EB6F-81A7-FA37-2194-7A93E8A856A2}"/>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le mécanisme d’appel existant (c’est-à-dire la capacité d’un membre de la communauté à demander un examen de son statut d’éligibilité et à être potentiellement inclus dans le groupe des bénéficiaires pris en charge)]</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la capacité du CFM ou d’autres canaux à être utilisés comme mécanismes d’appel]</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l’utilisation des données d’appel pour modifier le ciblage futur]</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la capacité des appels à déclencher des changements d’éligibilité, ainsi que des éventuels changements nécessaires aux processus de communication et d’IDM en place]</a:t>
            </a:r>
            <a:endParaRPr lang="en-GB" noProof="0" dirty="0">
              <a:solidFill>
                <a:srgbClr val="000608"/>
              </a:solidFill>
              <a:ea typeface="Open Sans"/>
              <a:cs typeface="Open Sans"/>
            </a:endParaRPr>
          </a:p>
        </p:txBody>
      </p:sp>
      <p:sp>
        <p:nvSpPr>
          <p:cNvPr id="5" name="Rectangle 4">
            <a:extLst>
              <a:ext uri="{FF2B5EF4-FFF2-40B4-BE49-F238E27FC236}">
                <a16:creationId xmlns:a16="http://schemas.microsoft.com/office/drawing/2014/main" id="{997A77E7-CED2-B60F-CED7-13AEE3801CD7}"/>
              </a:ext>
            </a:extLst>
          </p:cNvPr>
          <p:cNvSpPr/>
          <p:nvPr/>
        </p:nvSpPr>
        <p:spPr>
          <a:xfrm>
            <a:off x="7347858" y="6548721"/>
            <a:ext cx="4015406" cy="18603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fr-FR" sz="1200" b="1" dirty="0">
                <a:solidFill>
                  <a:srgbClr val="C00000"/>
                </a:solidFill>
              </a:rPr>
              <a:t>BROUILLON – NON DESTINÉ À LA DIFFUSION</a:t>
            </a:r>
            <a:endParaRPr kumimoji="0" lang="en-GB" sz="1200" b="1" i="0" u="none" strike="noStrike" kern="1200" cap="none" spc="0" normalizeH="0" baseline="0" noProof="0" dirty="0">
              <a:ln>
                <a:noFill/>
              </a:ln>
              <a:solidFill>
                <a:srgbClr val="C00000"/>
              </a:solidFill>
              <a:effectLst/>
              <a:uLnTx/>
              <a:uFillTx/>
              <a:latin typeface="Open Sans"/>
              <a:ea typeface="+mn-ea"/>
              <a:cs typeface="+mn-cs"/>
            </a:endParaRPr>
          </a:p>
        </p:txBody>
      </p:sp>
    </p:spTree>
    <p:extLst>
      <p:ext uri="{BB962C8B-B14F-4D97-AF65-F5344CB8AC3E}">
        <p14:creationId xmlns:p14="http://schemas.microsoft.com/office/powerpoint/2010/main" val="26704057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412B9C-78C0-0DB2-D6F7-36B60BBBDA6D}"/>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C6E7453-993A-15C1-91A3-9E5A8B8CD7B8}"/>
              </a:ext>
            </a:extLst>
          </p:cNvPr>
          <p:cNvSpPr/>
          <p:nvPr/>
        </p:nvSpPr>
        <p:spPr>
          <a:xfrm>
            <a:off x="479430" y="124595"/>
            <a:ext cx="10638232" cy="274320"/>
          </a:xfrm>
          <a:prstGeom prst="roundRect">
            <a:avLst>
              <a:gd name="adj" fmla="val 5196"/>
            </a:avLst>
          </a:prstGeom>
          <a:solidFill>
            <a:srgbClr val="A0208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Mise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en</a:t>
            </a: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œuvre</a:t>
            </a: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ciblée</a:t>
            </a:r>
            <a:endPar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5E42DAB8-02B7-2413-7F73-6C5E85482A67}"/>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D8D270F5-FD5C-0CFC-9552-9D0778829CAD}"/>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1ADF9E83-BECA-F828-4E76-21E09B219D42}"/>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en-GB" sz="1400" dirty="0">
                <a:solidFill>
                  <a:srgbClr val="000000"/>
                </a:solidFill>
              </a:rPr>
              <a:t>Identification/</a:t>
            </a:r>
            <a:r>
              <a:rPr lang="en-GB" sz="1400" dirty="0" err="1">
                <a:solidFill>
                  <a:srgbClr val="000000"/>
                </a:solidFill>
              </a:rPr>
              <a:t>profilage</a:t>
            </a:r>
            <a:r>
              <a:rPr lang="en-GB" sz="1400" dirty="0">
                <a:solidFill>
                  <a:srgbClr val="000000"/>
                </a:solidFill>
              </a:rPr>
              <a:t> des </a:t>
            </a:r>
            <a:r>
              <a:rPr lang="en-GB" sz="1400" dirty="0" err="1">
                <a:solidFill>
                  <a:srgbClr val="000000"/>
                </a:solidFill>
              </a:rPr>
              <a:t>bénéficiaires</a:t>
            </a:r>
            <a:endParaRPr lang="en-GB" sz="1400" noProof="0" dirty="0">
              <a:solidFill>
                <a:srgbClr val="000000"/>
              </a:solidFill>
            </a:endParaRPr>
          </a:p>
        </p:txBody>
      </p:sp>
      <p:sp>
        <p:nvSpPr>
          <p:cNvPr id="50" name="Rectangle 49">
            <a:extLst>
              <a:ext uri="{FF2B5EF4-FFF2-40B4-BE49-F238E27FC236}">
                <a16:creationId xmlns:a16="http://schemas.microsoft.com/office/drawing/2014/main" id="{3E003B4A-FA5D-D3DF-02E8-E57FD3CB5493}"/>
              </a:ext>
            </a:extLst>
          </p:cNvPr>
          <p:cNvSpPr/>
          <p:nvPr/>
        </p:nvSpPr>
        <p:spPr>
          <a:xfrm>
            <a:off x="479430" y="536475"/>
            <a:ext cx="676656" cy="287585"/>
          </a:xfrm>
          <a:prstGeom prst="rect">
            <a:avLst/>
          </a:prstGeom>
          <a:solidFill>
            <a:schemeClr val="accent5">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dirty="0">
                <a:solidFill>
                  <a:sysClr val="windowText" lastClr="000000"/>
                </a:solidFill>
              </a:rPr>
              <a:t>7.1</a:t>
            </a:r>
          </a:p>
        </p:txBody>
      </p:sp>
      <p:sp>
        <p:nvSpPr>
          <p:cNvPr id="9" name="Rectangle 8">
            <a:extLst>
              <a:ext uri="{FF2B5EF4-FFF2-40B4-BE49-F238E27FC236}">
                <a16:creationId xmlns:a16="http://schemas.microsoft.com/office/drawing/2014/main" id="{BB726A31-4317-4A7F-13BD-F0A84237E3D5}"/>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le processus existant pour identifier les bénéficiaires répondant aux critères d’éligibilité]</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le processus de communication utilisé lors de l’identification]</a:t>
            </a:r>
            <a:endParaRPr lang="en-GB" noProof="0" dirty="0">
              <a:solidFill>
                <a:srgbClr val="000608"/>
              </a:solidFill>
              <a:ea typeface="Open Sans"/>
              <a:cs typeface="Open Sans"/>
            </a:endParaRPr>
          </a:p>
        </p:txBody>
      </p:sp>
      <p:sp>
        <p:nvSpPr>
          <p:cNvPr id="5" name="Rectangle 4">
            <a:extLst>
              <a:ext uri="{FF2B5EF4-FFF2-40B4-BE49-F238E27FC236}">
                <a16:creationId xmlns:a16="http://schemas.microsoft.com/office/drawing/2014/main" id="{EA68561F-6FFF-C352-FDB9-707F0EA93335}"/>
              </a:ext>
            </a:extLst>
          </p:cNvPr>
          <p:cNvSpPr/>
          <p:nvPr/>
        </p:nvSpPr>
        <p:spPr>
          <a:xfrm>
            <a:off x="7347858" y="6548721"/>
            <a:ext cx="4015406" cy="18603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fr-FR" sz="1200" b="1" dirty="0">
                <a:solidFill>
                  <a:srgbClr val="C00000"/>
                </a:solidFill>
              </a:rPr>
              <a:t>BROUILLON – NON DESTINÉ À LA DIFFUSION</a:t>
            </a:r>
            <a:endParaRPr kumimoji="0" lang="en-GB" sz="1200" b="1" i="0" u="none" strike="noStrike" kern="1200" cap="none" spc="0" normalizeH="0" baseline="0" noProof="0" dirty="0">
              <a:ln>
                <a:noFill/>
              </a:ln>
              <a:solidFill>
                <a:srgbClr val="C00000"/>
              </a:solidFill>
              <a:effectLst/>
              <a:uLnTx/>
              <a:uFillTx/>
              <a:latin typeface="Open Sans"/>
              <a:ea typeface="+mn-ea"/>
              <a:cs typeface="+mn-cs"/>
            </a:endParaRPr>
          </a:p>
        </p:txBody>
      </p:sp>
    </p:spTree>
    <p:extLst>
      <p:ext uri="{BB962C8B-B14F-4D97-AF65-F5344CB8AC3E}">
        <p14:creationId xmlns:p14="http://schemas.microsoft.com/office/powerpoint/2010/main" val="22678146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extLst>
    <p:ext uri="{6950BFC3-D8DA-4A85-94F7-54DA5524770B}">
      <p188:commentRel xmlns:p188="http://schemas.microsoft.com/office/powerpoint/2018/8/main" r:id="rId3"/>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26ABC5-A358-A10A-E332-F133FA914789}"/>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481DD59-5278-C174-77E1-CBA8DF9F0FFF}"/>
              </a:ext>
            </a:extLst>
          </p:cNvPr>
          <p:cNvSpPr/>
          <p:nvPr/>
        </p:nvSpPr>
        <p:spPr>
          <a:xfrm>
            <a:off x="479430" y="124595"/>
            <a:ext cx="10638232" cy="274320"/>
          </a:xfrm>
          <a:prstGeom prst="roundRect">
            <a:avLst>
              <a:gd name="adj" fmla="val 5196"/>
            </a:avLst>
          </a:prstGeom>
          <a:solidFill>
            <a:srgbClr val="A0208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Mise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en</a:t>
            </a: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œuvre</a:t>
            </a: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ciblée</a:t>
            </a:r>
            <a:endPar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E69DEB34-40F8-BC1A-E884-AE890669F2C9}"/>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C35C8FD2-0660-3FCB-BC1A-8E0850217E4B}"/>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63E40739-7B55-3792-C825-EFA8D218B232}"/>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400" dirty="0">
                <a:solidFill>
                  <a:srgbClr val="000000"/>
                </a:solidFill>
              </a:rPr>
              <a:t>Vérification des bénéficiaires et communication du statut de bénéficiaire</a:t>
            </a:r>
            <a:endParaRPr lang="en-GB" sz="1400" noProof="0" dirty="0">
              <a:solidFill>
                <a:srgbClr val="000000"/>
              </a:solidFill>
            </a:endParaRPr>
          </a:p>
        </p:txBody>
      </p:sp>
      <p:sp>
        <p:nvSpPr>
          <p:cNvPr id="50" name="Rectangle 49">
            <a:extLst>
              <a:ext uri="{FF2B5EF4-FFF2-40B4-BE49-F238E27FC236}">
                <a16:creationId xmlns:a16="http://schemas.microsoft.com/office/drawing/2014/main" id="{BD0E5AAA-C38D-4BAE-881B-875828D961D8}"/>
              </a:ext>
            </a:extLst>
          </p:cNvPr>
          <p:cNvSpPr/>
          <p:nvPr/>
        </p:nvSpPr>
        <p:spPr>
          <a:xfrm>
            <a:off x="479430" y="536475"/>
            <a:ext cx="676656" cy="287585"/>
          </a:xfrm>
          <a:prstGeom prst="rect">
            <a:avLst/>
          </a:prstGeom>
          <a:solidFill>
            <a:schemeClr val="accent5">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dirty="0">
                <a:solidFill>
                  <a:sysClr val="windowText" lastClr="000000"/>
                </a:solidFill>
              </a:rPr>
              <a:t>7.2</a:t>
            </a:r>
          </a:p>
        </p:txBody>
      </p:sp>
      <p:sp>
        <p:nvSpPr>
          <p:cNvPr id="9" name="Rectangle 8">
            <a:extLst>
              <a:ext uri="{FF2B5EF4-FFF2-40B4-BE49-F238E27FC236}">
                <a16:creationId xmlns:a16="http://schemas.microsoft.com/office/drawing/2014/main" id="{12B13E88-95AB-D3B4-119D-1DB12686354D}"/>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la vérification en place pour s'assurer que les bénéficiaires identifiés respectent les critères d’éligibilité et sont vulnérables]</a:t>
            </a:r>
            <a:endParaRPr lang="en-GB" dirty="0">
              <a:solidFill>
                <a:srgbClr val="000608"/>
              </a:solidFill>
              <a:ea typeface="Open Sans"/>
              <a:cs typeface="Open Sans"/>
            </a:endParaRPr>
          </a:p>
          <a:p>
            <a:pPr marL="285750" indent="-285750">
              <a:spcAft>
                <a:spcPts val="600"/>
              </a:spcAft>
              <a:buFont typeface="Arial" panose="020B0604020202020204" pitchFamily="34" charset="0"/>
              <a:buChar char="•"/>
            </a:pPr>
            <a:r>
              <a:rPr lang="fr-FR" dirty="0">
                <a:solidFill>
                  <a:srgbClr val="000608"/>
                </a:solidFill>
              </a:rPr>
              <a:t>[Ajouter des questions sur les canaux utilisés pour communiquer le statut de bénéficiaire (éligible vs. non éligible) à chaque bénéficiaire et à la communauté]</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l’efficacité du processus actuel et les risques de conflit/protection identifiés]</a:t>
            </a:r>
            <a:endParaRPr lang="en-GB" noProof="0">
              <a:solidFill>
                <a:srgbClr val="000608"/>
              </a:solidFill>
              <a:ea typeface="Open Sans"/>
              <a:cs typeface="Open Sans"/>
            </a:endParaRPr>
          </a:p>
        </p:txBody>
      </p:sp>
      <p:sp>
        <p:nvSpPr>
          <p:cNvPr id="5" name="Rectangle 4">
            <a:extLst>
              <a:ext uri="{FF2B5EF4-FFF2-40B4-BE49-F238E27FC236}">
                <a16:creationId xmlns:a16="http://schemas.microsoft.com/office/drawing/2014/main" id="{71ADDF14-D6B9-6F1E-844F-90C313385ABB}"/>
              </a:ext>
            </a:extLst>
          </p:cNvPr>
          <p:cNvSpPr/>
          <p:nvPr/>
        </p:nvSpPr>
        <p:spPr>
          <a:xfrm>
            <a:off x="7347858" y="6548721"/>
            <a:ext cx="4015406" cy="18603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fr-FR" sz="1200" b="1" dirty="0">
                <a:solidFill>
                  <a:srgbClr val="C00000"/>
                </a:solidFill>
              </a:rPr>
              <a:t>BROUILLON – NON DESTINÉ À LA DIFFUSION</a:t>
            </a:r>
            <a:endParaRPr kumimoji="0" lang="en-GB" sz="1200" b="1" i="0" u="none" strike="noStrike" kern="1200" cap="none" spc="0" normalizeH="0" baseline="0" noProof="0" dirty="0">
              <a:ln>
                <a:noFill/>
              </a:ln>
              <a:solidFill>
                <a:srgbClr val="C00000"/>
              </a:solidFill>
              <a:effectLst/>
              <a:uLnTx/>
              <a:uFillTx/>
              <a:latin typeface="Open Sans"/>
              <a:ea typeface="+mn-ea"/>
              <a:cs typeface="+mn-cs"/>
            </a:endParaRPr>
          </a:p>
        </p:txBody>
      </p:sp>
    </p:spTree>
    <p:extLst>
      <p:ext uri="{BB962C8B-B14F-4D97-AF65-F5344CB8AC3E}">
        <p14:creationId xmlns:p14="http://schemas.microsoft.com/office/powerpoint/2010/main" val="11419085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3A2C00-AB73-A8FA-6481-FDC3F6C4772A}"/>
            </a:ext>
          </a:extLst>
        </p:cNvPr>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78148D9-F730-E082-7EFF-B3EEE637D665}"/>
              </a:ext>
            </a:extLst>
          </p:cNvPr>
          <p:cNvSpPr/>
          <p:nvPr/>
        </p:nvSpPr>
        <p:spPr>
          <a:xfrm>
            <a:off x="479430" y="124595"/>
            <a:ext cx="10638232" cy="274320"/>
          </a:xfrm>
          <a:prstGeom prst="roundRect">
            <a:avLst>
              <a:gd name="adj" fmla="val 5196"/>
            </a:avLst>
          </a:prstGeom>
          <a:solidFill>
            <a:srgbClr val="A0208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Mise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en</a:t>
            </a: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œuvre</a:t>
            </a:r>
            <a:r>
              <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rPr>
              <a:t> </a:t>
            </a:r>
            <a:r>
              <a:rPr kumimoji="0" lang="en-GB" sz="1400" b="1" i="0" u="none" strike="noStrike" kern="1200" cap="none" spc="0" normalizeH="0" baseline="0" noProof="0" dirty="0" err="1">
                <a:ln>
                  <a:noFill/>
                </a:ln>
                <a:solidFill>
                  <a:srgbClr val="FFFFFF"/>
                </a:solidFill>
                <a:effectLst/>
                <a:uLnTx/>
                <a:uFillTx/>
                <a:latin typeface="Open Sans"/>
                <a:ea typeface="+mn-ea"/>
                <a:cs typeface="Lao UI" panose="020B0502040204020203" pitchFamily="34" charset="0"/>
              </a:rPr>
              <a:t>ciblée</a:t>
            </a:r>
            <a:endPar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63BFD1A3-AAF9-730F-D185-3EBABCD1F5E9}"/>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12C7A71A-A434-1501-9524-81584268C7A0}"/>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84F994C6-E442-2799-BF34-E8A8FD694BB9}"/>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rtlCol="0" anchor="ctr"/>
          <a:lstStyle/>
          <a:p>
            <a:pPr lvl="0">
              <a:defRPr/>
            </a:pPr>
            <a:r>
              <a:rPr lang="fr-FR" sz="1400" dirty="0">
                <a:solidFill>
                  <a:srgbClr val="000000"/>
                </a:solidFill>
              </a:rPr>
              <a:t>Enregistrement des bénéficiaires (par exemple, SCOPE)</a:t>
            </a:r>
            <a:endParaRPr lang="en-GB" sz="1400" noProof="0" dirty="0">
              <a:solidFill>
                <a:srgbClr val="000000"/>
              </a:solidFill>
            </a:endParaRPr>
          </a:p>
        </p:txBody>
      </p:sp>
      <p:sp>
        <p:nvSpPr>
          <p:cNvPr id="50" name="Rectangle 49">
            <a:extLst>
              <a:ext uri="{FF2B5EF4-FFF2-40B4-BE49-F238E27FC236}">
                <a16:creationId xmlns:a16="http://schemas.microsoft.com/office/drawing/2014/main" id="{7F5CEF29-82A7-176E-7F0E-2A247695A23E}"/>
              </a:ext>
            </a:extLst>
          </p:cNvPr>
          <p:cNvSpPr/>
          <p:nvPr/>
        </p:nvSpPr>
        <p:spPr>
          <a:xfrm>
            <a:off x="479430" y="536475"/>
            <a:ext cx="676656" cy="287585"/>
          </a:xfrm>
          <a:prstGeom prst="rect">
            <a:avLst/>
          </a:prstGeom>
          <a:solidFill>
            <a:schemeClr val="accent5">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dirty="0">
                <a:solidFill>
                  <a:sysClr val="windowText" lastClr="000000"/>
                </a:solidFill>
              </a:rPr>
              <a:t>7.3</a:t>
            </a:r>
          </a:p>
        </p:txBody>
      </p:sp>
      <p:sp>
        <p:nvSpPr>
          <p:cNvPr id="9" name="Rectangle 8">
            <a:extLst>
              <a:ext uri="{FF2B5EF4-FFF2-40B4-BE49-F238E27FC236}">
                <a16:creationId xmlns:a16="http://schemas.microsoft.com/office/drawing/2014/main" id="{35E2198F-D8A7-8CE4-963B-C076B3CC34C6}"/>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les systèmes IDM utilisés pour enregistrer les bénéficiaires]</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l’interopérabilité avec les partenaires et entre programmes/activités]</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l’adaptabilité en cas de coupes de financement]</a:t>
            </a:r>
            <a:endParaRPr lang="en-GB" noProof="0" dirty="0">
              <a:solidFill>
                <a:srgbClr val="000608"/>
              </a:solidFill>
              <a:ea typeface="Open Sans"/>
              <a:cs typeface="Open Sans"/>
            </a:endParaRPr>
          </a:p>
        </p:txBody>
      </p:sp>
      <p:sp>
        <p:nvSpPr>
          <p:cNvPr id="5" name="Rectangle 4">
            <a:extLst>
              <a:ext uri="{FF2B5EF4-FFF2-40B4-BE49-F238E27FC236}">
                <a16:creationId xmlns:a16="http://schemas.microsoft.com/office/drawing/2014/main" id="{2C5F8367-B0FF-5817-5E78-566E8F099406}"/>
              </a:ext>
            </a:extLst>
          </p:cNvPr>
          <p:cNvSpPr/>
          <p:nvPr/>
        </p:nvSpPr>
        <p:spPr>
          <a:xfrm>
            <a:off x="7347858" y="6548721"/>
            <a:ext cx="4015406" cy="18603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fr-FR" sz="1200" b="1" dirty="0">
                <a:solidFill>
                  <a:srgbClr val="C00000"/>
                </a:solidFill>
              </a:rPr>
              <a:t>BROUILLON – NON DESTINÉ À LA DIFFUSION</a:t>
            </a:r>
            <a:endParaRPr kumimoji="0" lang="en-GB" sz="1200" b="1" i="0" u="none" strike="noStrike" kern="1200" cap="none" spc="0" normalizeH="0" baseline="0" noProof="0" dirty="0">
              <a:ln>
                <a:noFill/>
              </a:ln>
              <a:solidFill>
                <a:srgbClr val="C00000"/>
              </a:solidFill>
              <a:effectLst/>
              <a:uLnTx/>
              <a:uFillTx/>
              <a:latin typeface="Open Sans"/>
              <a:ea typeface="+mn-ea"/>
              <a:cs typeface="+mn-cs"/>
            </a:endParaRPr>
          </a:p>
        </p:txBody>
      </p:sp>
    </p:spTree>
    <p:extLst>
      <p:ext uri="{BB962C8B-B14F-4D97-AF65-F5344CB8AC3E}">
        <p14:creationId xmlns:p14="http://schemas.microsoft.com/office/powerpoint/2010/main" val="41829765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E1152-26F9-99B2-6D95-B4B2E227DE16}"/>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2A6CF4A-3895-5CC6-4E25-5A04328A98B0}"/>
              </a:ext>
            </a:extLst>
          </p:cNvPr>
          <p:cNvSpPr/>
          <p:nvPr/>
        </p:nvSpPr>
        <p:spPr>
          <a:xfrm>
            <a:off x="479430" y="116840"/>
            <a:ext cx="10638232" cy="274320"/>
          </a:xfrm>
          <a:prstGeom prst="roundRect">
            <a:avLst>
              <a:gd name="adj" fmla="val 5196"/>
            </a:avLst>
          </a:prstGeom>
          <a:solidFill>
            <a:srgbClr val="26655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GB" sz="1400" b="1" dirty="0">
                <a:solidFill>
                  <a:srgbClr val="FFFFFF"/>
                </a:solidFill>
                <a:cs typeface="Lao UI" panose="020B0502040204020203" pitchFamily="34" charset="0"/>
              </a:rPr>
              <a:t>Surveillance du </a:t>
            </a:r>
            <a:r>
              <a:rPr lang="en-GB" sz="1400" b="1" dirty="0" err="1">
                <a:solidFill>
                  <a:srgbClr val="FFFFFF"/>
                </a:solidFill>
                <a:cs typeface="Lao UI" panose="020B0502040204020203" pitchFamily="34" charset="0"/>
              </a:rPr>
              <a:t>ciblage</a:t>
            </a:r>
            <a:endParaRPr kumimoji="0" lang="en-GB" sz="1400" b="1" i="0" u="none" strike="noStrike" kern="1200" cap="none" spc="0" normalizeH="0" baseline="0" noProof="0" dirty="0">
              <a:ln>
                <a:noFill/>
              </a:ln>
              <a:solidFill>
                <a:srgbClr val="FFFFFF"/>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44DE4F67-DC8C-E068-CB1C-A389CB013024}"/>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CDE4AB16-5C52-72E2-5ABC-912466A6EC02}"/>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48" name="Rectangle 23">
            <a:extLst>
              <a:ext uri="{FF2B5EF4-FFF2-40B4-BE49-F238E27FC236}">
                <a16:creationId xmlns:a16="http://schemas.microsoft.com/office/drawing/2014/main" id="{47A40580-6CFF-3578-2561-CCED1FDBCD7F}"/>
              </a:ext>
            </a:extLst>
          </p:cNvPr>
          <p:cNvSpPr/>
          <p:nvPr/>
        </p:nvSpPr>
        <p:spPr>
          <a:xfrm>
            <a:off x="1273715" y="536768"/>
            <a:ext cx="7963495" cy="287292"/>
          </a:xfrm>
          <a:custGeom>
            <a:avLst/>
            <a:gdLst>
              <a:gd name="connsiteX0" fmla="*/ 0 w 10087396"/>
              <a:gd name="connsiteY0" fmla="*/ 0 h 678111"/>
              <a:gd name="connsiteX1" fmla="*/ 100873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85796 w 10087396"/>
              <a:gd name="connsiteY1" fmla="*/ 0 h 678111"/>
              <a:gd name="connsiteX2" fmla="*/ 10087396 w 10087396"/>
              <a:gd name="connsiteY2" fmla="*/ 678111 h 678111"/>
              <a:gd name="connsiteX3" fmla="*/ 0 w 10087396"/>
              <a:gd name="connsiteY3" fmla="*/ 678111 h 678111"/>
              <a:gd name="connsiteX4" fmla="*/ 0 w 10087396"/>
              <a:gd name="connsiteY4" fmla="*/ 0 h 678111"/>
              <a:gd name="connsiteX0" fmla="*/ 0 w 10095585"/>
              <a:gd name="connsiteY0" fmla="*/ 0 h 678111"/>
              <a:gd name="connsiteX1" fmla="*/ 9985796 w 10095585"/>
              <a:gd name="connsiteY1" fmla="*/ 0 h 678111"/>
              <a:gd name="connsiteX2" fmla="*/ 10087396 w 10095585"/>
              <a:gd name="connsiteY2" fmla="*/ 678111 h 678111"/>
              <a:gd name="connsiteX3" fmla="*/ 0 w 10095585"/>
              <a:gd name="connsiteY3" fmla="*/ 678111 h 678111"/>
              <a:gd name="connsiteX4" fmla="*/ 0 w 10095585"/>
              <a:gd name="connsiteY4" fmla="*/ 0 h 678111"/>
              <a:gd name="connsiteX0" fmla="*/ 0 w 10130434"/>
              <a:gd name="connsiteY0" fmla="*/ 0 h 678111"/>
              <a:gd name="connsiteX1" fmla="*/ 10040829 w 10130434"/>
              <a:gd name="connsiteY1" fmla="*/ 6350 h 678111"/>
              <a:gd name="connsiteX2" fmla="*/ 10087396 w 10130434"/>
              <a:gd name="connsiteY2" fmla="*/ 678111 h 678111"/>
              <a:gd name="connsiteX3" fmla="*/ 0 w 10130434"/>
              <a:gd name="connsiteY3" fmla="*/ 678111 h 678111"/>
              <a:gd name="connsiteX4" fmla="*/ 0 w 10130434"/>
              <a:gd name="connsiteY4" fmla="*/ 0 h 678111"/>
              <a:gd name="connsiteX0" fmla="*/ 0 w 10090445"/>
              <a:gd name="connsiteY0" fmla="*/ 0 h 678111"/>
              <a:gd name="connsiteX1" fmla="*/ 10040829 w 10090445"/>
              <a:gd name="connsiteY1" fmla="*/ 6350 h 678111"/>
              <a:gd name="connsiteX2" fmla="*/ 10087396 w 10090445"/>
              <a:gd name="connsiteY2" fmla="*/ 678111 h 678111"/>
              <a:gd name="connsiteX3" fmla="*/ 0 w 10090445"/>
              <a:gd name="connsiteY3" fmla="*/ 678111 h 678111"/>
              <a:gd name="connsiteX4" fmla="*/ 0 w 10090445"/>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0 h 678111"/>
              <a:gd name="connsiteX1" fmla="*/ 9973096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101824"/>
              <a:gd name="connsiteY0" fmla="*/ 0 h 678111"/>
              <a:gd name="connsiteX1" fmla="*/ 10002729 w 10101824"/>
              <a:gd name="connsiteY1" fmla="*/ 6350 h 678111"/>
              <a:gd name="connsiteX2" fmla="*/ 10087396 w 10101824"/>
              <a:gd name="connsiteY2" fmla="*/ 678111 h 678111"/>
              <a:gd name="connsiteX3" fmla="*/ 0 w 10101824"/>
              <a:gd name="connsiteY3" fmla="*/ 678111 h 678111"/>
              <a:gd name="connsiteX4" fmla="*/ 0 w 10101824"/>
              <a:gd name="connsiteY4" fmla="*/ 0 h 678111"/>
              <a:gd name="connsiteX0" fmla="*/ 0 w 10087396"/>
              <a:gd name="connsiteY0" fmla="*/ 0 h 678111"/>
              <a:gd name="connsiteX1" fmla="*/ 10002729 w 10087396"/>
              <a:gd name="connsiteY1" fmla="*/ 6350 h 678111"/>
              <a:gd name="connsiteX2" fmla="*/ 10087396 w 10087396"/>
              <a:gd name="connsiteY2" fmla="*/ 678111 h 678111"/>
              <a:gd name="connsiteX3" fmla="*/ 0 w 10087396"/>
              <a:gd name="connsiteY3" fmla="*/ 678111 h 678111"/>
              <a:gd name="connsiteX4" fmla="*/ 0 w 10087396"/>
              <a:gd name="connsiteY4" fmla="*/ 0 h 678111"/>
              <a:gd name="connsiteX0" fmla="*/ 0 w 10093534"/>
              <a:gd name="connsiteY0" fmla="*/ 0 h 678111"/>
              <a:gd name="connsiteX1" fmla="*/ 10015429 w 10093534"/>
              <a:gd name="connsiteY1" fmla="*/ 4233 h 678111"/>
              <a:gd name="connsiteX2" fmla="*/ 10087396 w 10093534"/>
              <a:gd name="connsiteY2" fmla="*/ 678111 h 678111"/>
              <a:gd name="connsiteX3" fmla="*/ 0 w 10093534"/>
              <a:gd name="connsiteY3" fmla="*/ 678111 h 678111"/>
              <a:gd name="connsiteX4" fmla="*/ 0 w 10093534"/>
              <a:gd name="connsiteY4" fmla="*/ 0 h 678111"/>
              <a:gd name="connsiteX0" fmla="*/ 0 w 10087396"/>
              <a:gd name="connsiteY0" fmla="*/ 0 h 678111"/>
              <a:gd name="connsiteX1" fmla="*/ 10002729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100059"/>
              <a:gd name="connsiteY0" fmla="*/ 0 h 678111"/>
              <a:gd name="connsiteX1" fmla="*/ 10026012 w 10100059"/>
              <a:gd name="connsiteY1" fmla="*/ 4233 h 678111"/>
              <a:gd name="connsiteX2" fmla="*/ 10087396 w 10100059"/>
              <a:gd name="connsiteY2" fmla="*/ 678111 h 678111"/>
              <a:gd name="connsiteX3" fmla="*/ 0 w 10100059"/>
              <a:gd name="connsiteY3" fmla="*/ 678111 h 678111"/>
              <a:gd name="connsiteX4" fmla="*/ 0 w 10100059"/>
              <a:gd name="connsiteY4" fmla="*/ 0 h 678111"/>
              <a:gd name="connsiteX0" fmla="*/ 0 w 10087396"/>
              <a:gd name="connsiteY0" fmla="*/ 0 h 678111"/>
              <a:gd name="connsiteX1" fmla="*/ 10026012 w 10087396"/>
              <a:gd name="connsiteY1" fmla="*/ 4233 h 678111"/>
              <a:gd name="connsiteX2" fmla="*/ 10087396 w 10087396"/>
              <a:gd name="connsiteY2" fmla="*/ 678111 h 678111"/>
              <a:gd name="connsiteX3" fmla="*/ 0 w 10087396"/>
              <a:gd name="connsiteY3" fmla="*/ 678111 h 678111"/>
              <a:gd name="connsiteX4" fmla="*/ 0 w 10087396"/>
              <a:gd name="connsiteY4" fmla="*/ 0 h 678111"/>
              <a:gd name="connsiteX0" fmla="*/ 0 w 10087396"/>
              <a:gd name="connsiteY0" fmla="*/ 1 h 678112"/>
              <a:gd name="connsiteX1" fmla="*/ 10038712 w 10087396"/>
              <a:gd name="connsiteY1" fmla="*/ 0 h 678112"/>
              <a:gd name="connsiteX2" fmla="*/ 10087396 w 10087396"/>
              <a:gd name="connsiteY2" fmla="*/ 678112 h 678112"/>
              <a:gd name="connsiteX3" fmla="*/ 0 w 10087396"/>
              <a:gd name="connsiteY3" fmla="*/ 678112 h 678112"/>
              <a:gd name="connsiteX4" fmla="*/ 0 w 10087396"/>
              <a:gd name="connsiteY4" fmla="*/ 1 h 678112"/>
              <a:gd name="connsiteX0" fmla="*/ 0 w 10094567"/>
              <a:gd name="connsiteY0" fmla="*/ 1 h 678112"/>
              <a:gd name="connsiteX1" fmla="*/ 10038712 w 10094567"/>
              <a:gd name="connsiteY1" fmla="*/ 0 h 678112"/>
              <a:gd name="connsiteX2" fmla="*/ 10087396 w 10094567"/>
              <a:gd name="connsiteY2" fmla="*/ 678112 h 678112"/>
              <a:gd name="connsiteX3" fmla="*/ 0 w 10094567"/>
              <a:gd name="connsiteY3" fmla="*/ 678112 h 678112"/>
              <a:gd name="connsiteX4" fmla="*/ 0 w 10094567"/>
              <a:gd name="connsiteY4" fmla="*/ 1 h 678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94567" h="678112">
                <a:moveTo>
                  <a:pt x="0" y="1"/>
                </a:moveTo>
                <a:lnTo>
                  <a:pt x="10038712" y="0"/>
                </a:lnTo>
                <a:cubicBezTo>
                  <a:pt x="10150896" y="139252"/>
                  <a:pt x="10053529" y="452075"/>
                  <a:pt x="10087396" y="678112"/>
                </a:cubicBezTo>
                <a:lnTo>
                  <a:pt x="0" y="678112"/>
                </a:lnTo>
                <a:lnTo>
                  <a:pt x="0" y="1"/>
                </a:lnTo>
                <a:close/>
              </a:path>
            </a:pathLst>
          </a:custGeom>
          <a:no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lIns="182880" tIns="45720" rIns="91440" bIns="45720" rtlCol="0" anchor="ctr"/>
          <a:lstStyle/>
          <a:p>
            <a:pPr lvl="0">
              <a:defRPr/>
            </a:pPr>
            <a:r>
              <a:rPr lang="en-GB" sz="1400" dirty="0" err="1">
                <a:solidFill>
                  <a:srgbClr val="000000"/>
                </a:solidFill>
              </a:rPr>
              <a:t>Suivi</a:t>
            </a:r>
            <a:endParaRPr lang="en-GB" sz="1400" noProof="0" dirty="0" err="1">
              <a:solidFill>
                <a:srgbClr val="000000"/>
              </a:solidFill>
            </a:endParaRPr>
          </a:p>
        </p:txBody>
      </p:sp>
      <p:sp>
        <p:nvSpPr>
          <p:cNvPr id="50" name="Rectangle 49">
            <a:extLst>
              <a:ext uri="{FF2B5EF4-FFF2-40B4-BE49-F238E27FC236}">
                <a16:creationId xmlns:a16="http://schemas.microsoft.com/office/drawing/2014/main" id="{8F131C2E-0448-DFE8-0248-5E76C8715F22}"/>
              </a:ext>
            </a:extLst>
          </p:cNvPr>
          <p:cNvSpPr/>
          <p:nvPr/>
        </p:nvSpPr>
        <p:spPr>
          <a:xfrm>
            <a:off x="479430" y="536475"/>
            <a:ext cx="676656" cy="287585"/>
          </a:xfrm>
          <a:prstGeom prst="rect">
            <a:avLst/>
          </a:prstGeom>
          <a:solidFill>
            <a:schemeClr val="bg2">
              <a:lumMod val="20000"/>
              <a:lumOff val="80000"/>
            </a:schemeClr>
          </a:solidFill>
          <a:ln>
            <a:noFill/>
          </a:ln>
          <a:effectLst>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GB" sz="1400" b="1" noProof="0" dirty="0">
                <a:solidFill>
                  <a:sysClr val="windowText" lastClr="000000"/>
                </a:solidFill>
              </a:rPr>
              <a:t>8</a:t>
            </a:r>
          </a:p>
        </p:txBody>
      </p:sp>
      <p:sp>
        <p:nvSpPr>
          <p:cNvPr id="9" name="Rectangle 8">
            <a:extLst>
              <a:ext uri="{FF2B5EF4-FFF2-40B4-BE49-F238E27FC236}">
                <a16:creationId xmlns:a16="http://schemas.microsoft.com/office/drawing/2014/main" id="{079105E5-7718-D860-CFA6-CD610B5A08F3}"/>
              </a:ext>
            </a:extLst>
          </p:cNvPr>
          <p:cNvSpPr/>
          <p:nvPr/>
        </p:nvSpPr>
        <p:spPr>
          <a:xfrm>
            <a:off x="479430" y="1046603"/>
            <a:ext cx="10638232" cy="5506598"/>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la manière d’adapter le cadre d’échantillonnage pour le suivi afin de permettre le suivi de l’efficacité du ciblage et des erreurs de ciblage]</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la triangulation des données de suivi, du CFM et d’appel pour améliorer le ciblage]</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le timing de suivi vs. l’utilité pour les ajustements de ciblage]</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les résultats existants de suivi ou du CFM liés au ciblage]</a:t>
            </a:r>
            <a:endParaRPr lang="en-GB" noProof="0" dirty="0">
              <a:solidFill>
                <a:srgbClr val="000608"/>
              </a:solidFill>
              <a:ea typeface="Open Sans"/>
              <a:cs typeface="Open Sans"/>
            </a:endParaRPr>
          </a:p>
        </p:txBody>
      </p:sp>
      <p:sp>
        <p:nvSpPr>
          <p:cNvPr id="5" name="Rectangle 4">
            <a:extLst>
              <a:ext uri="{FF2B5EF4-FFF2-40B4-BE49-F238E27FC236}">
                <a16:creationId xmlns:a16="http://schemas.microsoft.com/office/drawing/2014/main" id="{EC5A1CDD-161D-1AEE-7D9B-11FE3F42277A}"/>
              </a:ext>
            </a:extLst>
          </p:cNvPr>
          <p:cNvSpPr/>
          <p:nvPr/>
        </p:nvSpPr>
        <p:spPr>
          <a:xfrm>
            <a:off x="7347858" y="6548721"/>
            <a:ext cx="4015406" cy="18603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fr-FR" sz="1200" b="1" dirty="0">
                <a:solidFill>
                  <a:srgbClr val="C00000"/>
                </a:solidFill>
              </a:rPr>
              <a:t>BROUILLON – NON DESTINÉ À LA DIFFUSION</a:t>
            </a:r>
            <a:endParaRPr kumimoji="0" lang="en-GB" sz="1200" b="1" i="0" u="none" strike="noStrike" kern="1200" cap="none" spc="0" normalizeH="0" baseline="0" noProof="0" dirty="0">
              <a:ln>
                <a:noFill/>
              </a:ln>
              <a:solidFill>
                <a:srgbClr val="C00000"/>
              </a:solidFill>
              <a:effectLst/>
              <a:uLnTx/>
              <a:uFillTx/>
              <a:latin typeface="Open Sans"/>
              <a:ea typeface="+mn-ea"/>
              <a:cs typeface="+mn-cs"/>
            </a:endParaRPr>
          </a:p>
        </p:txBody>
      </p:sp>
    </p:spTree>
    <p:extLst>
      <p:ext uri="{BB962C8B-B14F-4D97-AF65-F5344CB8AC3E}">
        <p14:creationId xmlns:p14="http://schemas.microsoft.com/office/powerpoint/2010/main" val="19462526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52EBEF-0B2E-A79D-7B87-B8EF4476B7F7}"/>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BF782A50-5207-0024-5ECE-BA070EFC55BF}"/>
              </a:ext>
            </a:extLst>
          </p:cNvPr>
          <p:cNvSpPr/>
          <p:nvPr/>
        </p:nvSpPr>
        <p:spPr>
          <a:xfrm>
            <a:off x="479430" y="116840"/>
            <a:ext cx="10638232" cy="274320"/>
          </a:xfrm>
          <a:prstGeom prst="roundRect">
            <a:avLst>
              <a:gd name="adj" fmla="val 5196"/>
            </a:avLst>
          </a:prstGeom>
          <a:solidFill>
            <a:srgbClr val="DDDDD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defRPr/>
            </a:pPr>
            <a:r>
              <a:rPr lang="en-GB" sz="1400" b="1" dirty="0" err="1">
                <a:solidFill>
                  <a:sysClr val="windowText" lastClr="000000"/>
                </a:solidFill>
                <a:cs typeface="Lao UI"/>
              </a:rPr>
              <a:t>Transversalité</a:t>
            </a:r>
            <a:r>
              <a:rPr lang="en-GB" sz="1400" b="1" dirty="0">
                <a:solidFill>
                  <a:sysClr val="windowText" lastClr="000000"/>
                </a:solidFill>
                <a:cs typeface="Lao UI"/>
              </a:rPr>
              <a:t>: communication et AAP (</a:t>
            </a:r>
            <a:r>
              <a:rPr lang="en-GB" sz="1400" b="1" dirty="0" err="1">
                <a:solidFill>
                  <a:sysClr val="windowText" lastClr="000000"/>
                </a:solidFill>
                <a:cs typeface="Lao UI"/>
              </a:rPr>
              <a:t>Redevabilité</a:t>
            </a:r>
            <a:r>
              <a:rPr lang="en-GB" sz="1400" b="1" dirty="0">
                <a:solidFill>
                  <a:sysClr val="windowText" lastClr="000000"/>
                </a:solidFill>
                <a:cs typeface="Lao UI"/>
              </a:rPr>
              <a:t> </a:t>
            </a:r>
            <a:r>
              <a:rPr lang="en-GB" sz="1400" b="1" dirty="0" err="1">
                <a:solidFill>
                  <a:sysClr val="windowText" lastClr="000000"/>
                </a:solidFill>
                <a:cs typeface="Lao UI"/>
              </a:rPr>
              <a:t>envers</a:t>
            </a:r>
            <a:r>
              <a:rPr lang="en-GB" sz="1400" b="1" dirty="0">
                <a:solidFill>
                  <a:sysClr val="windowText" lastClr="000000"/>
                </a:solidFill>
                <a:cs typeface="Lao UI"/>
              </a:rPr>
              <a:t> les Populations </a:t>
            </a:r>
            <a:r>
              <a:rPr lang="en-GB" sz="1400" b="1" dirty="0" err="1">
                <a:solidFill>
                  <a:sysClr val="windowText" lastClr="000000"/>
                </a:solidFill>
                <a:cs typeface="Lao UI"/>
              </a:rPr>
              <a:t>Affectées</a:t>
            </a:r>
            <a:r>
              <a:rPr lang="en-GB" sz="1400" b="1" dirty="0">
                <a:solidFill>
                  <a:sysClr val="windowText" lastClr="000000"/>
                </a:solidFill>
                <a:cs typeface="Lao UI"/>
              </a:rPr>
              <a:t>)</a:t>
            </a:r>
            <a:endParaRPr kumimoji="0" lang="en-GB" sz="1400" b="1" i="0" u="none" strike="noStrike" kern="1200" cap="none" spc="0" normalizeH="0" baseline="0" noProof="0" dirty="0">
              <a:ln>
                <a:noFill/>
              </a:ln>
              <a:solidFill>
                <a:sysClr val="windowText" lastClr="000000"/>
              </a:solidFill>
              <a:effectLst/>
              <a:uLnTx/>
              <a:uFillTx/>
              <a:latin typeface="Open Sans"/>
              <a:ea typeface="+mn-ea"/>
              <a:cs typeface="Lao UI"/>
            </a:endParaRPr>
          </a:p>
        </p:txBody>
      </p:sp>
      <p:sp>
        <p:nvSpPr>
          <p:cNvPr id="2" name="Rectangle 1">
            <a:extLst>
              <a:ext uri="{FF2B5EF4-FFF2-40B4-BE49-F238E27FC236}">
                <a16:creationId xmlns:a16="http://schemas.microsoft.com/office/drawing/2014/main" id="{6367693C-9405-83A8-9CB4-9DA01E36865F}"/>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DF154211-82E7-8D3C-077F-893979D3DFF2}"/>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BC3335CC-8B37-4518-42E2-C20960C8FC54}"/>
              </a:ext>
            </a:extLst>
          </p:cNvPr>
          <p:cNvSpPr/>
          <p:nvPr/>
        </p:nvSpPr>
        <p:spPr>
          <a:xfrm>
            <a:off x="479430" y="528320"/>
            <a:ext cx="10638232" cy="6024881"/>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le processus d’engagement communautaire et les canaux (Discussions de groupe dirigées lors des évaluations, validation des méthodes et critères de ciblage, communication des listes de bénéficiaires, etc.)]</a:t>
            </a:r>
            <a:endParaRPr lang="en-GB" dirty="0">
              <a:solidFill>
                <a:srgbClr val="000608"/>
              </a:solidFill>
              <a:ea typeface="Open Sans"/>
              <a:cs typeface="Open Sans"/>
            </a:endParaRPr>
          </a:p>
          <a:p>
            <a:pPr marL="285750" indent="-285750">
              <a:spcAft>
                <a:spcPts val="600"/>
              </a:spcAft>
              <a:buFont typeface="Arial" panose="020B0604020202020204" pitchFamily="34" charset="0"/>
              <a:buChar char="•"/>
            </a:pPr>
            <a:r>
              <a:rPr lang="fr-FR" dirty="0">
                <a:solidFill>
                  <a:srgbClr val="000608"/>
                </a:solidFill>
              </a:rPr>
              <a:t>[Ajouter des questions sur la manière dont la fonction de communication peut soutenir l’engagement et l’acceptation de la communauté]</a:t>
            </a:r>
            <a:endParaRPr lang="en-GB" noProof="0">
              <a:solidFill>
                <a:srgbClr val="000608"/>
              </a:solidFill>
              <a:ea typeface="Open Sans"/>
              <a:cs typeface="Open Sans"/>
            </a:endParaRPr>
          </a:p>
        </p:txBody>
      </p:sp>
      <p:sp>
        <p:nvSpPr>
          <p:cNvPr id="5" name="Rectangle 4">
            <a:extLst>
              <a:ext uri="{FF2B5EF4-FFF2-40B4-BE49-F238E27FC236}">
                <a16:creationId xmlns:a16="http://schemas.microsoft.com/office/drawing/2014/main" id="{37840640-69B7-093A-B457-2645F00C7145}"/>
              </a:ext>
            </a:extLst>
          </p:cNvPr>
          <p:cNvSpPr/>
          <p:nvPr/>
        </p:nvSpPr>
        <p:spPr>
          <a:xfrm>
            <a:off x="7347858" y="6548721"/>
            <a:ext cx="4015406" cy="18603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fr-FR" sz="1200" b="1" dirty="0">
                <a:solidFill>
                  <a:srgbClr val="C00000"/>
                </a:solidFill>
              </a:rPr>
              <a:t>BROUILLON – NON DESTINÉ À LA DIFFUSION</a:t>
            </a:r>
            <a:endParaRPr kumimoji="0" lang="en-GB" sz="1200" b="1" i="0" u="none" strike="noStrike" kern="1200" cap="none" spc="0" normalizeH="0" baseline="0" noProof="0" dirty="0">
              <a:ln>
                <a:noFill/>
              </a:ln>
              <a:solidFill>
                <a:srgbClr val="C00000"/>
              </a:solidFill>
              <a:effectLst/>
              <a:uLnTx/>
              <a:uFillTx/>
              <a:latin typeface="Open Sans"/>
              <a:ea typeface="+mn-ea"/>
              <a:cs typeface="+mn-cs"/>
            </a:endParaRPr>
          </a:p>
        </p:txBody>
      </p:sp>
    </p:spTree>
    <p:extLst>
      <p:ext uri="{BB962C8B-B14F-4D97-AF65-F5344CB8AC3E}">
        <p14:creationId xmlns:p14="http://schemas.microsoft.com/office/powerpoint/2010/main" val="7941159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FD9FD-BAD5-1948-0337-36CB8FF4B5ED}"/>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A62966F7-2819-EC36-1FC5-0CF14F8D2918}"/>
              </a:ext>
            </a:extLst>
          </p:cNvPr>
          <p:cNvSpPr/>
          <p:nvPr/>
        </p:nvSpPr>
        <p:spPr>
          <a:xfrm>
            <a:off x="479430" y="116840"/>
            <a:ext cx="10638232" cy="274320"/>
          </a:xfrm>
          <a:prstGeom prst="roundRect">
            <a:avLst>
              <a:gd name="adj" fmla="val 5196"/>
            </a:avLst>
          </a:prstGeom>
          <a:solidFill>
            <a:srgbClr val="DDDDD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defRPr/>
            </a:pPr>
            <a:r>
              <a:rPr lang="en-GB" sz="1400" b="1" dirty="0" err="1">
                <a:solidFill>
                  <a:sysClr val="windowText" lastClr="000000"/>
                </a:solidFill>
                <a:cs typeface="Lao UI"/>
              </a:rPr>
              <a:t>Transversalité</a:t>
            </a:r>
            <a:r>
              <a:rPr lang="en-GB" sz="1400" b="1" dirty="0">
                <a:solidFill>
                  <a:sysClr val="windowText" lastClr="000000"/>
                </a:solidFill>
                <a:cs typeface="Lao UI"/>
              </a:rPr>
              <a:t>: CFM</a:t>
            </a:r>
            <a:endParaRPr lang="en-GB" sz="1400" b="1" i="0" u="none" strike="noStrike" kern="1200" cap="none" spc="0" normalizeH="0" baseline="0" noProof="0" dirty="0">
              <a:ln>
                <a:noFill/>
              </a:ln>
              <a:solidFill>
                <a:sysClr val="windowText" lastClr="000000"/>
              </a:solidFill>
              <a:effectLst/>
              <a:uLnTx/>
              <a:uFillTx/>
              <a:latin typeface="Open Sans"/>
              <a:ea typeface="Open Sans"/>
              <a:cs typeface="Lao UI"/>
            </a:endParaRPr>
          </a:p>
        </p:txBody>
      </p:sp>
      <p:sp>
        <p:nvSpPr>
          <p:cNvPr id="2" name="Rectangle 1">
            <a:extLst>
              <a:ext uri="{FF2B5EF4-FFF2-40B4-BE49-F238E27FC236}">
                <a16:creationId xmlns:a16="http://schemas.microsoft.com/office/drawing/2014/main" id="{45B4A15E-CA6C-98C0-6BFF-96E8A26D497C}"/>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41E9BC48-FC72-8D40-F1FC-5998F6529DF4}"/>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8A9D8CB3-EDE5-5408-301A-D1841B430A22}"/>
              </a:ext>
            </a:extLst>
          </p:cNvPr>
          <p:cNvSpPr/>
          <p:nvPr/>
        </p:nvSpPr>
        <p:spPr>
          <a:xfrm>
            <a:off x="479430" y="528320"/>
            <a:ext cx="10638232" cy="6024881"/>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les analyses de CFM concernant le ciblage]</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la connaissance des opérateurs du CFM des approches de ciblage à travers les programmes/activités]</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les mécanismes d’escalade pour les risques d’influence indue]</a:t>
            </a:r>
            <a:endParaRPr lang="en-GB" noProof="0" dirty="0">
              <a:solidFill>
                <a:srgbClr val="000608"/>
              </a:solidFill>
              <a:ea typeface="Open Sans"/>
              <a:cs typeface="Open Sans"/>
            </a:endParaRPr>
          </a:p>
        </p:txBody>
      </p:sp>
      <p:sp>
        <p:nvSpPr>
          <p:cNvPr id="5" name="Rectangle 4">
            <a:extLst>
              <a:ext uri="{FF2B5EF4-FFF2-40B4-BE49-F238E27FC236}">
                <a16:creationId xmlns:a16="http://schemas.microsoft.com/office/drawing/2014/main" id="{CC7BCDD6-A9D9-F2F1-D7EF-8863BDD2C6CA}"/>
              </a:ext>
            </a:extLst>
          </p:cNvPr>
          <p:cNvSpPr/>
          <p:nvPr/>
        </p:nvSpPr>
        <p:spPr>
          <a:xfrm>
            <a:off x="7347858" y="6548721"/>
            <a:ext cx="4015406" cy="18603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fr-FR" sz="1200" b="1" dirty="0">
                <a:solidFill>
                  <a:srgbClr val="C00000"/>
                </a:solidFill>
              </a:rPr>
              <a:t>BROUILLON – NON DESTINÉ À LA DIFFUSION</a:t>
            </a:r>
            <a:endParaRPr kumimoji="0" lang="en-GB" sz="1200" b="1" i="0" u="none" strike="noStrike" kern="1200" cap="none" spc="0" normalizeH="0" baseline="0" noProof="0" dirty="0">
              <a:ln>
                <a:noFill/>
              </a:ln>
              <a:solidFill>
                <a:srgbClr val="C00000"/>
              </a:solidFill>
              <a:effectLst/>
              <a:uLnTx/>
              <a:uFillTx/>
              <a:latin typeface="Open Sans"/>
              <a:ea typeface="+mn-ea"/>
              <a:cs typeface="+mn-cs"/>
            </a:endParaRPr>
          </a:p>
        </p:txBody>
      </p:sp>
    </p:spTree>
    <p:extLst>
      <p:ext uri="{BB962C8B-B14F-4D97-AF65-F5344CB8AC3E}">
        <p14:creationId xmlns:p14="http://schemas.microsoft.com/office/powerpoint/2010/main" val="3049225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23F6E-06D4-D386-B895-8E1C116836DC}"/>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61780C2-827C-89CB-02D9-9A444DBEAD03}"/>
              </a:ext>
            </a:extLst>
          </p:cNvPr>
          <p:cNvSpPr/>
          <p:nvPr/>
        </p:nvSpPr>
        <p:spPr>
          <a:xfrm>
            <a:off x="479430" y="116840"/>
            <a:ext cx="10638232" cy="274320"/>
          </a:xfrm>
          <a:prstGeom prst="roundRect">
            <a:avLst>
              <a:gd name="adj" fmla="val 5196"/>
            </a:avLst>
          </a:prstGeom>
          <a:solidFill>
            <a:srgbClr val="DDDDD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GB" sz="1400" b="1" dirty="0" err="1">
                <a:solidFill>
                  <a:sysClr val="windowText" lastClr="000000"/>
                </a:solidFill>
                <a:cs typeface="Lao UI" panose="020B0502040204020203" pitchFamily="34" charset="0"/>
              </a:rPr>
              <a:t>Transversalité</a:t>
            </a:r>
            <a:r>
              <a:rPr lang="en-GB" sz="1400" b="1" dirty="0">
                <a:solidFill>
                  <a:sysClr val="windowText" lastClr="000000"/>
                </a:solidFill>
                <a:cs typeface="Lao UI" panose="020B0502040204020203" pitchFamily="34" charset="0"/>
              </a:rPr>
              <a:t>: </a:t>
            </a:r>
            <a:r>
              <a:rPr lang="en-GB" sz="1400" b="1" dirty="0" err="1">
                <a:solidFill>
                  <a:sysClr val="windowText" lastClr="000000"/>
                </a:solidFill>
                <a:cs typeface="Lao UI" panose="020B0502040204020203" pitchFamily="34" charset="0"/>
              </a:rPr>
              <a:t>partenariats</a:t>
            </a:r>
            <a:endParaRPr kumimoji="0" lang="en-GB" sz="1400" b="1" i="0" u="none" strike="noStrike" kern="1200" cap="none" spc="0" normalizeH="0" baseline="0" noProof="0" dirty="0">
              <a:ln>
                <a:noFill/>
              </a:ln>
              <a:solidFill>
                <a:sysClr val="windowText" lastClr="000000"/>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0C8F4851-BCE2-0951-371B-598BB2D3A930}"/>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F6E5E24D-C75E-5300-2159-32A13FD7908B}"/>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7D7F519F-4C1C-5000-4BE3-DB2D0E2A9534}"/>
              </a:ext>
            </a:extLst>
          </p:cNvPr>
          <p:cNvSpPr/>
          <p:nvPr/>
        </p:nvSpPr>
        <p:spPr>
          <a:xfrm>
            <a:off x="479430" y="528320"/>
            <a:ext cx="10638232" cy="6024881"/>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la gestion des demandes de donateurs/partenaires impactant le ciblage]</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l’acceptation de fonds qui ne sont pas alignés sur la stratégie de ciblage (par exemple, les donateurs demandant une zone géographique qui n’est pas prioritaire)]</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les parties prenantes pour s’engager activement dans l’élaboration de la stratégie de ciblage afin de maximiser l’impact]</a:t>
            </a:r>
            <a:endParaRPr lang="en-GB" noProof="0">
              <a:solidFill>
                <a:srgbClr val="000608"/>
              </a:solidFill>
              <a:ea typeface="Open Sans"/>
              <a:cs typeface="Open Sans"/>
            </a:endParaRPr>
          </a:p>
        </p:txBody>
      </p:sp>
      <p:sp>
        <p:nvSpPr>
          <p:cNvPr id="5" name="Rectangle 4">
            <a:extLst>
              <a:ext uri="{FF2B5EF4-FFF2-40B4-BE49-F238E27FC236}">
                <a16:creationId xmlns:a16="http://schemas.microsoft.com/office/drawing/2014/main" id="{69BFBD88-D76A-A9E1-1860-F36BC20DA509}"/>
              </a:ext>
            </a:extLst>
          </p:cNvPr>
          <p:cNvSpPr/>
          <p:nvPr/>
        </p:nvSpPr>
        <p:spPr>
          <a:xfrm>
            <a:off x="7347858" y="6548721"/>
            <a:ext cx="4015406" cy="18603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fr-FR" sz="1200" b="1" dirty="0">
                <a:solidFill>
                  <a:srgbClr val="C00000"/>
                </a:solidFill>
              </a:rPr>
              <a:t>BROUILLON – NON DESTINÉ À LA DIFFUSION</a:t>
            </a:r>
            <a:endParaRPr kumimoji="0" lang="en-GB" sz="1200" b="1" i="0" u="none" strike="noStrike" kern="1200" cap="none" spc="0" normalizeH="0" baseline="0" noProof="0" dirty="0">
              <a:ln>
                <a:noFill/>
              </a:ln>
              <a:solidFill>
                <a:srgbClr val="C00000"/>
              </a:solidFill>
              <a:effectLst/>
              <a:uLnTx/>
              <a:uFillTx/>
              <a:latin typeface="Open Sans"/>
              <a:ea typeface="+mn-ea"/>
              <a:cs typeface="+mn-cs"/>
            </a:endParaRPr>
          </a:p>
        </p:txBody>
      </p:sp>
    </p:spTree>
    <p:extLst>
      <p:ext uri="{BB962C8B-B14F-4D97-AF65-F5344CB8AC3E}">
        <p14:creationId xmlns:p14="http://schemas.microsoft.com/office/powerpoint/2010/main" val="28444956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F42F51-79DE-7124-1BB6-2A34CB64A645}"/>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FA7C925-7DD7-CCD5-936D-348778E9A48C}"/>
              </a:ext>
            </a:extLst>
          </p:cNvPr>
          <p:cNvSpPr/>
          <p:nvPr/>
        </p:nvSpPr>
        <p:spPr>
          <a:xfrm>
            <a:off x="479430" y="116840"/>
            <a:ext cx="10638232" cy="274320"/>
          </a:xfrm>
          <a:prstGeom prst="roundRect">
            <a:avLst>
              <a:gd name="adj" fmla="val 5196"/>
            </a:avLst>
          </a:prstGeom>
          <a:solidFill>
            <a:srgbClr val="DDDDD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defRPr/>
            </a:pPr>
            <a:r>
              <a:rPr lang="en-GB" sz="1400" b="1" dirty="0" err="1">
                <a:solidFill>
                  <a:sysClr val="windowText" lastClr="000000"/>
                </a:solidFill>
                <a:cs typeface="Lao UI"/>
              </a:rPr>
              <a:t>Transversalité</a:t>
            </a:r>
            <a:r>
              <a:rPr lang="en-GB" sz="1400" b="1" dirty="0">
                <a:solidFill>
                  <a:sysClr val="windowText" lastClr="000000"/>
                </a:solidFill>
                <a:cs typeface="Lao UI"/>
              </a:rPr>
              <a:t>: gestion des </a:t>
            </a:r>
            <a:r>
              <a:rPr lang="en-GB" sz="1400" b="1" dirty="0" err="1">
                <a:solidFill>
                  <a:sysClr val="windowText" lastClr="000000"/>
                </a:solidFill>
                <a:cs typeface="Lao UI"/>
              </a:rPr>
              <a:t>Partenaires</a:t>
            </a:r>
            <a:r>
              <a:rPr lang="en-GB" sz="1400" b="1" dirty="0">
                <a:solidFill>
                  <a:sysClr val="windowText" lastClr="000000"/>
                </a:solidFill>
                <a:cs typeface="Lao UI"/>
              </a:rPr>
              <a:t> </a:t>
            </a:r>
            <a:r>
              <a:rPr lang="en-GB" sz="1400" b="1" dirty="0" err="1">
                <a:solidFill>
                  <a:sysClr val="windowText" lastClr="000000"/>
                </a:solidFill>
                <a:cs typeface="Lao UI"/>
              </a:rPr>
              <a:t>Coopérants</a:t>
            </a:r>
            <a:endParaRPr kumimoji="0" lang="en-GB" sz="1400" b="1" i="0" u="none" strike="noStrike" kern="1200" cap="none" spc="0" normalizeH="0" baseline="0" noProof="0" dirty="0" err="1">
              <a:ln>
                <a:noFill/>
              </a:ln>
              <a:solidFill>
                <a:sysClr val="windowText" lastClr="000000"/>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3468D1AB-EDDD-87D4-3348-97EDB10E2281}"/>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DAF349D3-7149-5F0C-7E47-AF3DE203861D}"/>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E504D13A-3D66-B73D-BE26-688F37F8FD93}"/>
              </a:ext>
            </a:extLst>
          </p:cNvPr>
          <p:cNvSpPr/>
          <p:nvPr/>
        </p:nvSpPr>
        <p:spPr>
          <a:xfrm>
            <a:off x="479430" y="528320"/>
            <a:ext cx="10638232" cy="6024881"/>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la cartographie des compétences et les efforts de renforcement des capacités des partenaires engagés dans le ciblage]</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la séparation des fonctions]</a:t>
            </a:r>
            <a:endParaRPr lang="en-GB" noProof="0" dirty="0">
              <a:solidFill>
                <a:srgbClr val="000608"/>
              </a:solidFill>
              <a:ea typeface="Open Sans"/>
              <a:cs typeface="Open Sans"/>
            </a:endParaRPr>
          </a:p>
        </p:txBody>
      </p:sp>
      <p:sp>
        <p:nvSpPr>
          <p:cNvPr id="5" name="Rectangle 4">
            <a:extLst>
              <a:ext uri="{FF2B5EF4-FFF2-40B4-BE49-F238E27FC236}">
                <a16:creationId xmlns:a16="http://schemas.microsoft.com/office/drawing/2014/main" id="{41C9771C-7516-5A51-8DD5-DB4A7052C819}"/>
              </a:ext>
            </a:extLst>
          </p:cNvPr>
          <p:cNvSpPr/>
          <p:nvPr/>
        </p:nvSpPr>
        <p:spPr>
          <a:xfrm>
            <a:off x="7347858" y="6548721"/>
            <a:ext cx="4015406" cy="18603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fr-FR" sz="1200" b="1" dirty="0">
                <a:solidFill>
                  <a:srgbClr val="C00000"/>
                </a:solidFill>
              </a:rPr>
              <a:t>BROUILLON – NON DESTINÉ À LA DIFFUSION</a:t>
            </a:r>
            <a:endParaRPr kumimoji="0" lang="en-GB" sz="1200" b="1" i="0" u="none" strike="noStrike" kern="1200" cap="none" spc="0" normalizeH="0" baseline="0" noProof="0" dirty="0">
              <a:ln>
                <a:noFill/>
              </a:ln>
              <a:solidFill>
                <a:srgbClr val="C00000"/>
              </a:solidFill>
              <a:effectLst/>
              <a:uLnTx/>
              <a:uFillTx/>
              <a:latin typeface="Open Sans"/>
              <a:ea typeface="+mn-ea"/>
              <a:cs typeface="+mn-cs"/>
            </a:endParaRPr>
          </a:p>
        </p:txBody>
      </p:sp>
    </p:spTree>
    <p:extLst>
      <p:ext uri="{BB962C8B-B14F-4D97-AF65-F5344CB8AC3E}">
        <p14:creationId xmlns:p14="http://schemas.microsoft.com/office/powerpoint/2010/main" val="239106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426C9-4F50-2FF3-8464-0ECECAC8942F}"/>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5A4CBDD0-B83D-9B9C-5D6E-A7808C017815}"/>
              </a:ext>
            </a:extLst>
          </p:cNvPr>
          <p:cNvSpPr/>
          <p:nvPr/>
        </p:nvSpPr>
        <p:spPr>
          <a:xfrm>
            <a:off x="479430" y="116840"/>
            <a:ext cx="10638232" cy="274320"/>
          </a:xfrm>
          <a:prstGeom prst="roundRect">
            <a:avLst>
              <a:gd name="adj" fmla="val 5196"/>
            </a:avLst>
          </a:prstGeom>
          <a:solidFill>
            <a:srgbClr val="DDDDD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defRPr/>
            </a:pPr>
            <a:r>
              <a:rPr lang="en-GB" sz="1400" b="1" dirty="0" err="1">
                <a:solidFill>
                  <a:sysClr val="windowText" lastClr="000000"/>
                </a:solidFill>
                <a:cs typeface="Lao UI" panose="020B0502040204020203" pitchFamily="34" charset="0"/>
              </a:rPr>
              <a:t>Transversalité</a:t>
            </a:r>
            <a:r>
              <a:rPr lang="en-GB" sz="1400" b="1" dirty="0">
                <a:solidFill>
                  <a:sysClr val="windowText" lastClr="000000"/>
                </a:solidFill>
                <a:cs typeface="Lao UI" panose="020B0502040204020203" pitchFamily="34" charset="0"/>
              </a:rPr>
              <a:t>: Genre et Protection</a:t>
            </a:r>
            <a:endParaRPr kumimoji="0" lang="en-GB" sz="1400" b="1" i="0" u="none" strike="noStrike" kern="1200" cap="none" spc="0" normalizeH="0" baseline="0" noProof="0" dirty="0">
              <a:ln>
                <a:noFill/>
              </a:ln>
              <a:solidFill>
                <a:sysClr val="windowText" lastClr="000000"/>
              </a:solidFill>
              <a:effectLst/>
              <a:uLnTx/>
              <a:uFillTx/>
              <a:latin typeface="Open Sans"/>
              <a:ea typeface="+mn-ea"/>
              <a:cs typeface="Lao UI" panose="020B0502040204020203" pitchFamily="34" charset="0"/>
            </a:endParaRPr>
          </a:p>
        </p:txBody>
      </p:sp>
      <p:sp>
        <p:nvSpPr>
          <p:cNvPr id="2" name="Rectangle 1">
            <a:extLst>
              <a:ext uri="{FF2B5EF4-FFF2-40B4-BE49-F238E27FC236}">
                <a16:creationId xmlns:a16="http://schemas.microsoft.com/office/drawing/2014/main" id="{499D487A-8D26-3F32-3E1C-25BCC7FC5BF7}"/>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B5C86591-0944-6437-8610-AD7838354575}"/>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99876ECA-65A7-7BEC-2A72-CC3575443000}"/>
              </a:ext>
            </a:extLst>
          </p:cNvPr>
          <p:cNvSpPr/>
          <p:nvPr/>
        </p:nvSpPr>
        <p:spPr>
          <a:xfrm>
            <a:off x="479430" y="528320"/>
            <a:ext cx="10638232" cy="6024881"/>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ce qui pourrait être amélioré pour promouvoir l’inclusion et limiter les risques de protection dans le ciblage]</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la séparation des fonctions]</a:t>
            </a:r>
            <a:endParaRPr lang="en-GB" noProof="0" dirty="0">
              <a:solidFill>
                <a:srgbClr val="000608"/>
              </a:solidFill>
              <a:ea typeface="Open Sans"/>
              <a:cs typeface="Open Sans"/>
            </a:endParaRPr>
          </a:p>
        </p:txBody>
      </p:sp>
      <p:sp>
        <p:nvSpPr>
          <p:cNvPr id="5" name="Rectangle 4">
            <a:extLst>
              <a:ext uri="{FF2B5EF4-FFF2-40B4-BE49-F238E27FC236}">
                <a16:creationId xmlns:a16="http://schemas.microsoft.com/office/drawing/2014/main" id="{4554ABF9-0CD3-52BC-D4E8-AC1C037D00C7}"/>
              </a:ext>
            </a:extLst>
          </p:cNvPr>
          <p:cNvSpPr/>
          <p:nvPr/>
        </p:nvSpPr>
        <p:spPr>
          <a:xfrm>
            <a:off x="7347858" y="6548721"/>
            <a:ext cx="4015406" cy="18603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fr-FR" sz="1200" b="1" dirty="0">
                <a:solidFill>
                  <a:srgbClr val="C00000"/>
                </a:solidFill>
              </a:rPr>
              <a:t>BROUILLON – NON DESTINÉ À LA DIFFUSION</a:t>
            </a:r>
            <a:endParaRPr kumimoji="0" lang="en-GB" sz="1200" b="1" i="0" u="none" strike="noStrike" kern="1200" cap="none" spc="0" normalizeH="0" baseline="0" noProof="0" dirty="0">
              <a:ln>
                <a:noFill/>
              </a:ln>
              <a:solidFill>
                <a:srgbClr val="C00000"/>
              </a:solidFill>
              <a:effectLst/>
              <a:uLnTx/>
              <a:uFillTx/>
              <a:latin typeface="Open Sans"/>
              <a:ea typeface="+mn-ea"/>
              <a:cs typeface="+mn-cs"/>
            </a:endParaRPr>
          </a:p>
        </p:txBody>
      </p:sp>
    </p:spTree>
    <p:extLst>
      <p:ext uri="{BB962C8B-B14F-4D97-AF65-F5344CB8AC3E}">
        <p14:creationId xmlns:p14="http://schemas.microsoft.com/office/powerpoint/2010/main" val="32455258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6203B-2201-99DC-78B0-580D2A003E22}"/>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2E04A48F-82A0-AC2A-9B89-DB34C893C772}"/>
              </a:ext>
            </a:extLst>
          </p:cNvPr>
          <p:cNvSpPr/>
          <p:nvPr/>
        </p:nvSpPr>
        <p:spPr>
          <a:xfrm>
            <a:off x="479430" y="116840"/>
            <a:ext cx="10638232" cy="274320"/>
          </a:xfrm>
          <a:prstGeom prst="roundRect">
            <a:avLst>
              <a:gd name="adj" fmla="val 5196"/>
            </a:avLst>
          </a:prstGeom>
          <a:solidFill>
            <a:srgbClr val="DDDDD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lvl="0">
              <a:defRPr/>
            </a:pPr>
            <a:r>
              <a:rPr lang="en-GB" sz="1400" b="1" dirty="0" err="1">
                <a:solidFill>
                  <a:sysClr val="windowText" lastClr="000000"/>
                </a:solidFill>
                <a:cs typeface="Lao UI"/>
              </a:rPr>
              <a:t>Transversalité</a:t>
            </a:r>
            <a:r>
              <a:rPr lang="en-GB" sz="1400" b="1" dirty="0">
                <a:solidFill>
                  <a:sysClr val="windowText" lastClr="000000"/>
                </a:solidFill>
                <a:cs typeface="Lao UI"/>
              </a:rPr>
              <a:t>: TEC/IDM</a:t>
            </a:r>
            <a:endParaRPr kumimoji="0" lang="en-GB" sz="1400" b="1" i="0" u="none" strike="noStrike" kern="1200" cap="none" spc="0" normalizeH="0" baseline="0" noProof="0" dirty="0">
              <a:ln>
                <a:noFill/>
              </a:ln>
              <a:solidFill>
                <a:sysClr val="windowText" lastClr="000000"/>
              </a:solidFill>
              <a:effectLst/>
              <a:uLnTx/>
              <a:uFillTx/>
              <a:latin typeface="Open Sans"/>
              <a:ea typeface="+mn-ea"/>
              <a:cs typeface="Lao UI"/>
            </a:endParaRPr>
          </a:p>
        </p:txBody>
      </p:sp>
      <p:sp>
        <p:nvSpPr>
          <p:cNvPr id="2" name="Rectangle 1">
            <a:extLst>
              <a:ext uri="{FF2B5EF4-FFF2-40B4-BE49-F238E27FC236}">
                <a16:creationId xmlns:a16="http://schemas.microsoft.com/office/drawing/2014/main" id="{D04B246D-E855-5B7A-39B0-2321DBA0E28A}"/>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F0D96D63-E517-1DB5-28AD-CE97E60037CB}"/>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09899F71-D7ED-D044-6C73-F56B1539228E}"/>
              </a:ext>
            </a:extLst>
          </p:cNvPr>
          <p:cNvSpPr/>
          <p:nvPr/>
        </p:nvSpPr>
        <p:spPr>
          <a:xfrm>
            <a:off x="479430" y="528320"/>
            <a:ext cx="10638232" cy="6024881"/>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spcAft>
                <a:spcPts val="600"/>
              </a:spcAft>
              <a:buFont typeface="Arial" panose="020B0604020202020204" pitchFamily="34" charset="0"/>
              <a:buChar char="•"/>
            </a:pPr>
            <a:r>
              <a:rPr lang="fr-FR" dirty="0">
                <a:solidFill>
                  <a:srgbClr val="000608"/>
                </a:solidFill>
              </a:rPr>
              <a:t>[Ajouter des questions sur les vérifications en place pour s’assurer que les personnes ciblées sont celles qui sont assistées] </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la protection des données des bénéficiaires lorsque le WFP est en charge vs. lorsque le ciblage du WFP est géré par des partenaires/d'autres agences (par exemple, programmes conjoints)]</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les cycles de mise à jour et de déduplication des données pour garantir que les données enregistrées soient aussi précises que possible]</a:t>
            </a:r>
            <a:endParaRPr lang="en-GB" dirty="0">
              <a:solidFill>
                <a:srgbClr val="000608"/>
              </a:solidFill>
            </a:endParaRPr>
          </a:p>
          <a:p>
            <a:pPr marL="285750" indent="-285750">
              <a:spcAft>
                <a:spcPts val="600"/>
              </a:spcAft>
              <a:buFont typeface="Arial" panose="020B0604020202020204" pitchFamily="34" charset="0"/>
              <a:buChar char="•"/>
            </a:pPr>
            <a:r>
              <a:rPr lang="fr-FR" dirty="0">
                <a:solidFill>
                  <a:srgbClr val="000608"/>
                </a:solidFill>
              </a:rPr>
              <a:t>[Ajouter des questions sur la séparation des fonctions]</a:t>
            </a:r>
            <a:endParaRPr lang="en-GB" noProof="0" dirty="0">
              <a:solidFill>
                <a:srgbClr val="000608"/>
              </a:solidFill>
              <a:ea typeface="Open Sans"/>
              <a:cs typeface="Open Sans"/>
            </a:endParaRPr>
          </a:p>
        </p:txBody>
      </p:sp>
      <p:sp>
        <p:nvSpPr>
          <p:cNvPr id="5" name="Rectangle 4">
            <a:extLst>
              <a:ext uri="{FF2B5EF4-FFF2-40B4-BE49-F238E27FC236}">
                <a16:creationId xmlns:a16="http://schemas.microsoft.com/office/drawing/2014/main" id="{56EB8E17-3BB5-C9B7-7E24-3D575D7A2D9C}"/>
              </a:ext>
            </a:extLst>
          </p:cNvPr>
          <p:cNvSpPr/>
          <p:nvPr/>
        </p:nvSpPr>
        <p:spPr>
          <a:xfrm>
            <a:off x="7347858" y="6548721"/>
            <a:ext cx="4015406" cy="18603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fr-FR" sz="1200" b="1" dirty="0">
                <a:solidFill>
                  <a:srgbClr val="C00000"/>
                </a:solidFill>
              </a:rPr>
              <a:t>BROUILLON – NON DESTINÉ À LA DIFFUSION</a:t>
            </a:r>
            <a:endParaRPr kumimoji="0" lang="en-GB" sz="1200" b="1" i="0" u="none" strike="noStrike" kern="1200" cap="none" spc="0" normalizeH="0" baseline="0" noProof="0" dirty="0">
              <a:ln>
                <a:noFill/>
              </a:ln>
              <a:solidFill>
                <a:srgbClr val="C00000"/>
              </a:solidFill>
              <a:effectLst/>
              <a:uLnTx/>
              <a:uFillTx/>
              <a:latin typeface="Open Sans"/>
              <a:ea typeface="+mn-ea"/>
              <a:cs typeface="+mn-cs"/>
            </a:endParaRPr>
          </a:p>
        </p:txBody>
      </p:sp>
    </p:spTree>
    <p:extLst>
      <p:ext uri="{BB962C8B-B14F-4D97-AF65-F5344CB8AC3E}">
        <p14:creationId xmlns:p14="http://schemas.microsoft.com/office/powerpoint/2010/main" val="29677187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2C9FCD-F903-60D8-F206-771DF6A5B313}"/>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655112B-4CF6-B154-CDED-6BC29F23E6C1}"/>
              </a:ext>
            </a:extLst>
          </p:cNvPr>
          <p:cNvSpPr/>
          <p:nvPr/>
        </p:nvSpPr>
        <p:spPr>
          <a:xfrm>
            <a:off x="479430" y="116840"/>
            <a:ext cx="10638232" cy="274320"/>
          </a:xfrm>
          <a:prstGeom prst="roundRect">
            <a:avLst>
              <a:gd name="adj" fmla="val 5196"/>
            </a:avLst>
          </a:prstGeom>
          <a:solidFill>
            <a:srgbClr val="DDDDDD"/>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lvl="0">
              <a:defRPr/>
            </a:pPr>
            <a:r>
              <a:rPr lang="fr-FR" sz="1400" b="1" dirty="0">
                <a:solidFill>
                  <a:sysClr val="windowText" lastClr="000000"/>
                </a:solidFill>
                <a:cs typeface="Lao UI"/>
              </a:rPr>
              <a:t>Transversalité: bureaux de terrain/sous-bureaux</a:t>
            </a:r>
            <a:endParaRPr kumimoji="0" lang="en-GB" sz="1400" b="1" i="0" u="none" strike="noStrike" kern="1200" cap="none" spc="0" normalizeH="0" baseline="0" noProof="0" dirty="0">
              <a:ln>
                <a:noFill/>
              </a:ln>
              <a:solidFill>
                <a:sysClr val="windowText" lastClr="000000"/>
              </a:solidFill>
              <a:effectLst/>
              <a:uLnTx/>
              <a:uFillTx/>
              <a:latin typeface="Open Sans"/>
              <a:ea typeface="+mn-ea"/>
              <a:cs typeface="Lao UI"/>
            </a:endParaRPr>
          </a:p>
        </p:txBody>
      </p:sp>
      <p:sp>
        <p:nvSpPr>
          <p:cNvPr id="2" name="Rectangle 1">
            <a:extLst>
              <a:ext uri="{FF2B5EF4-FFF2-40B4-BE49-F238E27FC236}">
                <a16:creationId xmlns:a16="http://schemas.microsoft.com/office/drawing/2014/main" id="{AC0F1D26-2FE8-27BC-8362-7A7140C1CB8D}"/>
              </a:ext>
            </a:extLst>
          </p:cNvPr>
          <p:cNvSpPr/>
          <p:nvPr/>
        </p:nvSpPr>
        <p:spPr>
          <a:xfrm>
            <a:off x="479430" y="5647604"/>
            <a:ext cx="4597400" cy="1160580"/>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1E2E53"/>
              </a:solidFill>
              <a:effectLst/>
              <a:uLnTx/>
              <a:uFillTx/>
              <a:latin typeface="Open Sans"/>
              <a:ea typeface="+mn-ea"/>
              <a:cs typeface="+mn-cs"/>
            </a:endParaRPr>
          </a:p>
        </p:txBody>
      </p:sp>
      <p:sp>
        <p:nvSpPr>
          <p:cNvPr id="107" name="Rectangle 106">
            <a:extLst>
              <a:ext uri="{FF2B5EF4-FFF2-40B4-BE49-F238E27FC236}">
                <a16:creationId xmlns:a16="http://schemas.microsoft.com/office/drawing/2014/main" id="{8327C5F2-4637-E9BB-8198-CD5DC57C38D9}"/>
              </a:ext>
            </a:extLst>
          </p:cNvPr>
          <p:cNvSpPr/>
          <p:nvPr/>
        </p:nvSpPr>
        <p:spPr>
          <a:xfrm>
            <a:off x="479430" y="254000"/>
            <a:ext cx="1878950" cy="6858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Open Sans"/>
              <a:ea typeface="+mn-ea"/>
              <a:cs typeface="+mn-cs"/>
            </a:endParaRPr>
          </a:p>
        </p:txBody>
      </p:sp>
      <p:sp>
        <p:nvSpPr>
          <p:cNvPr id="9" name="Rectangle 8">
            <a:extLst>
              <a:ext uri="{FF2B5EF4-FFF2-40B4-BE49-F238E27FC236}">
                <a16:creationId xmlns:a16="http://schemas.microsoft.com/office/drawing/2014/main" id="{36C493A3-6B7C-A3BF-F268-08983FBE5942}"/>
              </a:ext>
            </a:extLst>
          </p:cNvPr>
          <p:cNvSpPr/>
          <p:nvPr/>
        </p:nvSpPr>
        <p:spPr>
          <a:xfrm>
            <a:off x="479430" y="528320"/>
            <a:ext cx="10638232" cy="6024881"/>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85750">
              <a:spcAft>
                <a:spcPts val="600"/>
              </a:spcAft>
              <a:buFont typeface="Arial" panose="020B0604020202020204" pitchFamily="34" charset="0"/>
              <a:buChar char="•"/>
            </a:pPr>
            <a:r>
              <a:rPr lang="fr-FR" dirty="0">
                <a:solidFill>
                  <a:srgbClr val="000608"/>
                </a:solidFill>
              </a:rPr>
              <a:t>[Ajouter des questions sur tout processus adapté au contexte local et aux risques locaux]</a:t>
            </a:r>
            <a:endParaRPr lang="en-GB" noProof="0" dirty="0">
              <a:solidFill>
                <a:srgbClr val="000608"/>
              </a:solidFill>
            </a:endParaRPr>
          </a:p>
        </p:txBody>
      </p:sp>
      <p:sp>
        <p:nvSpPr>
          <p:cNvPr id="5" name="Rectangle 4">
            <a:extLst>
              <a:ext uri="{FF2B5EF4-FFF2-40B4-BE49-F238E27FC236}">
                <a16:creationId xmlns:a16="http://schemas.microsoft.com/office/drawing/2014/main" id="{CEEBC695-EC12-C24E-49D6-47D19AA5BF1C}"/>
              </a:ext>
            </a:extLst>
          </p:cNvPr>
          <p:cNvSpPr/>
          <p:nvPr/>
        </p:nvSpPr>
        <p:spPr>
          <a:xfrm>
            <a:off x="7347858" y="6548721"/>
            <a:ext cx="4015406" cy="18603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fr-FR" sz="1200" b="1" dirty="0">
                <a:solidFill>
                  <a:srgbClr val="C00000"/>
                </a:solidFill>
              </a:rPr>
              <a:t>BROUILLON – NON DESTINÉ À LA DIFFUSION</a:t>
            </a:r>
            <a:endParaRPr kumimoji="0" lang="en-GB" sz="1200" b="1" i="0" u="none" strike="noStrike" kern="1200" cap="none" spc="0" normalizeH="0" baseline="0" noProof="0" dirty="0">
              <a:ln>
                <a:noFill/>
              </a:ln>
              <a:solidFill>
                <a:srgbClr val="C00000"/>
              </a:solidFill>
              <a:effectLst/>
              <a:uLnTx/>
              <a:uFillTx/>
              <a:latin typeface="Open Sans"/>
              <a:ea typeface="+mn-ea"/>
              <a:cs typeface="+mn-cs"/>
            </a:endParaRPr>
          </a:p>
        </p:txBody>
      </p:sp>
    </p:spTree>
    <p:extLst>
      <p:ext uri="{BB962C8B-B14F-4D97-AF65-F5344CB8AC3E}">
        <p14:creationId xmlns:p14="http://schemas.microsoft.com/office/powerpoint/2010/main" val="34238810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83AA2-249A-A1EB-4457-0203F1B7E08B}"/>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BD4A850F-14F9-9802-32C6-E392864E76C2}"/>
              </a:ext>
              <a:ext uri="{C183D7F6-B498-43B3-948B-1728B52AA6E4}">
                <adec:decorative xmlns:adec="http://schemas.microsoft.com/office/drawing/2017/decorative" val="1"/>
              </a:ext>
            </a:extLst>
          </p:cNvPr>
          <p:cNvPicPr>
            <a:picLocks noChangeAspect="1"/>
          </p:cNvPicPr>
          <p:nvPr/>
        </p:nvPicPr>
        <p:blipFill>
          <a:blip r:embed="rId2"/>
          <a:srcRect/>
          <a:stretch/>
        </p:blipFill>
        <p:spPr>
          <a:xfrm>
            <a:off x="0" y="-559388"/>
            <a:ext cx="1811975" cy="438837"/>
          </a:xfrm>
          <a:prstGeom prst="rect">
            <a:avLst/>
          </a:prstGeom>
        </p:spPr>
      </p:pic>
      <p:sp>
        <p:nvSpPr>
          <p:cNvPr id="7" name="TextBox 6">
            <a:extLst>
              <a:ext uri="{FF2B5EF4-FFF2-40B4-BE49-F238E27FC236}">
                <a16:creationId xmlns:a16="http://schemas.microsoft.com/office/drawing/2014/main" id="{257AF2B7-7C28-5575-2054-947AF03CB566}"/>
              </a:ext>
            </a:extLst>
          </p:cNvPr>
          <p:cNvSpPr txBox="1"/>
          <p:nvPr/>
        </p:nvSpPr>
        <p:spPr>
          <a:xfrm>
            <a:off x="2000116" y="-523313"/>
            <a:ext cx="10191884" cy="276999"/>
          </a:xfrm>
          <a:prstGeom prst="rect">
            <a:avLst/>
          </a:prstGeom>
          <a:solidFill>
            <a:srgbClr val="FFE89F"/>
          </a:solidFill>
        </p:spPr>
        <p:txBody>
          <a:bodyPr wrap="square" lIns="91440" tIns="45720" rIns="91440" bIns="45720" anchor="t">
            <a:spAutoFit/>
          </a:bodyPr>
          <a:lstStyle/>
          <a:p>
            <a:pPr>
              <a:defRPr/>
            </a:pPr>
            <a:r>
              <a:rPr kumimoji="0" lang="en-GB" sz="1200" b="1" i="0" u="none" strike="noStrike" kern="1200" cap="none" spc="0" normalizeH="0" baseline="0" noProof="0" dirty="0">
                <a:ln>
                  <a:noFill/>
                </a:ln>
                <a:solidFill>
                  <a:srgbClr val="000000"/>
                </a:solidFill>
                <a:effectLst/>
                <a:uLnTx/>
                <a:uFillTx/>
                <a:latin typeface="Open Sans"/>
                <a:ea typeface="Open Sans"/>
                <a:cs typeface="Open Sans"/>
              </a:rPr>
              <a:t>Note: </a:t>
            </a:r>
            <a:r>
              <a:rPr lang="en-GB" sz="1200" dirty="0" err="1">
                <a:solidFill>
                  <a:srgbClr val="000000"/>
                </a:solidFill>
                <a:latin typeface="Open Sans"/>
                <a:ea typeface="Open Sans"/>
                <a:cs typeface="Open Sans"/>
              </a:rPr>
              <a:t>possibilité</a:t>
            </a:r>
            <a:r>
              <a:rPr lang="en-GB" sz="1200" dirty="0">
                <a:solidFill>
                  <a:srgbClr val="000000"/>
                </a:solidFill>
                <a:latin typeface="Open Sans"/>
                <a:ea typeface="Open Sans"/>
                <a:cs typeface="Open Sans"/>
              </a:rPr>
              <a:t> de changer les couleurs pour </a:t>
            </a:r>
            <a:r>
              <a:rPr lang="en-GB" sz="1200" dirty="0" err="1">
                <a:solidFill>
                  <a:srgbClr val="000000"/>
                </a:solidFill>
                <a:latin typeface="Open Sans"/>
                <a:ea typeface="Open Sans"/>
                <a:cs typeface="Open Sans"/>
              </a:rPr>
              <a:t>n'importe</a:t>
            </a:r>
            <a:r>
              <a:rPr lang="en-GB" sz="1200" dirty="0">
                <a:solidFill>
                  <a:srgbClr val="000000"/>
                </a:solidFill>
                <a:latin typeface="Open Sans"/>
                <a:ea typeface="Open Sans"/>
                <a:cs typeface="Open Sans"/>
              </a:rPr>
              <a:t> </a:t>
            </a:r>
            <a:r>
              <a:rPr lang="en-GB" sz="1200" dirty="0" err="1">
                <a:solidFill>
                  <a:srgbClr val="000000"/>
                </a:solidFill>
                <a:latin typeface="Open Sans"/>
                <a:ea typeface="Open Sans"/>
                <a:cs typeface="Open Sans"/>
              </a:rPr>
              <a:t>lesquelles</a:t>
            </a:r>
            <a:r>
              <a:rPr lang="en-GB" sz="1200" dirty="0">
                <a:solidFill>
                  <a:srgbClr val="000000"/>
                </a:solidFill>
                <a:latin typeface="Open Sans"/>
                <a:ea typeface="Open Sans"/>
                <a:cs typeface="Open Sans"/>
              </a:rPr>
              <a:t> des couleurs du WFP (voir à gauche de la diapositive).</a:t>
            </a:r>
            <a:endParaRPr lang="en-GB" sz="1200" i="0" u="none" strike="noStrike" kern="1200" cap="none" spc="0" normalizeH="0" baseline="0" noProof="0" dirty="0">
              <a:ln>
                <a:noFill/>
              </a:ln>
              <a:solidFill>
                <a:srgbClr val="000000"/>
              </a:solidFill>
              <a:effectLst/>
              <a:uLnTx/>
              <a:uFillTx/>
              <a:latin typeface="Open Sans"/>
              <a:ea typeface="Open Sans"/>
              <a:cs typeface="Open Sans"/>
            </a:endParaRPr>
          </a:p>
        </p:txBody>
      </p:sp>
      <p:sp>
        <p:nvSpPr>
          <p:cNvPr id="4" name="Text Placeholder 3">
            <a:extLst>
              <a:ext uri="{FF2B5EF4-FFF2-40B4-BE49-F238E27FC236}">
                <a16:creationId xmlns:a16="http://schemas.microsoft.com/office/drawing/2014/main" id="{2B16C8C7-3EA8-D3EF-3E0E-B6066F8F87D7}"/>
              </a:ext>
            </a:extLst>
          </p:cNvPr>
          <p:cNvSpPr>
            <a:spLocks noGrp="1"/>
          </p:cNvSpPr>
          <p:nvPr>
            <p:ph type="body" sz="quarter" idx="10"/>
          </p:nvPr>
        </p:nvSpPr>
        <p:spPr/>
        <p:txBody>
          <a:bodyPr/>
          <a:lstStyle/>
          <a:p>
            <a:r>
              <a:rPr lang="en-GB" dirty="0" err="1"/>
              <a:t>Acronymes</a:t>
            </a:r>
            <a:endParaRPr lang="en-GB" noProof="0" dirty="0"/>
          </a:p>
        </p:txBody>
      </p:sp>
      <p:sp>
        <p:nvSpPr>
          <p:cNvPr id="5" name="Text Placeholder 4">
            <a:extLst>
              <a:ext uri="{FF2B5EF4-FFF2-40B4-BE49-F238E27FC236}">
                <a16:creationId xmlns:a16="http://schemas.microsoft.com/office/drawing/2014/main" id="{D7E09CAB-61C0-DDF2-80A3-C80A336FD8FA}"/>
              </a:ext>
            </a:extLst>
          </p:cNvPr>
          <p:cNvSpPr>
            <a:spLocks noGrp="1"/>
          </p:cNvSpPr>
          <p:nvPr>
            <p:ph type="body" sz="quarter" idx="11"/>
          </p:nvPr>
        </p:nvSpPr>
        <p:spPr/>
        <p:txBody>
          <a:bodyPr/>
          <a:lstStyle/>
          <a:p>
            <a:endParaRPr lang="en-GB" noProof="0" dirty="0"/>
          </a:p>
        </p:txBody>
      </p:sp>
      <p:sp>
        <p:nvSpPr>
          <p:cNvPr id="14" name="Text Placeholder 13">
            <a:extLst>
              <a:ext uri="{FF2B5EF4-FFF2-40B4-BE49-F238E27FC236}">
                <a16:creationId xmlns:a16="http://schemas.microsoft.com/office/drawing/2014/main" id="{3FFD67CA-7F38-EBE7-5CB6-F0CB69AA0B04}"/>
              </a:ext>
            </a:extLst>
          </p:cNvPr>
          <p:cNvSpPr>
            <a:spLocks noGrp="1"/>
          </p:cNvSpPr>
          <p:nvPr>
            <p:ph type="body" sz="quarter" idx="21"/>
          </p:nvPr>
        </p:nvSpPr>
        <p:spPr/>
        <p:txBody>
          <a:bodyPr/>
          <a:lstStyle/>
          <a:p>
            <a:endParaRPr lang="en-GB" noProof="0" dirty="0"/>
          </a:p>
        </p:txBody>
      </p:sp>
      <p:sp>
        <p:nvSpPr>
          <p:cNvPr id="15" name="Text Placeholder 14">
            <a:extLst>
              <a:ext uri="{FF2B5EF4-FFF2-40B4-BE49-F238E27FC236}">
                <a16:creationId xmlns:a16="http://schemas.microsoft.com/office/drawing/2014/main" id="{B8B8229F-963F-5F1F-277B-97C86EC6B631}"/>
              </a:ext>
            </a:extLst>
          </p:cNvPr>
          <p:cNvSpPr>
            <a:spLocks noGrp="1"/>
          </p:cNvSpPr>
          <p:nvPr>
            <p:ph type="body" sz="quarter" idx="22"/>
          </p:nvPr>
        </p:nvSpPr>
        <p:spPr/>
        <p:txBody>
          <a:bodyPr/>
          <a:lstStyle/>
          <a:p>
            <a:endParaRPr lang="en-GB" noProof="0" dirty="0"/>
          </a:p>
        </p:txBody>
      </p:sp>
      <p:graphicFrame>
        <p:nvGraphicFramePr>
          <p:cNvPr id="3" name="Table 2">
            <a:extLst>
              <a:ext uri="{FF2B5EF4-FFF2-40B4-BE49-F238E27FC236}">
                <a16:creationId xmlns:a16="http://schemas.microsoft.com/office/drawing/2014/main" id="{C271B0B0-A9D1-D4E8-0F58-8EB7D3EE925D}"/>
              </a:ext>
            </a:extLst>
          </p:cNvPr>
          <p:cNvGraphicFramePr>
            <a:graphicFrameLocks noGrp="1"/>
          </p:cNvGraphicFramePr>
          <p:nvPr>
            <p:extLst>
              <p:ext uri="{D42A27DB-BD31-4B8C-83A1-F6EECF244321}">
                <p14:modId xmlns:p14="http://schemas.microsoft.com/office/powerpoint/2010/main" val="2300622963"/>
              </p:ext>
            </p:extLst>
          </p:nvPr>
        </p:nvGraphicFramePr>
        <p:xfrm>
          <a:off x="431800" y="1333500"/>
          <a:ext cx="5511800" cy="5086655"/>
        </p:xfrm>
        <a:graphic>
          <a:graphicData uri="http://schemas.openxmlformats.org/drawingml/2006/table">
            <a:tbl>
              <a:tblPr firstRow="1" bandRow="1">
                <a:tableStyleId>{5C22544A-7EE6-4342-B048-85BDC9FD1C3A}</a:tableStyleId>
              </a:tblPr>
              <a:tblGrid>
                <a:gridCol w="791072">
                  <a:extLst>
                    <a:ext uri="{9D8B030D-6E8A-4147-A177-3AD203B41FA5}">
                      <a16:colId xmlns:a16="http://schemas.microsoft.com/office/drawing/2014/main" val="3959749547"/>
                    </a:ext>
                  </a:extLst>
                </a:gridCol>
                <a:gridCol w="4720728">
                  <a:extLst>
                    <a:ext uri="{9D8B030D-6E8A-4147-A177-3AD203B41FA5}">
                      <a16:colId xmlns:a16="http://schemas.microsoft.com/office/drawing/2014/main" val="3572314011"/>
                    </a:ext>
                  </a:extLst>
                </a:gridCol>
              </a:tblGrid>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3381527191"/>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4137247492"/>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2113084682"/>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175011159"/>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3594659318"/>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742607094"/>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430792213"/>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2402952692"/>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2845051578"/>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522874535"/>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4148297182"/>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2665166654"/>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724270978"/>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958750064"/>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2762250302"/>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3183316003"/>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1938203928"/>
                  </a:ext>
                </a:extLst>
              </a:tr>
            </a:tbl>
          </a:graphicData>
        </a:graphic>
      </p:graphicFrame>
      <p:graphicFrame>
        <p:nvGraphicFramePr>
          <p:cNvPr id="2" name="Table 1">
            <a:extLst>
              <a:ext uri="{FF2B5EF4-FFF2-40B4-BE49-F238E27FC236}">
                <a16:creationId xmlns:a16="http://schemas.microsoft.com/office/drawing/2014/main" id="{AAB97948-4C79-B7D8-D381-1C990D03594D}"/>
              </a:ext>
            </a:extLst>
          </p:cNvPr>
          <p:cNvGraphicFramePr>
            <a:graphicFrameLocks noGrp="1"/>
          </p:cNvGraphicFramePr>
          <p:nvPr>
            <p:extLst>
              <p:ext uri="{D42A27DB-BD31-4B8C-83A1-F6EECF244321}">
                <p14:modId xmlns:p14="http://schemas.microsoft.com/office/powerpoint/2010/main" val="3843252494"/>
              </p:ext>
            </p:extLst>
          </p:nvPr>
        </p:nvGraphicFramePr>
        <p:xfrm>
          <a:off x="6276338" y="1333500"/>
          <a:ext cx="5511800" cy="5086655"/>
        </p:xfrm>
        <a:graphic>
          <a:graphicData uri="http://schemas.openxmlformats.org/drawingml/2006/table">
            <a:tbl>
              <a:tblPr firstRow="1" bandRow="1">
                <a:tableStyleId>{5C22544A-7EE6-4342-B048-85BDC9FD1C3A}</a:tableStyleId>
              </a:tblPr>
              <a:tblGrid>
                <a:gridCol w="791072">
                  <a:extLst>
                    <a:ext uri="{9D8B030D-6E8A-4147-A177-3AD203B41FA5}">
                      <a16:colId xmlns:a16="http://schemas.microsoft.com/office/drawing/2014/main" val="3959749547"/>
                    </a:ext>
                  </a:extLst>
                </a:gridCol>
                <a:gridCol w="4720728">
                  <a:extLst>
                    <a:ext uri="{9D8B030D-6E8A-4147-A177-3AD203B41FA5}">
                      <a16:colId xmlns:a16="http://schemas.microsoft.com/office/drawing/2014/main" val="3572314011"/>
                    </a:ext>
                  </a:extLst>
                </a:gridCol>
              </a:tblGrid>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3381527191"/>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4137247492"/>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2113084682"/>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175011159"/>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3594659318"/>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742607094"/>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430792213"/>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2402952692"/>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2845051578"/>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160394921"/>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149651803"/>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644888944"/>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3805578805"/>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3643189501"/>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1245357416"/>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3265093070"/>
                  </a:ext>
                </a:extLst>
              </a:tr>
              <a:tr h="299215">
                <a:tc>
                  <a:txBody>
                    <a:bodyPr/>
                    <a:lstStyle/>
                    <a:p>
                      <a:endParaRPr lang="en-GB" sz="1200" noProof="0" dirty="0"/>
                    </a:p>
                  </a:txBody>
                  <a:tcPr/>
                </a:tc>
                <a:tc>
                  <a:txBody>
                    <a:bodyPr/>
                    <a:lstStyle/>
                    <a:p>
                      <a:endParaRPr lang="en-GB" sz="1200" noProof="0" dirty="0"/>
                    </a:p>
                  </a:txBody>
                  <a:tcPr/>
                </a:tc>
                <a:extLst>
                  <a:ext uri="{0D108BD9-81ED-4DB2-BD59-A6C34878D82A}">
                    <a16:rowId xmlns:a16="http://schemas.microsoft.com/office/drawing/2014/main" val="3018614948"/>
                  </a:ext>
                </a:extLst>
              </a:tr>
            </a:tbl>
          </a:graphicData>
        </a:graphic>
      </p:graphicFrame>
    </p:spTree>
    <p:extLst>
      <p:ext uri="{BB962C8B-B14F-4D97-AF65-F5344CB8AC3E}">
        <p14:creationId xmlns:p14="http://schemas.microsoft.com/office/powerpoint/2010/main" val="2991310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APP Slides">
  <a:themeElements>
    <a:clrScheme name="WFP Colours">
      <a:dk1>
        <a:sysClr val="windowText" lastClr="000000"/>
      </a:dk1>
      <a:lt1>
        <a:sysClr val="window" lastClr="FFFFFF"/>
      </a:lt1>
      <a:dk2>
        <a:srgbClr val="44546A"/>
      </a:dk2>
      <a:lt2>
        <a:srgbClr val="E7E6E6"/>
      </a:lt2>
      <a:accent1>
        <a:srgbClr val="007DBC"/>
      </a:accent1>
      <a:accent2>
        <a:srgbClr val="2AB3C6"/>
      </a:accent2>
      <a:accent3>
        <a:srgbClr val="1A4262"/>
      </a:accent3>
      <a:accent4>
        <a:srgbClr val="2F8867"/>
      </a:accent4>
      <a:accent5>
        <a:srgbClr val="3DB384"/>
      </a:accent5>
      <a:accent6>
        <a:srgbClr val="922955"/>
      </a:accent6>
      <a:hlink>
        <a:srgbClr val="E53C49"/>
      </a:hlink>
      <a:folHlink>
        <a:srgbClr val="EB7740"/>
      </a:folHlink>
    </a:clrScheme>
    <a:fontScheme name="WFP Fonts">
      <a:majorFont>
        <a:latin typeface="Open Sans Extrabold"/>
        <a:ea typeface=""/>
        <a:cs typeface=""/>
      </a:majorFont>
      <a:minorFont>
        <a:latin typeface="Open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lIns="0" tIns="0" rIns="0" bIns="0" rtlCol="0">
        <a:spAutoFit/>
      </a:bodyPr>
      <a:lstStyle>
        <a:defPPr algn="l">
          <a:lnSpc>
            <a:spcPct val="150000"/>
          </a:lnSpc>
          <a:defRPr dirty="0" err="1" smtClean="0">
            <a:latin typeface="Roboto" panose="02000000000000000000" pitchFamily="2" charset="0"/>
            <a:ea typeface="Roboto" panose="02000000000000000000" pitchFamily="2" charset="0"/>
          </a:defRPr>
        </a:defPPr>
      </a:lstStyle>
    </a:txDef>
  </a:objectDefaults>
  <a:extraClrSchemeLst/>
  <a:extLst>
    <a:ext uri="{05A4C25C-085E-4340-85A3-A5531E510DB2}">
      <thm15:themeFamily xmlns:thm15="http://schemas.microsoft.com/office/thememl/2012/main" name="OCHA_ppt_template" id="{14782EFE-6000-4DC5-8A87-73B54AAED3E3}" vid="{7A2B8A6A-8E56-43F1-985C-F713B9149C2C}"/>
    </a:ext>
  </a:extLst>
</a:theme>
</file>

<file path=ppt/theme/theme2.xml><?xml version="1.0" encoding="utf-8"?>
<a:theme xmlns:a="http://schemas.openxmlformats.org/drawingml/2006/main" name="Tema di Office">
  <a:themeElements>
    <a:clrScheme name="WFP NEW COLOUR PALETTE">
      <a:dk1>
        <a:srgbClr val="0077AF"/>
      </a:dk1>
      <a:lt1>
        <a:srgbClr val="1E2E53"/>
      </a:lt1>
      <a:dk2>
        <a:srgbClr val="00A3C5"/>
      </a:dk2>
      <a:lt2>
        <a:srgbClr val="456E3B"/>
      </a:lt2>
      <a:accent1>
        <a:srgbClr val="8DC250"/>
      </a:accent1>
      <a:accent2>
        <a:srgbClr val="F2B029"/>
      </a:accent2>
      <a:accent3>
        <a:srgbClr val="C69831"/>
      </a:accent3>
      <a:accent4>
        <a:srgbClr val="E2662C"/>
      </a:accent4>
      <a:accent5>
        <a:srgbClr val="AE2434"/>
      </a:accent5>
      <a:accent6>
        <a:srgbClr val="7A1D33"/>
      </a:accent6>
      <a:hlink>
        <a:srgbClr val="CE1F75"/>
      </a:hlink>
      <a:folHlink>
        <a:srgbClr val="1A1918"/>
      </a:folHlink>
    </a:clrScheme>
    <a:fontScheme name="WFP Fonts">
      <a:majorFont>
        <a:latin typeface="Open Sans"/>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FP_PPT_TEMPLATE_EN_AN" id="{D95E6384-77FF-4F40-BB7D-59808860374A}" vid="{29B481C9-9577-864D-8E78-AB99D91429B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9256dcf-74b5-4e0f-b2ab-e17546be8a80">
      <Terms xmlns="http://schemas.microsoft.com/office/infopath/2007/PartnerControls"/>
    </lcf76f155ced4ddcb4097134ff3c332f>
    <TaxCatchAll xmlns="3940b711-dc1d-4235-b0a5-48d487f0d3b9" xsi:nil="true"/>
    <Notes xmlns="49256dcf-74b5-4e0f-b2ab-e17546be8a8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7EC5AEA005F3944B5281CE0F7F3B6DF" ma:contentTypeVersion="20" ma:contentTypeDescription="Create a new document." ma:contentTypeScope="" ma:versionID="6fa12818f8139a73bfcbcb7f08124de5">
  <xsd:schema xmlns:xsd="http://www.w3.org/2001/XMLSchema" xmlns:xs="http://www.w3.org/2001/XMLSchema" xmlns:p="http://schemas.microsoft.com/office/2006/metadata/properties" xmlns:ns2="49256dcf-74b5-4e0f-b2ab-e17546be8a80" xmlns:ns3="3940b711-dc1d-4235-b0a5-48d487f0d3b9" targetNamespace="http://schemas.microsoft.com/office/2006/metadata/properties" ma:root="true" ma:fieldsID="2bfa639fd0dbfe47050ef70e2196edb0" ns2:_="" ns3:_="">
    <xsd:import namespace="49256dcf-74b5-4e0f-b2ab-e17546be8a80"/>
    <xsd:import namespace="3940b711-dc1d-4235-b0a5-48d487f0d3b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Not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256dcf-74b5-4e0f-b2ab-e17546be8a8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acc4dc2-1d7d-4ba2-9bc5-748c4ad50a6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Notes" ma:index="26" nillable="true" ma:displayName="Notes" ma:description="Describe what this folder should contain" ma:format="Dropdown" ma:internalName="Notes">
      <xsd:simpleType>
        <xsd:restriction base="dms:Text">
          <xsd:maxLength value="255"/>
        </xsd:restriction>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940b711-dc1d-4235-b0a5-48d487f0d3b9"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17c2faf-511a-483c-a677-1ab92e51de83}" ma:internalName="TaxCatchAll" ma:showField="CatchAllData" ma:web="3940b711-dc1d-4235-b0a5-48d487f0d3b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4FD2CF1-84BC-42B5-B85C-38C2652F8C36}">
  <ds:schemaRefs>
    <ds:schemaRef ds:uri="http://schemas.microsoft.com/sharepoint/v3/contenttype/forms"/>
  </ds:schemaRefs>
</ds:datastoreItem>
</file>

<file path=customXml/itemProps2.xml><?xml version="1.0" encoding="utf-8"?>
<ds:datastoreItem xmlns:ds="http://schemas.openxmlformats.org/officeDocument/2006/customXml" ds:itemID="{39A712E4-3D08-403C-A0EE-7AC01F153CE5}">
  <ds:schemaRefs>
    <ds:schemaRef ds:uri="http://purl.org/dc/elements/1.1/"/>
    <ds:schemaRef ds:uri="49256dcf-74b5-4e0f-b2ab-e17546be8a80"/>
    <ds:schemaRef ds:uri="http://www.w3.org/XML/1998/namespace"/>
    <ds:schemaRef ds:uri="http://schemas.microsoft.com/office/2006/documentManagement/types"/>
    <ds:schemaRef ds:uri="http://purl.org/dc/terms/"/>
    <ds:schemaRef ds:uri="3940b711-dc1d-4235-b0a5-48d487f0d3b9"/>
    <ds:schemaRef ds:uri="http://purl.org/dc/dcmitype/"/>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E9C96D43-D7BD-458A-96E5-115BE7503F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256dcf-74b5-4e0f-b2ab-e17546be8a80"/>
    <ds:schemaRef ds:uri="3940b711-dc1d-4235-b0a5-48d487f0d3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16296</TotalTime>
  <Words>1816</Words>
  <Application>Microsoft Office PowerPoint</Application>
  <PresentationFormat>Widescreen</PresentationFormat>
  <Paragraphs>195</Paragraphs>
  <Slides>23</Slides>
  <Notes>20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23</vt:i4>
      </vt:variant>
    </vt:vector>
  </HeadingPairs>
  <TitlesOfParts>
    <vt:vector size="32" baseType="lpstr">
      <vt:lpstr>Aptos</vt:lpstr>
      <vt:lpstr>Arial</vt:lpstr>
      <vt:lpstr>Calibri</vt:lpstr>
      <vt:lpstr>Lao UI</vt:lpstr>
      <vt:lpstr>Open Sans</vt:lpstr>
      <vt:lpstr>Open Sans ExtraBold</vt:lpstr>
      <vt:lpstr>Open Sans Light</vt:lpstr>
      <vt:lpstr>APP Slides</vt:lpstr>
      <vt:lpstr>Tema di Office</vt:lpstr>
      <vt:lpstr>Entretiens pour la Stratégie de Ciblage Questions types d’entretien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Eve Chalifour</dc:creator>
  <cp:lastModifiedBy>Anastasiia ZHELEM</cp:lastModifiedBy>
  <cp:revision>151</cp:revision>
  <dcterms:created xsi:type="dcterms:W3CDTF">2025-07-25T07:31:18Z</dcterms:created>
  <dcterms:modified xsi:type="dcterms:W3CDTF">2026-09-21T13:02:40Z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2a3a108f-898d-4589-9ebc-7ee3b46df9b8_Enabled">
    <vt:lpwstr>true</vt:lpwstr>
  </property>
  <property fmtid="{D5CDD505-2E9C-101B-9397-08002B2CF9AE}" pid="3" name="MSIP_Label_2a3a108f-898d-4589-9ebc-7ee3b46df9b8_SetDate">
    <vt:lpwstr>2025-07-25T07:31:21Z</vt:lpwstr>
  </property>
  <property fmtid="{D5CDD505-2E9C-101B-9397-08002B2CF9AE}" pid="4" name="MSIP_Label_2a3a108f-898d-4589-9ebc-7ee3b46df9b8_Method">
    <vt:lpwstr>Standard</vt:lpwstr>
  </property>
  <property fmtid="{D5CDD505-2E9C-101B-9397-08002B2CF9AE}" pid="5" name="MSIP_Label_2a3a108f-898d-4589-9ebc-7ee3b46df9b8_Name">
    <vt:lpwstr>Official use only</vt:lpwstr>
  </property>
  <property fmtid="{D5CDD505-2E9C-101B-9397-08002B2CF9AE}" pid="6" name="MSIP_Label_2a3a108f-898d-4589-9ebc-7ee3b46df9b8_SiteId">
    <vt:lpwstr>462ad9ae-d7d9-4206-b874-71b1e079776f</vt:lpwstr>
  </property>
  <property fmtid="{D5CDD505-2E9C-101B-9397-08002B2CF9AE}" pid="7" name="MSIP_Label_2a3a108f-898d-4589-9ebc-7ee3b46df9b8_ActionId">
    <vt:lpwstr>03cda0c4-5f33-4dbc-880f-dd8c22d8c441</vt:lpwstr>
  </property>
  <property fmtid="{D5CDD505-2E9C-101B-9397-08002B2CF9AE}" pid="8" name="MSIP_Label_2a3a108f-898d-4589-9ebc-7ee3b46df9b8_ContentBits">
    <vt:lpwstr>0</vt:lpwstr>
  </property>
  <property fmtid="{D5CDD505-2E9C-101B-9397-08002B2CF9AE}" pid="9" name="MSIP_Label_2a3a108f-898d-4589-9ebc-7ee3b46df9b8_Tag">
    <vt:lpwstr>10, 3, 0, 1</vt:lpwstr>
  </property>
  <property fmtid="{D5CDD505-2E9C-101B-9397-08002B2CF9AE}" pid="10" name="MediaServiceImageTags">
    <vt:lpwstr/>
  </property>
  <property fmtid="{D5CDD505-2E9C-101B-9397-08002B2CF9AE}" pid="11" name="ContentTypeId">
    <vt:lpwstr>0x01010007EC5AEA005F3944B5281CE0F7F3B6DF</vt:lpwstr>
  </property>
</Properties>
</file>