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7F3E9C9F_57CB85A9.xml" ContentType="application/vnd.ms-powerpoint.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7FFE5633_872C1B24.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0" r:id="rId5"/>
  </p:sldMasterIdLst>
  <p:notesMasterIdLst>
    <p:notesMasterId r:id="rId29"/>
  </p:notesMasterIdLst>
  <p:sldIdLst>
    <p:sldId id="2134809759" r:id="rId6"/>
    <p:sldId id="2147374656" r:id="rId7"/>
    <p:sldId id="2147374563" r:id="rId8"/>
    <p:sldId id="2147374634" r:id="rId9"/>
    <p:sldId id="2147374635" r:id="rId10"/>
    <p:sldId id="2147374636" r:id="rId11"/>
    <p:sldId id="2147374637" r:id="rId12"/>
    <p:sldId id="2147374648" r:id="rId13"/>
    <p:sldId id="2147374639" r:id="rId14"/>
    <p:sldId id="2147374640" r:id="rId15"/>
    <p:sldId id="2147374642" r:id="rId16"/>
    <p:sldId id="2147374643" r:id="rId17"/>
    <p:sldId id="2147374644" r:id="rId18"/>
    <p:sldId id="2147374645" r:id="rId19"/>
    <p:sldId id="2147374647" r:id="rId20"/>
    <p:sldId id="2147374649" r:id="rId21"/>
    <p:sldId id="2147374650" r:id="rId22"/>
    <p:sldId id="2147374651" r:id="rId23"/>
    <p:sldId id="2147374652" r:id="rId24"/>
    <p:sldId id="2147374653" r:id="rId25"/>
    <p:sldId id="2147374654" r:id="rId26"/>
    <p:sldId id="2147374655" r:id="rId27"/>
    <p:sldId id="214737461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6026803-E399-1D0F-5724-A34B5BE1649E}" name="Eve Chalifour" initials="EC" userId="Eve Chalifour" providerId="None"/>
  <p188:author id="{62D7897E-DB2F-8805-D947-1B5A492041B1}" name="Edgar WABYONA" initials="EW" userId="S::edgar.wabyona@wfp.org::40e95b09-a028-454d-bf7e-c3d8cebbedca" providerId="AD"/>
  <p188:author id="{7B4011F6-C5B7-A759-CD9B-DB1275BEB093}" name="Eve CHALIFOUR" initials="" userId="S::eve.chalifour@wfp.org::8e56e94a-3985-474c-904d-6a41420defc1"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DDDDD"/>
    <a:srgbClr val="000608"/>
    <a:srgbClr val="86B87A"/>
    <a:srgbClr val="FFFFFF"/>
    <a:srgbClr val="85B7DF"/>
    <a:srgbClr val="396B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F382D6-DE80-4748-843B-4FAA4D47C0BD}" v="986" dt="2026-09-22T20:50:06.0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nis Jose VELASQUEZ MAYORGA" userId="b0390e79-d20a-473e-ac09-f1449c0efff7" providerId="ADAL" clId="{B2DCCC15-7F8D-4039-9C00-AA8DFCE69CE3}"/>
    <pc:docChg chg="custSel modSld">
      <pc:chgData name="Denis Jose VELASQUEZ MAYORGA" userId="b0390e79-d20a-473e-ac09-f1449c0efff7" providerId="ADAL" clId="{B2DCCC15-7F8D-4039-9C00-AA8DFCE69CE3}" dt="2026-09-22T20:50:06.097" v="1124" actId="6549"/>
      <pc:docMkLst>
        <pc:docMk/>
      </pc:docMkLst>
      <pc:sldChg chg="modSp mod">
        <pc:chgData name="Denis Jose VELASQUEZ MAYORGA" userId="b0390e79-d20a-473e-ac09-f1449c0efff7" providerId="ADAL" clId="{B2DCCC15-7F8D-4039-9C00-AA8DFCE69CE3}" dt="2026-09-17T17:32:22.765" v="29" actId="20577"/>
        <pc:sldMkLst>
          <pc:docMk/>
          <pc:sldMk cId="1472955817" sldId="2134809759"/>
        </pc:sldMkLst>
        <pc:spChg chg="mod">
          <ac:chgData name="Denis Jose VELASQUEZ MAYORGA" userId="b0390e79-d20a-473e-ac09-f1449c0efff7" providerId="ADAL" clId="{B2DCCC15-7F8D-4039-9C00-AA8DFCE69CE3}" dt="2026-09-17T17:32:22.765" v="29" actId="20577"/>
          <ac:spMkLst>
            <pc:docMk/>
            <pc:sldMk cId="1472955817" sldId="2134809759"/>
            <ac:spMk id="9" creationId="{1A015D9C-C9D3-D64F-ADA5-742B12AEEA7C}"/>
          </ac:spMkLst>
        </pc:spChg>
      </pc:sldChg>
      <pc:sldChg chg="modSp mod">
        <pc:chgData name="Denis Jose VELASQUEZ MAYORGA" userId="b0390e79-d20a-473e-ac09-f1449c0efff7" providerId="ADAL" clId="{B2DCCC15-7F8D-4039-9C00-AA8DFCE69CE3}" dt="2026-09-22T20:39:03.214" v="1078" actId="6549"/>
        <pc:sldMkLst>
          <pc:docMk/>
          <pc:sldMk cId="3542126294" sldId="2147374563"/>
        </pc:sldMkLst>
        <pc:spChg chg="mod">
          <ac:chgData name="Denis Jose VELASQUEZ MAYORGA" userId="b0390e79-d20a-473e-ac09-f1449c0efff7" providerId="ADAL" clId="{B2DCCC15-7F8D-4039-9C00-AA8DFCE69CE3}" dt="2026-09-17T17:40:00.154" v="271" actId="20577"/>
          <ac:spMkLst>
            <pc:docMk/>
            <pc:sldMk cId="3542126294" sldId="2147374563"/>
            <ac:spMk id="48" creationId="{98F9DA5C-E82F-B327-8BE5-EAD6C7335DF6}"/>
          </ac:spMkLst>
        </pc:spChg>
        <pc:spChg chg="mod">
          <ac:chgData name="Denis Jose VELASQUEZ MAYORGA" userId="b0390e79-d20a-473e-ac09-f1449c0efff7" providerId="ADAL" clId="{B2DCCC15-7F8D-4039-9C00-AA8DFCE69CE3}" dt="2026-09-17T20:54:16.508" v="899" actId="20577"/>
          <ac:spMkLst>
            <pc:docMk/>
            <pc:sldMk cId="3542126294" sldId="2147374563"/>
            <ac:spMk id="69" creationId="{A95D2B33-E863-28D7-51A0-42C2B1454756}"/>
          </ac:spMkLst>
        </pc:spChg>
        <pc:spChg chg="mod">
          <ac:chgData name="Denis Jose VELASQUEZ MAYORGA" userId="b0390e79-d20a-473e-ac09-f1449c0efff7" providerId="ADAL" clId="{B2DCCC15-7F8D-4039-9C00-AA8DFCE69CE3}" dt="2026-09-17T17:38:38.796" v="158" actId="20577"/>
          <ac:spMkLst>
            <pc:docMk/>
            <pc:sldMk cId="3542126294" sldId="2147374563"/>
            <ac:spMk id="76" creationId="{B61C4B80-A9BA-06D6-8433-DA2A01C611B8}"/>
          </ac:spMkLst>
        </pc:spChg>
        <pc:spChg chg="mod">
          <ac:chgData name="Denis Jose VELASQUEZ MAYORGA" userId="b0390e79-d20a-473e-ac09-f1449c0efff7" providerId="ADAL" clId="{B2DCCC15-7F8D-4039-9C00-AA8DFCE69CE3}" dt="2026-09-17T17:38:44.143" v="170" actId="20577"/>
          <ac:spMkLst>
            <pc:docMk/>
            <pc:sldMk cId="3542126294" sldId="2147374563"/>
            <ac:spMk id="87" creationId="{F7307D37-D143-4E4C-3EAB-731EA8B7DC20}"/>
          </ac:spMkLst>
        </pc:spChg>
        <pc:spChg chg="mod">
          <ac:chgData name="Denis Jose VELASQUEZ MAYORGA" userId="b0390e79-d20a-473e-ac09-f1449c0efff7" providerId="ADAL" clId="{B2DCCC15-7F8D-4039-9C00-AA8DFCE69CE3}" dt="2026-09-17T17:39:37.542" v="243" actId="20577"/>
          <ac:spMkLst>
            <pc:docMk/>
            <pc:sldMk cId="3542126294" sldId="2147374563"/>
            <ac:spMk id="101" creationId="{4288048D-B1CD-4293-AAB7-6F992C4023B6}"/>
          </ac:spMkLst>
        </pc:spChg>
        <pc:spChg chg="mod">
          <ac:chgData name="Denis Jose VELASQUEZ MAYORGA" userId="b0390e79-d20a-473e-ac09-f1449c0efff7" providerId="ADAL" clId="{B2DCCC15-7F8D-4039-9C00-AA8DFCE69CE3}" dt="2026-09-17T17:38:32.978" v="146" actId="20577"/>
          <ac:spMkLst>
            <pc:docMk/>
            <pc:sldMk cId="3542126294" sldId="2147374563"/>
            <ac:spMk id="108" creationId="{95194DEA-02DC-5601-5397-4D11D5EED5D1}"/>
          </ac:spMkLst>
        </pc:spChg>
        <pc:spChg chg="mod">
          <ac:chgData name="Denis Jose VELASQUEZ MAYORGA" userId="b0390e79-d20a-473e-ac09-f1449c0efff7" providerId="ADAL" clId="{B2DCCC15-7F8D-4039-9C00-AA8DFCE69CE3}" dt="2026-09-17T17:39:05.523" v="188" actId="20577"/>
          <ac:spMkLst>
            <pc:docMk/>
            <pc:sldMk cId="3542126294" sldId="2147374563"/>
            <ac:spMk id="110" creationId="{0104CAF6-70FA-E3A0-AE93-BDD721CBC9DD}"/>
          </ac:spMkLst>
        </pc:spChg>
        <pc:spChg chg="mod">
          <ac:chgData name="Denis Jose VELASQUEZ MAYORGA" userId="b0390e79-d20a-473e-ac09-f1449c0efff7" providerId="ADAL" clId="{B2DCCC15-7F8D-4039-9C00-AA8DFCE69CE3}" dt="2026-09-22T20:39:03.214" v="1078" actId="6549"/>
          <ac:spMkLst>
            <pc:docMk/>
            <pc:sldMk cId="3542126294" sldId="2147374563"/>
            <ac:spMk id="111" creationId="{B2868680-D8DB-6FC4-9F27-B28CE08565A7}"/>
          </ac:spMkLst>
        </pc:spChg>
      </pc:sldChg>
      <pc:sldChg chg="modSp mod">
        <pc:chgData name="Denis Jose VELASQUEZ MAYORGA" userId="b0390e79-d20a-473e-ac09-f1449c0efff7" providerId="ADAL" clId="{B2DCCC15-7F8D-4039-9C00-AA8DFCE69CE3}" dt="2026-09-17T17:41:15.407" v="318" actId="14100"/>
        <pc:sldMkLst>
          <pc:docMk/>
          <pc:sldMk cId="354658741" sldId="2147374634"/>
        </pc:sldMkLst>
        <pc:spChg chg="mod">
          <ac:chgData name="Denis Jose VELASQUEZ MAYORGA" userId="b0390e79-d20a-473e-ac09-f1449c0efff7" providerId="ADAL" clId="{B2DCCC15-7F8D-4039-9C00-AA8DFCE69CE3}" dt="2026-09-17T17:41:15.407" v="318" actId="14100"/>
          <ac:spMkLst>
            <pc:docMk/>
            <pc:sldMk cId="354658741" sldId="2147374634"/>
            <ac:spMk id="48" creationId="{830196D8-C2B9-B7A2-0BAF-2A7E0C236F2F}"/>
          </ac:spMkLst>
        </pc:spChg>
      </pc:sldChg>
      <pc:sldChg chg="modSp mod">
        <pc:chgData name="Denis Jose VELASQUEZ MAYORGA" userId="b0390e79-d20a-473e-ac09-f1449c0efff7" providerId="ADAL" clId="{B2DCCC15-7F8D-4039-9C00-AA8DFCE69CE3}" dt="2026-09-17T20:55:15.267" v="902" actId="20577"/>
        <pc:sldMkLst>
          <pc:docMk/>
          <pc:sldMk cId="2350458329" sldId="2147374635"/>
        </pc:sldMkLst>
        <pc:spChg chg="mod">
          <ac:chgData name="Denis Jose VELASQUEZ MAYORGA" userId="b0390e79-d20a-473e-ac09-f1449c0efff7" providerId="ADAL" clId="{B2DCCC15-7F8D-4039-9C00-AA8DFCE69CE3}" dt="2026-09-17T20:55:15.267" v="902" actId="20577"/>
          <ac:spMkLst>
            <pc:docMk/>
            <pc:sldMk cId="2350458329" sldId="2147374635"/>
            <ac:spMk id="9" creationId="{6B961B19-4A75-B751-AC45-1C2847B2E391}"/>
          </ac:spMkLst>
        </pc:spChg>
      </pc:sldChg>
      <pc:sldChg chg="modSp mod">
        <pc:chgData name="Denis Jose VELASQUEZ MAYORGA" userId="b0390e79-d20a-473e-ac09-f1449c0efff7" providerId="ADAL" clId="{B2DCCC15-7F8D-4039-9C00-AA8DFCE69CE3}" dt="2026-09-17T17:47:21.354" v="367" actId="20577"/>
        <pc:sldMkLst>
          <pc:docMk/>
          <pc:sldMk cId="4258292544" sldId="2147374636"/>
        </pc:sldMkLst>
        <pc:spChg chg="mod">
          <ac:chgData name="Denis Jose VELASQUEZ MAYORGA" userId="b0390e79-d20a-473e-ac09-f1449c0efff7" providerId="ADAL" clId="{B2DCCC15-7F8D-4039-9C00-AA8DFCE69CE3}" dt="2026-09-17T17:47:21.354" v="367" actId="20577"/>
          <ac:spMkLst>
            <pc:docMk/>
            <pc:sldMk cId="4258292544" sldId="2147374636"/>
            <ac:spMk id="9" creationId="{D667EF42-E404-ECA3-21FF-A974D365A1A9}"/>
          </ac:spMkLst>
        </pc:spChg>
      </pc:sldChg>
      <pc:sldChg chg="modSp mod">
        <pc:chgData name="Denis Jose VELASQUEZ MAYORGA" userId="b0390e79-d20a-473e-ac09-f1449c0efff7" providerId="ADAL" clId="{B2DCCC15-7F8D-4039-9C00-AA8DFCE69CE3}" dt="2026-09-17T21:02:09.971" v="920" actId="33524"/>
        <pc:sldMkLst>
          <pc:docMk/>
          <pc:sldMk cId="1429910320" sldId="2147374637"/>
        </pc:sldMkLst>
        <pc:spChg chg="mod">
          <ac:chgData name="Denis Jose VELASQUEZ MAYORGA" userId="b0390e79-d20a-473e-ac09-f1449c0efff7" providerId="ADAL" clId="{B2DCCC15-7F8D-4039-9C00-AA8DFCE69CE3}" dt="2026-09-17T17:47:41.296" v="381" actId="20577"/>
          <ac:spMkLst>
            <pc:docMk/>
            <pc:sldMk cId="1429910320" sldId="2147374637"/>
            <ac:spMk id="3" creationId="{5BA9138D-B5E6-6301-7E8E-C02C6C6BA4BB}"/>
          </ac:spMkLst>
        </pc:spChg>
        <pc:spChg chg="mod">
          <ac:chgData name="Denis Jose VELASQUEZ MAYORGA" userId="b0390e79-d20a-473e-ac09-f1449c0efff7" providerId="ADAL" clId="{B2DCCC15-7F8D-4039-9C00-AA8DFCE69CE3}" dt="2026-09-17T17:48:01.486" v="393" actId="20577"/>
          <ac:spMkLst>
            <pc:docMk/>
            <pc:sldMk cId="1429910320" sldId="2147374637"/>
            <ac:spMk id="9" creationId="{681E6252-78DE-2B64-9E06-64921F9E25BB}"/>
          </ac:spMkLst>
        </pc:spChg>
        <pc:spChg chg="mod">
          <ac:chgData name="Denis Jose VELASQUEZ MAYORGA" userId="b0390e79-d20a-473e-ac09-f1449c0efff7" providerId="ADAL" clId="{B2DCCC15-7F8D-4039-9C00-AA8DFCE69CE3}" dt="2026-09-17T21:02:09.971" v="920" actId="33524"/>
          <ac:spMkLst>
            <pc:docMk/>
            <pc:sldMk cId="1429910320" sldId="2147374637"/>
            <ac:spMk id="48" creationId="{6D382BCC-4162-77F3-CFFA-468AD8039901}"/>
          </ac:spMkLst>
        </pc:spChg>
      </pc:sldChg>
      <pc:sldChg chg="modSp mod">
        <pc:chgData name="Denis Jose VELASQUEZ MAYORGA" userId="b0390e79-d20a-473e-ac09-f1449c0efff7" providerId="ADAL" clId="{B2DCCC15-7F8D-4039-9C00-AA8DFCE69CE3}" dt="2026-09-17T17:51:20.867" v="541" actId="20577"/>
        <pc:sldMkLst>
          <pc:docMk/>
          <pc:sldMk cId="1054223175" sldId="2147374639"/>
        </pc:sldMkLst>
        <pc:spChg chg="mod">
          <ac:chgData name="Denis Jose VELASQUEZ MAYORGA" userId="b0390e79-d20a-473e-ac09-f1449c0efff7" providerId="ADAL" clId="{B2DCCC15-7F8D-4039-9C00-AA8DFCE69CE3}" dt="2026-09-17T17:50:37.203" v="521" actId="20577"/>
          <ac:spMkLst>
            <pc:docMk/>
            <pc:sldMk cId="1054223175" sldId="2147374639"/>
            <ac:spMk id="3" creationId="{873A5E5E-0D41-4098-888A-E74464820B7A}"/>
          </ac:spMkLst>
        </pc:spChg>
        <pc:spChg chg="mod">
          <ac:chgData name="Denis Jose VELASQUEZ MAYORGA" userId="b0390e79-d20a-473e-ac09-f1449c0efff7" providerId="ADAL" clId="{B2DCCC15-7F8D-4039-9C00-AA8DFCE69CE3}" dt="2026-09-17T17:51:20.867" v="541" actId="20577"/>
          <ac:spMkLst>
            <pc:docMk/>
            <pc:sldMk cId="1054223175" sldId="2147374639"/>
            <ac:spMk id="9" creationId="{359BF014-3F38-BCEC-754D-74D04CDF1A4A}"/>
          </ac:spMkLst>
        </pc:spChg>
      </pc:sldChg>
      <pc:sldChg chg="modSp mod">
        <pc:chgData name="Denis Jose VELASQUEZ MAYORGA" userId="b0390e79-d20a-473e-ac09-f1449c0efff7" providerId="ADAL" clId="{B2DCCC15-7F8D-4039-9C00-AA8DFCE69CE3}" dt="2026-09-22T20:41:36.674" v="1098" actId="20577"/>
        <pc:sldMkLst>
          <pc:docMk/>
          <pc:sldMk cId="2215524887" sldId="2147374640"/>
        </pc:sldMkLst>
        <pc:spChg chg="mod">
          <ac:chgData name="Denis Jose VELASQUEZ MAYORGA" userId="b0390e79-d20a-473e-ac09-f1449c0efff7" providerId="ADAL" clId="{B2DCCC15-7F8D-4039-9C00-AA8DFCE69CE3}" dt="2026-09-17T17:51:35.803" v="553" actId="20577"/>
          <ac:spMkLst>
            <pc:docMk/>
            <pc:sldMk cId="2215524887" sldId="2147374640"/>
            <ac:spMk id="3" creationId="{C4D34A75-9437-B583-64EE-909B616BEB6D}"/>
          </ac:spMkLst>
        </pc:spChg>
        <pc:spChg chg="mod">
          <ac:chgData name="Denis Jose VELASQUEZ MAYORGA" userId="b0390e79-d20a-473e-ac09-f1449c0efff7" providerId="ADAL" clId="{B2DCCC15-7F8D-4039-9C00-AA8DFCE69CE3}" dt="2026-09-22T20:41:36.674" v="1098" actId="20577"/>
          <ac:spMkLst>
            <pc:docMk/>
            <pc:sldMk cId="2215524887" sldId="2147374640"/>
            <ac:spMk id="9" creationId="{70C35AFB-4D38-D288-2FA0-9A652B569676}"/>
          </ac:spMkLst>
        </pc:spChg>
        <pc:spChg chg="mod">
          <ac:chgData name="Denis Jose VELASQUEZ MAYORGA" userId="b0390e79-d20a-473e-ac09-f1449c0efff7" providerId="ADAL" clId="{B2DCCC15-7F8D-4039-9C00-AA8DFCE69CE3}" dt="2026-09-17T17:51:50.987" v="567" actId="20577"/>
          <ac:spMkLst>
            <pc:docMk/>
            <pc:sldMk cId="2215524887" sldId="2147374640"/>
            <ac:spMk id="48" creationId="{56FE0795-5322-69DF-036C-EAE7247ACB40}"/>
          </ac:spMkLst>
        </pc:spChg>
      </pc:sldChg>
      <pc:sldChg chg="modSp mod">
        <pc:chgData name="Denis Jose VELASQUEZ MAYORGA" userId="b0390e79-d20a-473e-ac09-f1449c0efff7" providerId="ADAL" clId="{B2DCCC15-7F8D-4039-9C00-AA8DFCE69CE3}" dt="2026-09-22T20:42:23.489" v="1112" actId="20577"/>
        <pc:sldMkLst>
          <pc:docMk/>
          <pc:sldMk cId="2670405786" sldId="2147374642"/>
        </pc:sldMkLst>
        <pc:spChg chg="mod">
          <ac:chgData name="Denis Jose VELASQUEZ MAYORGA" userId="b0390e79-d20a-473e-ac09-f1449c0efff7" providerId="ADAL" clId="{B2DCCC15-7F8D-4039-9C00-AA8DFCE69CE3}" dt="2026-09-17T17:52:25.065" v="587" actId="20577"/>
          <ac:spMkLst>
            <pc:docMk/>
            <pc:sldMk cId="2670405786" sldId="2147374642"/>
            <ac:spMk id="4" creationId="{5FBE2395-2D45-4815-6C0F-2E8CEDF2C3A6}"/>
          </ac:spMkLst>
        </pc:spChg>
        <pc:spChg chg="mod">
          <ac:chgData name="Denis Jose VELASQUEZ MAYORGA" userId="b0390e79-d20a-473e-ac09-f1449c0efff7" providerId="ADAL" clId="{B2DCCC15-7F8D-4039-9C00-AA8DFCE69CE3}" dt="2026-09-22T20:42:23.489" v="1112" actId="20577"/>
          <ac:spMkLst>
            <pc:docMk/>
            <pc:sldMk cId="2670405786" sldId="2147374642"/>
            <ac:spMk id="9" creationId="{2929EB6F-81A7-FA37-2194-7A93E8A856A2}"/>
          </ac:spMkLst>
        </pc:spChg>
      </pc:sldChg>
      <pc:sldChg chg="modSp mod">
        <pc:chgData name="Denis Jose VELASQUEZ MAYORGA" userId="b0390e79-d20a-473e-ac09-f1449c0efff7" providerId="ADAL" clId="{B2DCCC15-7F8D-4039-9C00-AA8DFCE69CE3}" dt="2026-09-17T17:54:16.640" v="599" actId="20577"/>
        <pc:sldMkLst>
          <pc:docMk/>
          <pc:sldMk cId="2267814692" sldId="2147374643"/>
        </pc:sldMkLst>
        <pc:spChg chg="mod">
          <ac:chgData name="Denis Jose VELASQUEZ MAYORGA" userId="b0390e79-d20a-473e-ac09-f1449c0efff7" providerId="ADAL" clId="{B2DCCC15-7F8D-4039-9C00-AA8DFCE69CE3}" dt="2026-09-17T17:54:16.640" v="599" actId="20577"/>
          <ac:spMkLst>
            <pc:docMk/>
            <pc:sldMk cId="2267814692" sldId="2147374643"/>
            <ac:spMk id="4" creationId="{6C6E7453-993A-15C1-91A3-9E5A8B8CD7B8}"/>
          </ac:spMkLst>
        </pc:spChg>
      </pc:sldChg>
      <pc:sldChg chg="modSp mod">
        <pc:chgData name="Denis Jose VELASQUEZ MAYORGA" userId="b0390e79-d20a-473e-ac09-f1449c0efff7" providerId="ADAL" clId="{B2DCCC15-7F8D-4039-9C00-AA8DFCE69CE3}" dt="2026-09-17T17:56:43.024" v="611" actId="20577"/>
        <pc:sldMkLst>
          <pc:docMk/>
          <pc:sldMk cId="1141908522" sldId="2147374644"/>
        </pc:sldMkLst>
        <pc:spChg chg="mod">
          <ac:chgData name="Denis Jose VELASQUEZ MAYORGA" userId="b0390e79-d20a-473e-ac09-f1449c0efff7" providerId="ADAL" clId="{B2DCCC15-7F8D-4039-9C00-AA8DFCE69CE3}" dt="2026-09-17T17:56:43.024" v="611" actId="20577"/>
          <ac:spMkLst>
            <pc:docMk/>
            <pc:sldMk cId="1141908522" sldId="2147374644"/>
            <ac:spMk id="4" creationId="{5481DD59-5278-C174-77E1-CBA8DF9F0FFF}"/>
          </ac:spMkLst>
        </pc:spChg>
      </pc:sldChg>
      <pc:sldChg chg="modSp mod">
        <pc:chgData name="Denis Jose VELASQUEZ MAYORGA" userId="b0390e79-d20a-473e-ac09-f1449c0efff7" providerId="ADAL" clId="{B2DCCC15-7F8D-4039-9C00-AA8DFCE69CE3}" dt="2026-09-17T17:57:06.509" v="623" actId="20577"/>
        <pc:sldMkLst>
          <pc:docMk/>
          <pc:sldMk cId="4182976587" sldId="2147374645"/>
        </pc:sldMkLst>
        <pc:spChg chg="mod">
          <ac:chgData name="Denis Jose VELASQUEZ MAYORGA" userId="b0390e79-d20a-473e-ac09-f1449c0efff7" providerId="ADAL" clId="{B2DCCC15-7F8D-4039-9C00-AA8DFCE69CE3}" dt="2026-09-17T17:57:06.509" v="623" actId="20577"/>
          <ac:spMkLst>
            <pc:docMk/>
            <pc:sldMk cId="4182976587" sldId="2147374645"/>
            <ac:spMk id="4" creationId="{A78148D9-F730-E082-7EFF-B3EEE637D665}"/>
          </ac:spMkLst>
        </pc:spChg>
      </pc:sldChg>
      <pc:sldChg chg="modSp mod">
        <pc:chgData name="Denis Jose VELASQUEZ MAYORGA" userId="b0390e79-d20a-473e-ac09-f1449c0efff7" providerId="ADAL" clId="{B2DCCC15-7F8D-4039-9C00-AA8DFCE69CE3}" dt="2026-09-17T21:14:47.610" v="1017" actId="20577"/>
        <pc:sldMkLst>
          <pc:docMk/>
          <pc:sldMk cId="1946252632" sldId="2147374647"/>
        </pc:sldMkLst>
        <pc:spChg chg="mod">
          <ac:chgData name="Denis Jose VELASQUEZ MAYORGA" userId="b0390e79-d20a-473e-ac09-f1449c0efff7" providerId="ADAL" clId="{B2DCCC15-7F8D-4039-9C00-AA8DFCE69CE3}" dt="2026-09-17T17:57:50.364" v="658" actId="20577"/>
          <ac:spMkLst>
            <pc:docMk/>
            <pc:sldMk cId="1946252632" sldId="2147374647"/>
            <ac:spMk id="3" creationId="{92A6CF4A-3895-5CC6-4E25-5A04328A98B0}"/>
          </ac:spMkLst>
        </pc:spChg>
        <pc:spChg chg="mod">
          <ac:chgData name="Denis Jose VELASQUEZ MAYORGA" userId="b0390e79-d20a-473e-ac09-f1449c0efff7" providerId="ADAL" clId="{B2DCCC15-7F8D-4039-9C00-AA8DFCE69CE3}" dt="2026-09-17T21:14:47.610" v="1017" actId="20577"/>
          <ac:spMkLst>
            <pc:docMk/>
            <pc:sldMk cId="1946252632" sldId="2147374647"/>
            <ac:spMk id="9" creationId="{079105E5-7718-D860-CFA6-CD610B5A08F3}"/>
          </ac:spMkLst>
        </pc:spChg>
        <pc:spChg chg="mod">
          <ac:chgData name="Denis Jose VELASQUEZ MAYORGA" userId="b0390e79-d20a-473e-ac09-f1449c0efff7" providerId="ADAL" clId="{B2DCCC15-7F8D-4039-9C00-AA8DFCE69CE3}" dt="2026-09-17T17:57:54.713" v="667" actId="20577"/>
          <ac:spMkLst>
            <pc:docMk/>
            <pc:sldMk cId="1946252632" sldId="2147374647"/>
            <ac:spMk id="48" creationId="{47A40580-6CFF-3578-2561-CCED1FDBCD7F}"/>
          </ac:spMkLst>
        </pc:spChg>
      </pc:sldChg>
      <pc:sldChg chg="modSp mod">
        <pc:chgData name="Denis Jose VELASQUEZ MAYORGA" userId="b0390e79-d20a-473e-ac09-f1449c0efff7" providerId="ADAL" clId="{B2DCCC15-7F8D-4039-9C00-AA8DFCE69CE3}" dt="2026-09-17T17:50:06.963" v="495" actId="20577"/>
        <pc:sldMkLst>
          <pc:docMk/>
          <pc:sldMk cId="2075061482" sldId="2147374648"/>
        </pc:sldMkLst>
        <pc:spChg chg="mod">
          <ac:chgData name="Denis Jose VELASQUEZ MAYORGA" userId="b0390e79-d20a-473e-ac09-f1449c0efff7" providerId="ADAL" clId="{B2DCCC15-7F8D-4039-9C00-AA8DFCE69CE3}" dt="2026-09-17T17:48:13.385" v="405" actId="20577"/>
          <ac:spMkLst>
            <pc:docMk/>
            <pc:sldMk cId="2075061482" sldId="2147374648"/>
            <ac:spMk id="3" creationId="{00C2E0AC-141A-ED57-642F-1AB92FE87009}"/>
          </ac:spMkLst>
        </pc:spChg>
        <pc:spChg chg="mod">
          <ac:chgData name="Denis Jose VELASQUEZ MAYORGA" userId="b0390e79-d20a-473e-ac09-f1449c0efff7" providerId="ADAL" clId="{B2DCCC15-7F8D-4039-9C00-AA8DFCE69CE3}" dt="2026-09-17T17:48:30.871" v="429" actId="20577"/>
          <ac:spMkLst>
            <pc:docMk/>
            <pc:sldMk cId="2075061482" sldId="2147374648"/>
            <ac:spMk id="4" creationId="{32066AAA-1C43-C72B-790D-1598A72C25E4}"/>
          </ac:spMkLst>
        </pc:spChg>
        <pc:spChg chg="mod">
          <ac:chgData name="Denis Jose VELASQUEZ MAYORGA" userId="b0390e79-d20a-473e-ac09-f1449c0efff7" providerId="ADAL" clId="{B2DCCC15-7F8D-4039-9C00-AA8DFCE69CE3}" dt="2026-09-17T17:48:40.292" v="441" actId="20577"/>
          <ac:spMkLst>
            <pc:docMk/>
            <pc:sldMk cId="2075061482" sldId="2147374648"/>
            <ac:spMk id="11" creationId="{D080C687-16E0-30FF-7005-714FD6C928F1}"/>
          </ac:spMkLst>
        </pc:spChg>
        <pc:spChg chg="mod">
          <ac:chgData name="Denis Jose VELASQUEZ MAYORGA" userId="b0390e79-d20a-473e-ac09-f1449c0efff7" providerId="ADAL" clId="{B2DCCC15-7F8D-4039-9C00-AA8DFCE69CE3}" dt="2026-09-17T17:48:50.162" v="453" actId="20577"/>
          <ac:spMkLst>
            <pc:docMk/>
            <pc:sldMk cId="2075061482" sldId="2147374648"/>
            <ac:spMk id="15" creationId="{ECB3D4E5-7603-0AED-A9E1-D129634C1309}"/>
          </ac:spMkLst>
        </pc:spChg>
        <pc:spChg chg="mod">
          <ac:chgData name="Denis Jose VELASQUEZ MAYORGA" userId="b0390e79-d20a-473e-ac09-f1449c0efff7" providerId="ADAL" clId="{B2DCCC15-7F8D-4039-9C00-AA8DFCE69CE3}" dt="2026-09-17T17:50:02.299" v="483" actId="20577"/>
          <ac:spMkLst>
            <pc:docMk/>
            <pc:sldMk cId="2075061482" sldId="2147374648"/>
            <ac:spMk id="19" creationId="{FE86966B-5EA1-CB85-3A75-DD5ACBEFFE88}"/>
          </ac:spMkLst>
        </pc:spChg>
        <pc:spChg chg="mod">
          <ac:chgData name="Denis Jose VELASQUEZ MAYORGA" userId="b0390e79-d20a-473e-ac09-f1449c0efff7" providerId="ADAL" clId="{B2DCCC15-7F8D-4039-9C00-AA8DFCE69CE3}" dt="2026-09-17T17:50:06.963" v="495" actId="20577"/>
          <ac:spMkLst>
            <pc:docMk/>
            <pc:sldMk cId="2075061482" sldId="2147374648"/>
            <ac:spMk id="30" creationId="{310636A6-381C-5CB8-93EC-EBEA496BA05C}"/>
          </ac:spMkLst>
        </pc:spChg>
        <pc:spChg chg="mod">
          <ac:chgData name="Denis Jose VELASQUEZ MAYORGA" userId="b0390e79-d20a-473e-ac09-f1449c0efff7" providerId="ADAL" clId="{B2DCCC15-7F8D-4039-9C00-AA8DFCE69CE3}" dt="2026-09-17T17:48:21.098" v="417" actId="20577"/>
          <ac:spMkLst>
            <pc:docMk/>
            <pc:sldMk cId="2075061482" sldId="2147374648"/>
            <ac:spMk id="48" creationId="{F0C41EB7-FBA9-CAF7-7547-F87D6FC42561}"/>
          </ac:spMkLst>
        </pc:spChg>
      </pc:sldChg>
      <pc:sldChg chg="modSp mod">
        <pc:chgData name="Denis Jose VELASQUEZ MAYORGA" userId="b0390e79-d20a-473e-ac09-f1449c0efff7" providerId="ADAL" clId="{B2DCCC15-7F8D-4039-9C00-AA8DFCE69CE3}" dt="2026-09-21T17:10:31.048" v="1075" actId="20577"/>
        <pc:sldMkLst>
          <pc:docMk/>
          <pc:sldMk cId="794115938" sldId="2147374649"/>
        </pc:sldMkLst>
        <pc:spChg chg="mod">
          <ac:chgData name="Denis Jose VELASQUEZ MAYORGA" userId="b0390e79-d20a-473e-ac09-f1449c0efff7" providerId="ADAL" clId="{B2DCCC15-7F8D-4039-9C00-AA8DFCE69CE3}" dt="2026-09-21T17:10:31.048" v="1075" actId="20577"/>
          <ac:spMkLst>
            <pc:docMk/>
            <pc:sldMk cId="794115938" sldId="2147374649"/>
            <ac:spMk id="9" creationId="{BC3335CC-8B37-4518-42E2-C20960C8FC54}"/>
          </ac:spMkLst>
        </pc:spChg>
      </pc:sldChg>
      <pc:sldChg chg="modSp mod">
        <pc:chgData name="Denis Jose VELASQUEZ MAYORGA" userId="b0390e79-d20a-473e-ac09-f1449c0efff7" providerId="ADAL" clId="{B2DCCC15-7F8D-4039-9C00-AA8DFCE69CE3}" dt="2026-09-22T20:46:28.591" v="1120" actId="20577"/>
        <pc:sldMkLst>
          <pc:docMk/>
          <pc:sldMk cId="304922587" sldId="2147374650"/>
        </pc:sldMkLst>
        <pc:spChg chg="mod">
          <ac:chgData name="Denis Jose VELASQUEZ MAYORGA" userId="b0390e79-d20a-473e-ac09-f1449c0efff7" providerId="ADAL" clId="{B2DCCC15-7F8D-4039-9C00-AA8DFCE69CE3}" dt="2026-09-22T20:46:28.591" v="1120" actId="20577"/>
          <ac:spMkLst>
            <pc:docMk/>
            <pc:sldMk cId="304922587" sldId="2147374650"/>
            <ac:spMk id="9" creationId="{8A9D8CB3-EDE5-5408-301A-D1841B430A22}"/>
          </ac:spMkLst>
        </pc:spChg>
      </pc:sldChg>
      <pc:sldChg chg="modSp mod">
        <pc:chgData name="Denis Jose VELASQUEZ MAYORGA" userId="b0390e79-d20a-473e-ac09-f1449c0efff7" providerId="ADAL" clId="{B2DCCC15-7F8D-4039-9C00-AA8DFCE69CE3}" dt="2026-09-17T18:00:39.648" v="877" actId="20577"/>
        <pc:sldMkLst>
          <pc:docMk/>
          <pc:sldMk cId="2844495699" sldId="2147374651"/>
        </pc:sldMkLst>
        <pc:spChg chg="mod">
          <ac:chgData name="Denis Jose VELASQUEZ MAYORGA" userId="b0390e79-d20a-473e-ac09-f1449c0efff7" providerId="ADAL" clId="{B2DCCC15-7F8D-4039-9C00-AA8DFCE69CE3}" dt="2026-09-17T18:00:39.648" v="877" actId="20577"/>
          <ac:spMkLst>
            <pc:docMk/>
            <pc:sldMk cId="2844495699" sldId="2147374651"/>
            <ac:spMk id="9" creationId="{7D7F519F-4C1C-5000-4BE3-DB2D0E2A9534}"/>
          </ac:spMkLst>
        </pc:spChg>
      </pc:sldChg>
      <pc:sldChg chg="modSp mod">
        <pc:chgData name="Denis Jose VELASQUEZ MAYORGA" userId="b0390e79-d20a-473e-ac09-f1449c0efff7" providerId="ADAL" clId="{B2DCCC15-7F8D-4039-9C00-AA8DFCE69CE3}" dt="2026-09-17T18:00:25.582" v="856" actId="20577"/>
        <pc:sldMkLst>
          <pc:docMk/>
          <pc:sldMk cId="23910626" sldId="2147374652"/>
        </pc:sldMkLst>
        <pc:spChg chg="mod">
          <ac:chgData name="Denis Jose VELASQUEZ MAYORGA" userId="b0390e79-d20a-473e-ac09-f1449c0efff7" providerId="ADAL" clId="{B2DCCC15-7F8D-4039-9C00-AA8DFCE69CE3}" dt="2026-09-17T18:00:25.582" v="856" actId="20577"/>
          <ac:spMkLst>
            <pc:docMk/>
            <pc:sldMk cId="23910626" sldId="2147374652"/>
            <ac:spMk id="9" creationId="{E504D13A-3D66-B73D-BE26-688F37F8FD93}"/>
          </ac:spMkLst>
        </pc:spChg>
      </pc:sldChg>
      <pc:sldChg chg="modSp mod">
        <pc:chgData name="Denis Jose VELASQUEZ MAYORGA" userId="b0390e79-d20a-473e-ac09-f1449c0efff7" providerId="ADAL" clId="{B2DCCC15-7F8D-4039-9C00-AA8DFCE69CE3}" dt="2026-09-17T18:00:49.691" v="889" actId="20577"/>
        <pc:sldMkLst>
          <pc:docMk/>
          <pc:sldMk cId="3245525858" sldId="2147374653"/>
        </pc:sldMkLst>
        <pc:spChg chg="mod">
          <ac:chgData name="Denis Jose VELASQUEZ MAYORGA" userId="b0390e79-d20a-473e-ac09-f1449c0efff7" providerId="ADAL" clId="{B2DCCC15-7F8D-4039-9C00-AA8DFCE69CE3}" dt="2026-09-17T18:00:49.691" v="889" actId="20577"/>
          <ac:spMkLst>
            <pc:docMk/>
            <pc:sldMk cId="3245525858" sldId="2147374653"/>
            <ac:spMk id="9" creationId="{99876ECA-65A7-7BEC-2A72-CC3575443000}"/>
          </ac:spMkLst>
        </pc:spChg>
      </pc:sldChg>
      <pc:sldChg chg="modSp mod">
        <pc:chgData name="Denis Jose VELASQUEZ MAYORGA" userId="b0390e79-d20a-473e-ac09-f1449c0efff7" providerId="ADAL" clId="{B2DCCC15-7F8D-4039-9C00-AA8DFCE69CE3}" dt="2026-09-22T20:50:06.097" v="1124" actId="6549"/>
        <pc:sldMkLst>
          <pc:docMk/>
          <pc:sldMk cId="2967718717" sldId="2147374654"/>
        </pc:sldMkLst>
        <pc:spChg chg="mod">
          <ac:chgData name="Denis Jose VELASQUEZ MAYORGA" userId="b0390e79-d20a-473e-ac09-f1449c0efff7" providerId="ADAL" clId="{B2DCCC15-7F8D-4039-9C00-AA8DFCE69CE3}" dt="2026-09-22T20:50:06.097" v="1124" actId="6549"/>
          <ac:spMkLst>
            <pc:docMk/>
            <pc:sldMk cId="2967718717" sldId="2147374654"/>
            <ac:spMk id="9" creationId="{09899F71-D7ED-D044-6C73-F56B1539228E}"/>
          </ac:spMkLst>
        </pc:spChg>
      </pc:sldChg>
      <pc:sldChg chg="modSp mod">
        <pc:chgData name="Denis Jose VELASQUEZ MAYORGA" userId="b0390e79-d20a-473e-ac09-f1449c0efff7" providerId="ADAL" clId="{B2DCCC15-7F8D-4039-9C00-AA8DFCE69CE3}" dt="2026-09-22T20:37:54.449" v="1077" actId="20577"/>
        <pc:sldMkLst>
          <pc:docMk/>
          <pc:sldMk cId="4068524975" sldId="2147374656"/>
        </pc:sldMkLst>
        <pc:spChg chg="mod">
          <ac:chgData name="Denis Jose VELASQUEZ MAYORGA" userId="b0390e79-d20a-473e-ac09-f1449c0efff7" providerId="ADAL" clId="{B2DCCC15-7F8D-4039-9C00-AA8DFCE69CE3}" dt="2026-09-17T18:02:08.752" v="893" actId="20577"/>
          <ac:spMkLst>
            <pc:docMk/>
            <pc:sldMk cId="4068524975" sldId="2147374656"/>
            <ac:spMk id="5" creationId="{23FF2B76-1700-0F69-B847-63499D0A46FE}"/>
          </ac:spMkLst>
        </pc:spChg>
        <pc:spChg chg="mod">
          <ac:chgData name="Denis Jose VELASQUEZ MAYORGA" userId="b0390e79-d20a-473e-ac09-f1449c0efff7" providerId="ADAL" clId="{B2DCCC15-7F8D-4039-9C00-AA8DFCE69CE3}" dt="2026-09-21T16:32:27.388" v="1028" actId="20577"/>
          <ac:spMkLst>
            <pc:docMk/>
            <pc:sldMk cId="4068524975" sldId="2147374656"/>
            <ac:spMk id="23" creationId="{AEF5FEA6-CDDD-DD24-2681-A1E154588790}"/>
          </ac:spMkLst>
        </pc:spChg>
        <pc:spChg chg="mod">
          <ac:chgData name="Denis Jose VELASQUEZ MAYORGA" userId="b0390e79-d20a-473e-ac09-f1449c0efff7" providerId="ADAL" clId="{B2DCCC15-7F8D-4039-9C00-AA8DFCE69CE3}" dt="2026-09-21T16:32:43.107" v="1030" actId="20577"/>
          <ac:spMkLst>
            <pc:docMk/>
            <pc:sldMk cId="4068524975" sldId="2147374656"/>
            <ac:spMk id="27" creationId="{F74C7992-B269-7A4D-F5CD-785C917D9855}"/>
          </ac:spMkLst>
        </pc:spChg>
        <pc:spChg chg="mod">
          <ac:chgData name="Denis Jose VELASQUEZ MAYORGA" userId="b0390e79-d20a-473e-ac09-f1449c0efff7" providerId="ADAL" clId="{B2DCCC15-7F8D-4039-9C00-AA8DFCE69CE3}" dt="2026-09-17T17:36:23.959" v="47" actId="20577"/>
          <ac:spMkLst>
            <pc:docMk/>
            <pc:sldMk cId="4068524975" sldId="2147374656"/>
            <ac:spMk id="28" creationId="{5B6C65A3-F989-F233-5C02-7A9BFE813332}"/>
          </ac:spMkLst>
        </pc:spChg>
        <pc:spChg chg="mod">
          <ac:chgData name="Denis Jose VELASQUEZ MAYORGA" userId="b0390e79-d20a-473e-ac09-f1449c0efff7" providerId="ADAL" clId="{B2DCCC15-7F8D-4039-9C00-AA8DFCE69CE3}" dt="2026-09-17T20:53:32.932" v="897" actId="20577"/>
          <ac:spMkLst>
            <pc:docMk/>
            <pc:sldMk cId="4068524975" sldId="2147374656"/>
            <ac:spMk id="29" creationId="{FFA65F2D-BEF9-B3D6-B3C3-13960D82FF89}"/>
          </ac:spMkLst>
        </pc:spChg>
        <pc:spChg chg="mod">
          <ac:chgData name="Denis Jose VELASQUEZ MAYORGA" userId="b0390e79-d20a-473e-ac09-f1449c0efff7" providerId="ADAL" clId="{B2DCCC15-7F8D-4039-9C00-AA8DFCE69CE3}" dt="2026-09-21T16:53:33.913" v="1047" actId="20577"/>
          <ac:spMkLst>
            <pc:docMk/>
            <pc:sldMk cId="4068524975" sldId="2147374656"/>
            <ac:spMk id="31" creationId="{6F16F7A7-52AB-5A88-EC30-F3EAB95C46D6}"/>
          </ac:spMkLst>
        </pc:spChg>
        <pc:spChg chg="mod">
          <ac:chgData name="Denis Jose VELASQUEZ MAYORGA" userId="b0390e79-d20a-473e-ac09-f1449c0efff7" providerId="ADAL" clId="{B2DCCC15-7F8D-4039-9C00-AA8DFCE69CE3}" dt="2026-09-17T17:36:30.890" v="56" actId="20577"/>
          <ac:spMkLst>
            <pc:docMk/>
            <pc:sldMk cId="4068524975" sldId="2147374656"/>
            <ac:spMk id="32" creationId="{25F7EE22-44B5-8319-6678-81F0246D5CDF}"/>
          </ac:spMkLst>
        </pc:spChg>
        <pc:spChg chg="mod">
          <ac:chgData name="Denis Jose VELASQUEZ MAYORGA" userId="b0390e79-d20a-473e-ac09-f1449c0efff7" providerId="ADAL" clId="{B2DCCC15-7F8D-4039-9C00-AA8DFCE69CE3}" dt="2026-09-22T20:37:54.449" v="1077" actId="20577"/>
          <ac:spMkLst>
            <pc:docMk/>
            <pc:sldMk cId="4068524975" sldId="2147374656"/>
            <ac:spMk id="33" creationId="{48B118AF-B8CB-1DCC-FD6D-4A8492C78BD6}"/>
          </ac:spMkLst>
        </pc:spChg>
        <pc:spChg chg="mod">
          <ac:chgData name="Denis Jose VELASQUEZ MAYORGA" userId="b0390e79-d20a-473e-ac09-f1449c0efff7" providerId="ADAL" clId="{B2DCCC15-7F8D-4039-9C00-AA8DFCE69CE3}" dt="2026-09-21T16:53:47.263" v="1053" actId="20577"/>
          <ac:spMkLst>
            <pc:docMk/>
            <pc:sldMk cId="4068524975" sldId="2147374656"/>
            <ac:spMk id="34" creationId="{6CF759FE-8CCB-B99F-A968-C2D5B7FD794F}"/>
          </ac:spMkLst>
        </pc:spChg>
        <pc:spChg chg="mod">
          <ac:chgData name="Denis Jose VELASQUEZ MAYORGA" userId="b0390e79-d20a-473e-ac09-f1449c0efff7" providerId="ADAL" clId="{B2DCCC15-7F8D-4039-9C00-AA8DFCE69CE3}" dt="2026-09-17T17:36:59.846" v="116" actId="20577"/>
          <ac:spMkLst>
            <pc:docMk/>
            <pc:sldMk cId="4068524975" sldId="2147374656"/>
            <ac:spMk id="35" creationId="{546ABABE-E39D-2A69-5CA8-BEABC2FFD8E0}"/>
          </ac:spMkLst>
        </pc:spChg>
        <pc:spChg chg="mod">
          <ac:chgData name="Denis Jose VELASQUEZ MAYORGA" userId="b0390e79-d20a-473e-ac09-f1449c0efff7" providerId="ADAL" clId="{B2DCCC15-7F8D-4039-9C00-AA8DFCE69CE3}" dt="2026-09-21T16:53:44.895" v="1051" actId="20577"/>
          <ac:spMkLst>
            <pc:docMk/>
            <pc:sldMk cId="4068524975" sldId="2147374656"/>
            <ac:spMk id="36" creationId="{BE52F69F-9958-D39E-0380-56F6B2019E3E}"/>
          </ac:spMkLst>
        </pc:spChg>
        <pc:spChg chg="mod">
          <ac:chgData name="Denis Jose VELASQUEZ MAYORGA" userId="b0390e79-d20a-473e-ac09-f1449c0efff7" providerId="ADAL" clId="{B2DCCC15-7F8D-4039-9C00-AA8DFCE69CE3}" dt="2026-09-17T17:36:52.882" v="98" actId="20577"/>
          <ac:spMkLst>
            <pc:docMk/>
            <pc:sldMk cId="4068524975" sldId="2147374656"/>
            <ac:spMk id="37" creationId="{42615CFF-AE9A-D622-0E7F-737513A2D303}"/>
          </ac:spMkLst>
        </pc:spChg>
      </pc:sldChg>
    </pc:docChg>
  </pc:docChgLst>
  <pc:docChgLst>
    <pc:chgData name="Denis Jose VELASQUEZ MAYORGA" userId="S::denis.velasquez@wfp.org::b0390e79-d20a-473e-ac09-f1449c0efff7" providerId="AD" clId="Web-{BE4025E7-F4C6-38AC-57EE-644C7D540540}"/>
    <pc:docChg chg="modSld">
      <pc:chgData name="Denis Jose VELASQUEZ MAYORGA" userId="S::denis.velasquez@wfp.org::b0390e79-d20a-473e-ac09-f1449c0efff7" providerId="AD" clId="Web-{BE4025E7-F4C6-38AC-57EE-644C7D540540}" dt="2026-09-21T19:28:26.964" v="13" actId="20577"/>
      <pc:docMkLst>
        <pc:docMk/>
      </pc:docMkLst>
      <pc:sldChg chg="modSp">
        <pc:chgData name="Denis Jose VELASQUEZ MAYORGA" userId="S::denis.velasquez@wfp.org::b0390e79-d20a-473e-ac09-f1449c0efff7" providerId="AD" clId="Web-{BE4025E7-F4C6-38AC-57EE-644C7D540540}" dt="2026-09-21T19:28:26.964" v="13" actId="20577"/>
        <pc:sldMkLst>
          <pc:docMk/>
          <pc:sldMk cId="4068524975" sldId="2147374656"/>
        </pc:sldMkLst>
        <pc:spChg chg="mod">
          <ac:chgData name="Denis Jose VELASQUEZ MAYORGA" userId="S::denis.velasquez@wfp.org::b0390e79-d20a-473e-ac09-f1449c0efff7" providerId="AD" clId="Web-{BE4025E7-F4C6-38AC-57EE-644C7D540540}" dt="2026-09-21T19:28:26.964" v="13" actId="20577"/>
          <ac:spMkLst>
            <pc:docMk/>
            <pc:sldMk cId="4068524975" sldId="2147374656"/>
            <ac:spMk id="29" creationId="{FFA65F2D-BEF9-B3D6-B3C3-13960D82FF89}"/>
          </ac:spMkLst>
        </pc:spChg>
      </pc:sldChg>
    </pc:docChg>
  </pc:docChgLst>
  <pc:docChgLst>
    <pc:chgData name="Anastasiia ZHELEM" userId="c9d0cd14-fe0d-4bc1-9f2b-3d38599b42d7" providerId="ADAL" clId="{09F64D9E-6EB5-4E7F-89C8-6CFF913970AF}"/>
    <pc:docChg chg="undo custSel addSld delSld modSld">
      <pc:chgData name="Anastasiia ZHELEM" userId="c9d0cd14-fe0d-4bc1-9f2b-3d38599b42d7" providerId="ADAL" clId="{09F64D9E-6EB5-4E7F-89C8-6CFF913970AF}" dt="2026-09-10T08:04:20.746" v="261"/>
      <pc:docMkLst>
        <pc:docMk/>
      </pc:docMkLst>
      <pc:sldChg chg="modSp mod">
        <pc:chgData name="Anastasiia ZHELEM" userId="c9d0cd14-fe0d-4bc1-9f2b-3d38599b42d7" providerId="ADAL" clId="{09F64D9E-6EB5-4E7F-89C8-6CFF913970AF}" dt="2026-08-26T12:31:53.583" v="2" actId="14100"/>
        <pc:sldMkLst>
          <pc:docMk/>
          <pc:sldMk cId="3542126294" sldId="2147374563"/>
        </pc:sldMkLst>
        <pc:spChg chg="mod">
          <ac:chgData name="Anastasiia ZHELEM" userId="c9d0cd14-fe0d-4bc1-9f2b-3d38599b42d7" providerId="ADAL" clId="{09F64D9E-6EB5-4E7F-89C8-6CFF913970AF}" dt="2026-08-26T12:31:53.583" v="2" actId="14100"/>
          <ac:spMkLst>
            <pc:docMk/>
            <pc:sldMk cId="3542126294" sldId="2147374563"/>
            <ac:spMk id="48" creationId="{98F9DA5C-E82F-B327-8BE5-EAD6C7335DF6}"/>
          </ac:spMkLst>
        </pc:spChg>
      </pc:sldChg>
      <pc:sldChg chg="modSp">
        <pc:chgData name="Anastasiia ZHELEM" userId="c9d0cd14-fe0d-4bc1-9f2b-3d38599b42d7" providerId="ADAL" clId="{09F64D9E-6EB5-4E7F-89C8-6CFF913970AF}" dt="2026-08-26T12:33:01.699" v="3"/>
        <pc:sldMkLst>
          <pc:docMk/>
          <pc:sldMk cId="354658741" sldId="2147374634"/>
        </pc:sldMkLst>
        <pc:spChg chg="mod">
          <ac:chgData name="Anastasiia ZHELEM" userId="c9d0cd14-fe0d-4bc1-9f2b-3d38599b42d7" providerId="ADAL" clId="{09F64D9E-6EB5-4E7F-89C8-6CFF913970AF}" dt="2026-08-26T12:33:01.699" v="3"/>
          <ac:spMkLst>
            <pc:docMk/>
            <pc:sldMk cId="354658741" sldId="2147374634"/>
            <ac:spMk id="109" creationId="{6E17C45F-1B3F-B51F-C9B3-F271C0A17BA5}"/>
          </ac:spMkLst>
        </pc:spChg>
      </pc:sldChg>
      <pc:sldChg chg="modSp">
        <pc:chgData name="Anastasiia ZHELEM" userId="c9d0cd14-fe0d-4bc1-9f2b-3d38599b42d7" providerId="ADAL" clId="{09F64D9E-6EB5-4E7F-89C8-6CFF913970AF}" dt="2026-08-26T12:33:01.699" v="3"/>
        <pc:sldMkLst>
          <pc:docMk/>
          <pc:sldMk cId="2350458329" sldId="2147374635"/>
        </pc:sldMkLst>
        <pc:spChg chg="mod">
          <ac:chgData name="Anastasiia ZHELEM" userId="c9d0cd14-fe0d-4bc1-9f2b-3d38599b42d7" providerId="ADAL" clId="{09F64D9E-6EB5-4E7F-89C8-6CFF913970AF}" dt="2026-08-26T12:33:01.699" v="3"/>
          <ac:spMkLst>
            <pc:docMk/>
            <pc:sldMk cId="2350458329" sldId="2147374635"/>
            <ac:spMk id="109" creationId="{F36DD8F6-F296-DEAE-576A-4F63D3F43E04}"/>
          </ac:spMkLst>
        </pc:spChg>
      </pc:sldChg>
      <pc:sldChg chg="modSp">
        <pc:chgData name="Anastasiia ZHELEM" userId="c9d0cd14-fe0d-4bc1-9f2b-3d38599b42d7" providerId="ADAL" clId="{09F64D9E-6EB5-4E7F-89C8-6CFF913970AF}" dt="2026-09-10T08:04:20.746" v="261"/>
        <pc:sldMkLst>
          <pc:docMk/>
          <pc:sldMk cId="4258292544" sldId="2147374636"/>
        </pc:sldMkLst>
        <pc:spChg chg="mod">
          <ac:chgData name="Anastasiia ZHELEM" userId="c9d0cd14-fe0d-4bc1-9f2b-3d38599b42d7" providerId="ADAL" clId="{09F64D9E-6EB5-4E7F-89C8-6CFF913970AF}" dt="2026-09-10T08:04:20.746" v="261"/>
          <ac:spMkLst>
            <pc:docMk/>
            <pc:sldMk cId="4258292544" sldId="2147374636"/>
            <ac:spMk id="9" creationId="{D667EF42-E404-ECA3-21FF-A974D365A1A9}"/>
          </ac:spMkLst>
        </pc:spChg>
        <pc:spChg chg="mod">
          <ac:chgData name="Anastasiia ZHELEM" userId="c9d0cd14-fe0d-4bc1-9f2b-3d38599b42d7" providerId="ADAL" clId="{09F64D9E-6EB5-4E7F-89C8-6CFF913970AF}" dt="2026-08-26T12:33:01.699" v="3"/>
          <ac:spMkLst>
            <pc:docMk/>
            <pc:sldMk cId="4258292544" sldId="2147374636"/>
            <ac:spMk id="109" creationId="{9E251306-1352-8F67-D3F4-05E828934EB6}"/>
          </ac:spMkLst>
        </pc:spChg>
      </pc:sldChg>
      <pc:sldChg chg="modSp">
        <pc:chgData name="Anastasiia ZHELEM" userId="c9d0cd14-fe0d-4bc1-9f2b-3d38599b42d7" providerId="ADAL" clId="{09F64D9E-6EB5-4E7F-89C8-6CFF913970AF}" dt="2026-09-10T08:04:20.746" v="261"/>
        <pc:sldMkLst>
          <pc:docMk/>
          <pc:sldMk cId="1429910320" sldId="2147374637"/>
        </pc:sldMkLst>
        <pc:spChg chg="mod">
          <ac:chgData name="Anastasiia ZHELEM" userId="c9d0cd14-fe0d-4bc1-9f2b-3d38599b42d7" providerId="ADAL" clId="{09F64D9E-6EB5-4E7F-89C8-6CFF913970AF}" dt="2026-08-26T12:33:40.982" v="4"/>
          <ac:spMkLst>
            <pc:docMk/>
            <pc:sldMk cId="1429910320" sldId="2147374637"/>
            <ac:spMk id="3" creationId="{5BA9138D-B5E6-6301-7E8E-C02C6C6BA4BB}"/>
          </ac:spMkLst>
        </pc:spChg>
        <pc:spChg chg="mod">
          <ac:chgData name="Anastasiia ZHELEM" userId="c9d0cd14-fe0d-4bc1-9f2b-3d38599b42d7" providerId="ADAL" clId="{09F64D9E-6EB5-4E7F-89C8-6CFF913970AF}" dt="2026-09-10T08:04:20.746" v="261"/>
          <ac:spMkLst>
            <pc:docMk/>
            <pc:sldMk cId="1429910320" sldId="2147374637"/>
            <ac:spMk id="9" creationId="{681E6252-78DE-2B64-9E06-64921F9E25BB}"/>
          </ac:spMkLst>
        </pc:spChg>
      </pc:sldChg>
      <pc:sldChg chg="modSp mod">
        <pc:chgData name="Anastasiia ZHELEM" userId="c9d0cd14-fe0d-4bc1-9f2b-3d38599b42d7" providerId="ADAL" clId="{09F64D9E-6EB5-4E7F-89C8-6CFF913970AF}" dt="2026-08-26T12:35:55.364" v="212" actId="14100"/>
        <pc:sldMkLst>
          <pc:docMk/>
          <pc:sldMk cId="1054223175" sldId="2147374639"/>
        </pc:sldMkLst>
        <pc:spChg chg="mod">
          <ac:chgData name="Anastasiia ZHELEM" userId="c9d0cd14-fe0d-4bc1-9f2b-3d38599b42d7" providerId="ADAL" clId="{09F64D9E-6EB5-4E7F-89C8-6CFF913970AF}" dt="2026-08-26T12:33:40.982" v="4"/>
          <ac:spMkLst>
            <pc:docMk/>
            <pc:sldMk cId="1054223175" sldId="2147374639"/>
            <ac:spMk id="3" creationId="{873A5E5E-0D41-4098-888A-E74464820B7A}"/>
          </ac:spMkLst>
        </pc:spChg>
        <pc:spChg chg="mod">
          <ac:chgData name="Anastasiia ZHELEM" userId="c9d0cd14-fe0d-4bc1-9f2b-3d38599b42d7" providerId="ADAL" clId="{09F64D9E-6EB5-4E7F-89C8-6CFF913970AF}" dt="2026-08-26T12:35:55.364" v="212" actId="14100"/>
          <ac:spMkLst>
            <pc:docMk/>
            <pc:sldMk cId="1054223175" sldId="2147374639"/>
            <ac:spMk id="7" creationId="{F10EF608-5CDB-063C-0C41-BEE789FAA4E7}"/>
          </ac:spMkLst>
        </pc:spChg>
      </pc:sldChg>
      <pc:sldChg chg="addSp delSp modSp mod">
        <pc:chgData name="Anastasiia ZHELEM" userId="c9d0cd14-fe0d-4bc1-9f2b-3d38599b42d7" providerId="ADAL" clId="{09F64D9E-6EB5-4E7F-89C8-6CFF913970AF}" dt="2026-08-26T12:41:03.629" v="231" actId="22"/>
        <pc:sldMkLst>
          <pc:docMk/>
          <pc:sldMk cId="2215524887" sldId="2147374640"/>
        </pc:sldMkLst>
        <pc:spChg chg="mod">
          <ac:chgData name="Anastasiia ZHELEM" userId="c9d0cd14-fe0d-4bc1-9f2b-3d38599b42d7" providerId="ADAL" clId="{09F64D9E-6EB5-4E7F-89C8-6CFF913970AF}" dt="2026-08-26T12:33:40.982" v="4"/>
          <ac:spMkLst>
            <pc:docMk/>
            <pc:sldMk cId="2215524887" sldId="2147374640"/>
            <ac:spMk id="3" creationId="{C4D34A75-9437-B583-64EE-909B616BEB6D}"/>
          </ac:spMkLst>
        </pc:spChg>
        <pc:spChg chg="add">
          <ac:chgData name="Anastasiia ZHELEM" userId="c9d0cd14-fe0d-4bc1-9f2b-3d38599b42d7" providerId="ADAL" clId="{09F64D9E-6EB5-4E7F-89C8-6CFF913970AF}" dt="2026-08-26T12:41:03.629" v="231" actId="22"/>
          <ac:spMkLst>
            <pc:docMk/>
            <pc:sldMk cId="2215524887" sldId="2147374640"/>
            <ac:spMk id="5" creationId="{508F96DC-7D61-AA81-ECD2-EA0581D8495B}"/>
          </ac:spMkLst>
        </pc:spChg>
      </pc:sldChg>
      <pc:sldChg chg="addSp delSp modSp mod">
        <pc:chgData name="Anastasiia ZHELEM" userId="c9d0cd14-fe0d-4bc1-9f2b-3d38599b42d7" providerId="ADAL" clId="{09F64D9E-6EB5-4E7F-89C8-6CFF913970AF}" dt="2026-08-26T12:41:07.358" v="233" actId="22"/>
        <pc:sldMkLst>
          <pc:docMk/>
          <pc:sldMk cId="2670405786" sldId="2147374642"/>
        </pc:sldMkLst>
        <pc:spChg chg="mod">
          <ac:chgData name="Anastasiia ZHELEM" userId="c9d0cd14-fe0d-4bc1-9f2b-3d38599b42d7" providerId="ADAL" clId="{09F64D9E-6EB5-4E7F-89C8-6CFF913970AF}" dt="2026-08-26T12:36:13.902" v="215"/>
          <ac:spMkLst>
            <pc:docMk/>
            <pc:sldMk cId="2670405786" sldId="2147374642"/>
            <ac:spMk id="4" creationId="{5FBE2395-2D45-4815-6C0F-2E8CEDF2C3A6}"/>
          </ac:spMkLst>
        </pc:spChg>
        <pc:spChg chg="add">
          <ac:chgData name="Anastasiia ZHELEM" userId="c9d0cd14-fe0d-4bc1-9f2b-3d38599b42d7" providerId="ADAL" clId="{09F64D9E-6EB5-4E7F-89C8-6CFF913970AF}" dt="2026-08-26T12:41:07.358" v="233" actId="22"/>
          <ac:spMkLst>
            <pc:docMk/>
            <pc:sldMk cId="2670405786" sldId="2147374642"/>
            <ac:spMk id="5" creationId="{EA60A90D-265C-A5A4-827C-7B6443E41795}"/>
          </ac:spMkLst>
        </pc:spChg>
      </pc:sldChg>
      <pc:sldChg chg="addSp delSp modSp mod">
        <pc:chgData name="Anastasiia ZHELEM" userId="c9d0cd14-fe0d-4bc1-9f2b-3d38599b42d7" providerId="ADAL" clId="{09F64D9E-6EB5-4E7F-89C8-6CFF913970AF}" dt="2026-08-26T12:41:11.226" v="235" actId="22"/>
        <pc:sldMkLst>
          <pc:docMk/>
          <pc:sldMk cId="2267814692" sldId="2147374643"/>
        </pc:sldMkLst>
        <pc:spChg chg="mod">
          <ac:chgData name="Anastasiia ZHELEM" userId="c9d0cd14-fe0d-4bc1-9f2b-3d38599b42d7" providerId="ADAL" clId="{09F64D9E-6EB5-4E7F-89C8-6CFF913970AF}" dt="2026-08-26T12:36:13.902" v="215"/>
          <ac:spMkLst>
            <pc:docMk/>
            <pc:sldMk cId="2267814692" sldId="2147374643"/>
            <ac:spMk id="4" creationId="{6C6E7453-993A-15C1-91A3-9E5A8B8CD7B8}"/>
          </ac:spMkLst>
        </pc:spChg>
        <pc:spChg chg="add">
          <ac:chgData name="Anastasiia ZHELEM" userId="c9d0cd14-fe0d-4bc1-9f2b-3d38599b42d7" providerId="ADAL" clId="{09F64D9E-6EB5-4E7F-89C8-6CFF913970AF}" dt="2026-08-26T12:41:11.226" v="235" actId="22"/>
          <ac:spMkLst>
            <pc:docMk/>
            <pc:sldMk cId="2267814692" sldId="2147374643"/>
            <ac:spMk id="5" creationId="{A40BEF35-D29D-DE1B-34B9-0AEF999C7E59}"/>
          </ac:spMkLst>
        </pc:spChg>
      </pc:sldChg>
      <pc:sldChg chg="addSp delSp modSp mod">
        <pc:chgData name="Anastasiia ZHELEM" userId="c9d0cd14-fe0d-4bc1-9f2b-3d38599b42d7" providerId="ADAL" clId="{09F64D9E-6EB5-4E7F-89C8-6CFF913970AF}" dt="2026-08-26T12:41:14.786" v="237" actId="22"/>
        <pc:sldMkLst>
          <pc:docMk/>
          <pc:sldMk cId="1141908522" sldId="2147374644"/>
        </pc:sldMkLst>
        <pc:spChg chg="mod">
          <ac:chgData name="Anastasiia ZHELEM" userId="c9d0cd14-fe0d-4bc1-9f2b-3d38599b42d7" providerId="ADAL" clId="{09F64D9E-6EB5-4E7F-89C8-6CFF913970AF}" dt="2026-08-26T12:36:13.902" v="215"/>
          <ac:spMkLst>
            <pc:docMk/>
            <pc:sldMk cId="1141908522" sldId="2147374644"/>
            <ac:spMk id="4" creationId="{5481DD59-5278-C174-77E1-CBA8DF9F0FFF}"/>
          </ac:spMkLst>
        </pc:spChg>
        <pc:spChg chg="add">
          <ac:chgData name="Anastasiia ZHELEM" userId="c9d0cd14-fe0d-4bc1-9f2b-3d38599b42d7" providerId="ADAL" clId="{09F64D9E-6EB5-4E7F-89C8-6CFF913970AF}" dt="2026-08-26T12:41:14.786" v="237" actId="22"/>
          <ac:spMkLst>
            <pc:docMk/>
            <pc:sldMk cId="1141908522" sldId="2147374644"/>
            <ac:spMk id="5" creationId="{E0C6C801-06E8-C66F-6D9B-B549EEC0A85F}"/>
          </ac:spMkLst>
        </pc:spChg>
      </pc:sldChg>
      <pc:sldChg chg="addSp delSp modSp mod">
        <pc:chgData name="Anastasiia ZHELEM" userId="c9d0cd14-fe0d-4bc1-9f2b-3d38599b42d7" providerId="ADAL" clId="{09F64D9E-6EB5-4E7F-89C8-6CFF913970AF}" dt="2026-08-26T12:41:18.427" v="239" actId="22"/>
        <pc:sldMkLst>
          <pc:docMk/>
          <pc:sldMk cId="4182976587" sldId="2147374645"/>
        </pc:sldMkLst>
        <pc:spChg chg="mod">
          <ac:chgData name="Anastasiia ZHELEM" userId="c9d0cd14-fe0d-4bc1-9f2b-3d38599b42d7" providerId="ADAL" clId="{09F64D9E-6EB5-4E7F-89C8-6CFF913970AF}" dt="2026-08-26T12:36:13.902" v="215"/>
          <ac:spMkLst>
            <pc:docMk/>
            <pc:sldMk cId="4182976587" sldId="2147374645"/>
            <ac:spMk id="4" creationId="{A78148D9-F730-E082-7EFF-B3EEE637D665}"/>
          </ac:spMkLst>
        </pc:spChg>
        <pc:spChg chg="add">
          <ac:chgData name="Anastasiia ZHELEM" userId="c9d0cd14-fe0d-4bc1-9f2b-3d38599b42d7" providerId="ADAL" clId="{09F64D9E-6EB5-4E7F-89C8-6CFF913970AF}" dt="2026-08-26T12:41:18.427" v="239" actId="22"/>
          <ac:spMkLst>
            <pc:docMk/>
            <pc:sldMk cId="4182976587" sldId="2147374645"/>
            <ac:spMk id="5" creationId="{8541900B-1279-1DC2-03D7-EE6BD717F5AB}"/>
          </ac:spMkLst>
        </pc:spChg>
      </pc:sldChg>
      <pc:sldChg chg="addSp delSp modSp mod">
        <pc:chgData name="Anastasiia ZHELEM" userId="c9d0cd14-fe0d-4bc1-9f2b-3d38599b42d7" providerId="ADAL" clId="{09F64D9E-6EB5-4E7F-89C8-6CFF913970AF}" dt="2026-08-26T12:41:21.657" v="241" actId="22"/>
        <pc:sldMkLst>
          <pc:docMk/>
          <pc:sldMk cId="1946252632" sldId="2147374647"/>
        </pc:sldMkLst>
        <pc:spChg chg="add">
          <ac:chgData name="Anastasiia ZHELEM" userId="c9d0cd14-fe0d-4bc1-9f2b-3d38599b42d7" providerId="ADAL" clId="{09F64D9E-6EB5-4E7F-89C8-6CFF913970AF}" dt="2026-08-26T12:41:21.657" v="241" actId="22"/>
          <ac:spMkLst>
            <pc:docMk/>
            <pc:sldMk cId="1946252632" sldId="2147374647"/>
            <ac:spMk id="5" creationId="{49FA93FC-CE45-E1FD-E277-35514CAB6E33}"/>
          </ac:spMkLst>
        </pc:spChg>
      </pc:sldChg>
      <pc:sldChg chg="modSp mod">
        <pc:chgData name="Anastasiia ZHELEM" userId="c9d0cd14-fe0d-4bc1-9f2b-3d38599b42d7" providerId="ADAL" clId="{09F64D9E-6EB5-4E7F-89C8-6CFF913970AF}" dt="2026-08-26T12:35:09.032" v="209" actId="1037"/>
        <pc:sldMkLst>
          <pc:docMk/>
          <pc:sldMk cId="2075061482" sldId="2147374648"/>
        </pc:sldMkLst>
        <pc:spChg chg="mod">
          <ac:chgData name="Anastasiia ZHELEM" userId="c9d0cd14-fe0d-4bc1-9f2b-3d38599b42d7" providerId="ADAL" clId="{09F64D9E-6EB5-4E7F-89C8-6CFF913970AF}" dt="2026-08-26T12:35:09.032" v="209" actId="1037"/>
          <ac:spMkLst>
            <pc:docMk/>
            <pc:sldMk cId="2075061482" sldId="2147374648"/>
            <ac:spMk id="2" creationId="{6D921769-5E12-5B88-00B5-CE873170D108}"/>
          </ac:spMkLst>
        </pc:spChg>
        <pc:spChg chg="mod">
          <ac:chgData name="Anastasiia ZHELEM" userId="c9d0cd14-fe0d-4bc1-9f2b-3d38599b42d7" providerId="ADAL" clId="{09F64D9E-6EB5-4E7F-89C8-6CFF913970AF}" dt="2026-08-26T12:33:40.982" v="4"/>
          <ac:spMkLst>
            <pc:docMk/>
            <pc:sldMk cId="2075061482" sldId="2147374648"/>
            <ac:spMk id="3" creationId="{00C2E0AC-141A-ED57-642F-1AB92FE87009}"/>
          </ac:spMkLst>
        </pc:spChg>
        <pc:spChg chg="mod">
          <ac:chgData name="Anastasiia ZHELEM" userId="c9d0cd14-fe0d-4bc1-9f2b-3d38599b42d7" providerId="ADAL" clId="{09F64D9E-6EB5-4E7F-89C8-6CFF913970AF}" dt="2026-08-26T12:34:44.388" v="18" actId="1038"/>
          <ac:spMkLst>
            <pc:docMk/>
            <pc:sldMk cId="2075061482" sldId="2147374648"/>
            <ac:spMk id="4" creationId="{32066AAA-1C43-C72B-790D-1598A72C25E4}"/>
          </ac:spMkLst>
        </pc:spChg>
        <pc:spChg chg="mod">
          <ac:chgData name="Anastasiia ZHELEM" userId="c9d0cd14-fe0d-4bc1-9f2b-3d38599b42d7" providerId="ADAL" clId="{09F64D9E-6EB5-4E7F-89C8-6CFF913970AF}" dt="2026-08-26T12:34:44.388" v="18" actId="1038"/>
          <ac:spMkLst>
            <pc:docMk/>
            <pc:sldMk cId="2075061482" sldId="2147374648"/>
            <ac:spMk id="11" creationId="{D080C687-16E0-30FF-7005-714FD6C928F1}"/>
          </ac:spMkLst>
        </pc:spChg>
        <pc:spChg chg="mod">
          <ac:chgData name="Anastasiia ZHELEM" userId="c9d0cd14-fe0d-4bc1-9f2b-3d38599b42d7" providerId="ADAL" clId="{09F64D9E-6EB5-4E7F-89C8-6CFF913970AF}" dt="2026-08-26T12:34:44.388" v="18" actId="1038"/>
          <ac:spMkLst>
            <pc:docMk/>
            <pc:sldMk cId="2075061482" sldId="2147374648"/>
            <ac:spMk id="15" creationId="{ECB3D4E5-7603-0AED-A9E1-D129634C1309}"/>
          </ac:spMkLst>
        </pc:spChg>
        <pc:spChg chg="mod">
          <ac:chgData name="Anastasiia ZHELEM" userId="c9d0cd14-fe0d-4bc1-9f2b-3d38599b42d7" providerId="ADAL" clId="{09F64D9E-6EB5-4E7F-89C8-6CFF913970AF}" dt="2026-08-26T12:34:52.367" v="29" actId="1035"/>
          <ac:spMkLst>
            <pc:docMk/>
            <pc:sldMk cId="2075061482" sldId="2147374648"/>
            <ac:spMk id="19" creationId="{FE86966B-5EA1-CB85-3A75-DD5ACBEFFE88}"/>
          </ac:spMkLst>
        </pc:spChg>
        <pc:spChg chg="mod">
          <ac:chgData name="Anastasiia ZHELEM" userId="c9d0cd14-fe0d-4bc1-9f2b-3d38599b42d7" providerId="ADAL" clId="{09F64D9E-6EB5-4E7F-89C8-6CFF913970AF}" dt="2026-08-26T12:34:23.983" v="7"/>
          <ac:spMkLst>
            <pc:docMk/>
            <pc:sldMk cId="2075061482" sldId="2147374648"/>
            <ac:spMk id="23" creationId="{0AB18AEC-96DC-5F85-99E6-2AF42618E2AF}"/>
          </ac:spMkLst>
        </pc:spChg>
        <pc:cxnChg chg="mod">
          <ac:chgData name="Anastasiia ZHELEM" userId="c9d0cd14-fe0d-4bc1-9f2b-3d38599b42d7" providerId="ADAL" clId="{09F64D9E-6EB5-4E7F-89C8-6CFF913970AF}" dt="2026-08-26T12:34:52.367" v="29" actId="1035"/>
          <ac:cxnSpMkLst>
            <pc:docMk/>
            <pc:sldMk cId="2075061482" sldId="2147374648"/>
            <ac:cxnSpMk id="27" creationId="{65DEB2A3-66B5-8747-A221-308D1A223EDC}"/>
          </ac:cxnSpMkLst>
        </pc:cxnChg>
        <pc:cxnChg chg="mod">
          <ac:chgData name="Anastasiia ZHELEM" userId="c9d0cd14-fe0d-4bc1-9f2b-3d38599b42d7" providerId="ADAL" clId="{09F64D9E-6EB5-4E7F-89C8-6CFF913970AF}" dt="2026-08-26T12:34:52.367" v="29" actId="1035"/>
          <ac:cxnSpMkLst>
            <pc:docMk/>
            <pc:sldMk cId="2075061482" sldId="2147374648"/>
            <ac:cxnSpMk id="28" creationId="{D898FB5F-498F-2295-57C8-CF7108CDC0EF}"/>
          </ac:cxnSpMkLst>
        </pc:cxnChg>
      </pc:sldChg>
      <pc:sldChg chg="addSp delSp modSp mod">
        <pc:chgData name="Anastasiia ZHELEM" userId="c9d0cd14-fe0d-4bc1-9f2b-3d38599b42d7" providerId="ADAL" clId="{09F64D9E-6EB5-4E7F-89C8-6CFF913970AF}" dt="2026-08-26T12:41:24.637" v="243" actId="22"/>
        <pc:sldMkLst>
          <pc:docMk/>
          <pc:sldMk cId="794115938" sldId="2147374649"/>
        </pc:sldMkLst>
        <pc:spChg chg="add">
          <ac:chgData name="Anastasiia ZHELEM" userId="c9d0cd14-fe0d-4bc1-9f2b-3d38599b42d7" providerId="ADAL" clId="{09F64D9E-6EB5-4E7F-89C8-6CFF913970AF}" dt="2026-08-26T12:41:24.637" v="243" actId="22"/>
          <ac:spMkLst>
            <pc:docMk/>
            <pc:sldMk cId="794115938" sldId="2147374649"/>
            <ac:spMk id="5" creationId="{702A1EAC-504C-A43C-FD38-122263AEAF9A}"/>
          </ac:spMkLst>
        </pc:spChg>
      </pc:sldChg>
      <pc:sldChg chg="addSp delSp modSp mod">
        <pc:chgData name="Anastasiia ZHELEM" userId="c9d0cd14-fe0d-4bc1-9f2b-3d38599b42d7" providerId="ADAL" clId="{09F64D9E-6EB5-4E7F-89C8-6CFF913970AF}" dt="2026-08-26T12:42:15.596" v="253" actId="22"/>
        <pc:sldMkLst>
          <pc:docMk/>
          <pc:sldMk cId="304922587" sldId="2147374650"/>
        </pc:sldMkLst>
        <pc:spChg chg="add">
          <ac:chgData name="Anastasiia ZHELEM" userId="c9d0cd14-fe0d-4bc1-9f2b-3d38599b42d7" providerId="ADAL" clId="{09F64D9E-6EB5-4E7F-89C8-6CFF913970AF}" dt="2026-08-26T12:42:15.596" v="253" actId="22"/>
          <ac:spMkLst>
            <pc:docMk/>
            <pc:sldMk cId="304922587" sldId="2147374650"/>
            <ac:spMk id="5" creationId="{3332C94D-02C6-D63C-4F41-1A22CD31F28C}"/>
          </ac:spMkLst>
        </pc:spChg>
      </pc:sldChg>
      <pc:sldChg chg="addSp delSp modSp mod">
        <pc:chgData name="Anastasiia ZHELEM" userId="c9d0cd14-fe0d-4bc1-9f2b-3d38599b42d7" providerId="ADAL" clId="{09F64D9E-6EB5-4E7F-89C8-6CFF913970AF}" dt="2026-08-26T12:42:19.329" v="255" actId="22"/>
        <pc:sldMkLst>
          <pc:docMk/>
          <pc:sldMk cId="2844495699" sldId="2147374651"/>
        </pc:sldMkLst>
        <pc:spChg chg="mod">
          <ac:chgData name="Anastasiia ZHELEM" userId="c9d0cd14-fe0d-4bc1-9f2b-3d38599b42d7" providerId="ADAL" clId="{09F64D9E-6EB5-4E7F-89C8-6CFF913970AF}" dt="2026-08-26T12:38:44.205" v="225"/>
          <ac:spMkLst>
            <pc:docMk/>
            <pc:sldMk cId="2844495699" sldId="2147374651"/>
            <ac:spMk id="3" creationId="{F61780C2-827C-89CB-02D9-9A444DBEAD03}"/>
          </ac:spMkLst>
        </pc:spChg>
        <pc:spChg chg="add">
          <ac:chgData name="Anastasiia ZHELEM" userId="c9d0cd14-fe0d-4bc1-9f2b-3d38599b42d7" providerId="ADAL" clId="{09F64D9E-6EB5-4E7F-89C8-6CFF913970AF}" dt="2026-08-26T12:42:19.329" v="255" actId="22"/>
          <ac:spMkLst>
            <pc:docMk/>
            <pc:sldMk cId="2844495699" sldId="2147374651"/>
            <ac:spMk id="5" creationId="{0B58351E-440A-1A5D-F073-1A677D88858E}"/>
          </ac:spMkLst>
        </pc:spChg>
      </pc:sldChg>
      <pc:sldChg chg="addSp delSp modSp mod">
        <pc:chgData name="Anastasiia ZHELEM" userId="c9d0cd14-fe0d-4bc1-9f2b-3d38599b42d7" providerId="ADAL" clId="{09F64D9E-6EB5-4E7F-89C8-6CFF913970AF}" dt="2026-08-26T12:42:24.706" v="257" actId="22"/>
        <pc:sldMkLst>
          <pc:docMk/>
          <pc:sldMk cId="23910626" sldId="2147374652"/>
        </pc:sldMkLst>
        <pc:spChg chg="mod">
          <ac:chgData name="Anastasiia ZHELEM" userId="c9d0cd14-fe0d-4bc1-9f2b-3d38599b42d7" providerId="ADAL" clId="{09F64D9E-6EB5-4E7F-89C8-6CFF913970AF}" dt="2026-08-26T12:38:44.205" v="225"/>
          <ac:spMkLst>
            <pc:docMk/>
            <pc:sldMk cId="23910626" sldId="2147374652"/>
            <ac:spMk id="3" creationId="{DFA7C925-7DD7-CCD5-936D-348778E9A48C}"/>
          </ac:spMkLst>
        </pc:spChg>
        <pc:spChg chg="add">
          <ac:chgData name="Anastasiia ZHELEM" userId="c9d0cd14-fe0d-4bc1-9f2b-3d38599b42d7" providerId="ADAL" clId="{09F64D9E-6EB5-4E7F-89C8-6CFF913970AF}" dt="2026-08-26T12:42:24.706" v="257" actId="22"/>
          <ac:spMkLst>
            <pc:docMk/>
            <pc:sldMk cId="23910626" sldId="2147374652"/>
            <ac:spMk id="8" creationId="{2FBCFD79-5CE5-85E7-F6C9-41B865AE723E}"/>
          </ac:spMkLst>
        </pc:spChg>
      </pc:sldChg>
      <pc:sldChg chg="addSp delSp modSp mod">
        <pc:chgData name="Anastasiia ZHELEM" userId="c9d0cd14-fe0d-4bc1-9f2b-3d38599b42d7" providerId="ADAL" clId="{09F64D9E-6EB5-4E7F-89C8-6CFF913970AF}" dt="2026-08-26T12:41:34.936" v="247" actId="22"/>
        <pc:sldMkLst>
          <pc:docMk/>
          <pc:sldMk cId="3245525858" sldId="2147374653"/>
        </pc:sldMkLst>
        <pc:spChg chg="mod">
          <ac:chgData name="Anastasiia ZHELEM" userId="c9d0cd14-fe0d-4bc1-9f2b-3d38599b42d7" providerId="ADAL" clId="{09F64D9E-6EB5-4E7F-89C8-6CFF913970AF}" dt="2026-08-26T12:38:44.205" v="225"/>
          <ac:spMkLst>
            <pc:docMk/>
            <pc:sldMk cId="3245525858" sldId="2147374653"/>
            <ac:spMk id="3" creationId="{5A4CBDD0-B83D-9B9C-5D6E-A7808C017815}"/>
          </ac:spMkLst>
        </pc:spChg>
        <pc:spChg chg="add">
          <ac:chgData name="Anastasiia ZHELEM" userId="c9d0cd14-fe0d-4bc1-9f2b-3d38599b42d7" providerId="ADAL" clId="{09F64D9E-6EB5-4E7F-89C8-6CFF913970AF}" dt="2026-08-26T12:41:34.936" v="247" actId="22"/>
          <ac:spMkLst>
            <pc:docMk/>
            <pc:sldMk cId="3245525858" sldId="2147374653"/>
            <ac:spMk id="5" creationId="{0C61E2D2-E989-6AEF-6DBD-8E7A884B624F}"/>
          </ac:spMkLst>
        </pc:spChg>
      </pc:sldChg>
      <pc:sldChg chg="addSp delSp modSp mod">
        <pc:chgData name="Anastasiia ZHELEM" userId="c9d0cd14-fe0d-4bc1-9f2b-3d38599b42d7" providerId="ADAL" clId="{09F64D9E-6EB5-4E7F-89C8-6CFF913970AF}" dt="2026-09-10T08:04:20.746" v="261"/>
        <pc:sldMkLst>
          <pc:docMk/>
          <pc:sldMk cId="2967718717" sldId="2147374654"/>
        </pc:sldMkLst>
        <pc:spChg chg="mod">
          <ac:chgData name="Anastasiia ZHELEM" userId="c9d0cd14-fe0d-4bc1-9f2b-3d38599b42d7" providerId="ADAL" clId="{09F64D9E-6EB5-4E7F-89C8-6CFF913970AF}" dt="2026-08-26T12:38:44.205" v="225"/>
          <ac:spMkLst>
            <pc:docMk/>
            <pc:sldMk cId="2967718717" sldId="2147374654"/>
            <ac:spMk id="3" creationId="{2E04A48F-82A0-AC2A-9B89-DB34C893C772}"/>
          </ac:spMkLst>
        </pc:spChg>
        <pc:spChg chg="add">
          <ac:chgData name="Anastasiia ZHELEM" userId="c9d0cd14-fe0d-4bc1-9f2b-3d38599b42d7" providerId="ADAL" clId="{09F64D9E-6EB5-4E7F-89C8-6CFF913970AF}" dt="2026-08-26T12:41:40.182" v="249" actId="22"/>
          <ac:spMkLst>
            <pc:docMk/>
            <pc:sldMk cId="2967718717" sldId="2147374654"/>
            <ac:spMk id="5" creationId="{596C8D8A-94DF-F2D9-F342-109E221F6A63}"/>
          </ac:spMkLst>
        </pc:spChg>
        <pc:spChg chg="mod">
          <ac:chgData name="Anastasiia ZHELEM" userId="c9d0cd14-fe0d-4bc1-9f2b-3d38599b42d7" providerId="ADAL" clId="{09F64D9E-6EB5-4E7F-89C8-6CFF913970AF}" dt="2026-09-10T08:04:20.746" v="261"/>
          <ac:spMkLst>
            <pc:docMk/>
            <pc:sldMk cId="2967718717" sldId="2147374654"/>
            <ac:spMk id="9" creationId="{09899F71-D7ED-D044-6C73-F56B1539228E}"/>
          </ac:spMkLst>
        </pc:spChg>
      </pc:sldChg>
      <pc:sldChg chg="addSp delSp modSp mod">
        <pc:chgData name="Anastasiia ZHELEM" userId="c9d0cd14-fe0d-4bc1-9f2b-3d38599b42d7" providerId="ADAL" clId="{09F64D9E-6EB5-4E7F-89C8-6CFF913970AF}" dt="2026-08-26T12:41:44.006" v="251" actId="22"/>
        <pc:sldMkLst>
          <pc:docMk/>
          <pc:sldMk cId="3423881011" sldId="2147374655"/>
        </pc:sldMkLst>
        <pc:spChg chg="mod">
          <ac:chgData name="Anastasiia ZHELEM" userId="c9d0cd14-fe0d-4bc1-9f2b-3d38599b42d7" providerId="ADAL" clId="{09F64D9E-6EB5-4E7F-89C8-6CFF913970AF}" dt="2026-08-26T12:38:44.205" v="225"/>
          <ac:spMkLst>
            <pc:docMk/>
            <pc:sldMk cId="3423881011" sldId="2147374655"/>
            <ac:spMk id="3" creationId="{C655112B-4CF6-B154-CDED-6BC29F23E6C1}"/>
          </ac:spMkLst>
        </pc:spChg>
        <pc:spChg chg="add">
          <ac:chgData name="Anastasiia ZHELEM" userId="c9d0cd14-fe0d-4bc1-9f2b-3d38599b42d7" providerId="ADAL" clId="{09F64D9E-6EB5-4E7F-89C8-6CFF913970AF}" dt="2026-08-26T12:41:44.006" v="251" actId="22"/>
          <ac:spMkLst>
            <pc:docMk/>
            <pc:sldMk cId="3423881011" sldId="2147374655"/>
            <ac:spMk id="5" creationId="{A54654A3-C082-09EF-B9EE-0AEACC95F44B}"/>
          </ac:spMkLst>
        </pc:spChg>
      </pc:sldChg>
      <pc:sldChg chg="addSp delSp modSp add mod">
        <pc:chgData name="Anastasiia ZHELEM" userId="c9d0cd14-fe0d-4bc1-9f2b-3d38599b42d7" providerId="ADAL" clId="{09F64D9E-6EB5-4E7F-89C8-6CFF913970AF}" dt="2026-09-10T08:04:20.746" v="261"/>
        <pc:sldMkLst>
          <pc:docMk/>
          <pc:sldMk cId="4068524975" sldId="2147374656"/>
        </pc:sldMkLst>
        <pc:spChg chg="add mod">
          <ac:chgData name="Anastasiia ZHELEM" userId="c9d0cd14-fe0d-4bc1-9f2b-3d38599b42d7" providerId="ADAL" clId="{09F64D9E-6EB5-4E7F-89C8-6CFF913970AF}" dt="2026-08-26T12:57:37.491" v="260"/>
          <ac:spMkLst>
            <pc:docMk/>
            <pc:sldMk cId="4068524975" sldId="2147374656"/>
            <ac:spMk id="5" creationId="{23FF2B76-1700-0F69-B847-63499D0A46FE}"/>
          </ac:spMkLst>
        </pc:spChg>
        <pc:spChg chg="mod">
          <ac:chgData name="Anastasiia ZHELEM" userId="c9d0cd14-fe0d-4bc1-9f2b-3d38599b42d7" providerId="ADAL" clId="{09F64D9E-6EB5-4E7F-89C8-6CFF913970AF}" dt="2026-09-10T08:04:20.746" v="261"/>
          <ac:spMkLst>
            <pc:docMk/>
            <pc:sldMk cId="4068524975" sldId="2147374656"/>
            <ac:spMk id="7" creationId="{C3D80F75-A211-A059-4117-DE5C8DE90ECE}"/>
          </ac:spMkLst>
        </pc:spChg>
        <pc:spChg chg="mod">
          <ac:chgData name="Anastasiia ZHELEM" userId="c9d0cd14-fe0d-4bc1-9f2b-3d38599b42d7" providerId="ADAL" clId="{09F64D9E-6EB5-4E7F-89C8-6CFF913970AF}" dt="2026-09-10T08:04:20.746" v="261"/>
          <ac:spMkLst>
            <pc:docMk/>
            <pc:sldMk cId="4068524975" sldId="2147374656"/>
            <ac:spMk id="19" creationId="{3D35027F-CDEA-8136-D4B9-5B82094914E7}"/>
          </ac:spMkLst>
        </pc:spChg>
        <pc:spChg chg="mod">
          <ac:chgData name="Anastasiia ZHELEM" userId="c9d0cd14-fe0d-4bc1-9f2b-3d38599b42d7" providerId="ADAL" clId="{09F64D9E-6EB5-4E7F-89C8-6CFF913970AF}" dt="2026-09-10T08:04:20.746" v="261"/>
          <ac:spMkLst>
            <pc:docMk/>
            <pc:sldMk cId="4068524975" sldId="2147374656"/>
            <ac:spMk id="23" creationId="{AEF5FEA6-CDDD-DD24-2681-A1E154588790}"/>
          </ac:spMkLst>
        </pc:spChg>
      </pc:sldChg>
    </pc:docChg>
  </pc:docChgLst>
</pc:chgInfo>
</file>

<file path=ppt/comments/modernComment_7F3E9C9F_57CB85A9.xml><?xml version="1.0" encoding="utf-8"?>
<p188:cmLst xmlns:a="http://schemas.openxmlformats.org/drawingml/2006/main" xmlns:r="http://schemas.openxmlformats.org/officeDocument/2006/relationships" xmlns:p188="http://schemas.microsoft.com/office/powerpoint/2018/8/main">
  <p188:cm id="{7C698E36-D017-4689-B015-6E462385AD25}" authorId="{26026803-E399-1D0F-5724-A34B5BE1649E}" created="2026-03-26T10:00:45.708">
    <pc:sldMkLst xmlns:pc="http://schemas.microsoft.com/office/powerpoint/2013/main/command">
      <pc:docMk/>
      <pc:sldMk cId="1472955817" sldId="2134809759"/>
    </pc:sldMkLst>
    <p188:replyLst/>
    <p188:txBody>
      <a:bodyPr/>
      <a:lstStyle/>
      <a:p>
        <a:r>
          <a:rPr lang="en-US"/>
          <a:t>This template gives broad guidance on the type of questions that can help draft the targeting strategy. Each CO must adapt them to their context to make them more detailed and forward looking. Not all questions should be asked to all stakeholders.</a:t>
        </a:r>
      </a:p>
    </p188:txBody>
  </p188:cm>
</p188:cmLst>
</file>

<file path=ppt/comments/modernComment_7FFE5633_872C1B24.xml><?xml version="1.0" encoding="utf-8"?>
<p188:cmLst xmlns:a="http://schemas.openxmlformats.org/drawingml/2006/main" xmlns:r="http://schemas.openxmlformats.org/officeDocument/2006/relationships" xmlns:p188="http://schemas.microsoft.com/office/powerpoint/2018/8/main">
  <p188:cm id="{73DBB9D3-29FE-41C8-90BA-B49016A38734}" authorId="{26026803-E399-1D0F-5724-A34B5BE1649E}" created="2026-03-26T10:07:15.558">
    <pc:sldMkLst xmlns:pc="http://schemas.microsoft.com/office/powerpoint/2013/main/command">
      <pc:docMk/>
      <pc:sldMk cId="2267814692" sldId="2147374643"/>
    </pc:sldMkLst>
    <p188:txBody>
      <a:bodyPr/>
      <a:lstStyle/>
      <a:p>
        <a:r>
          <a:rPr lang="en-US"/>
          <a:t>Steps 7.1 to 7.3 can be done in a different sequence depending on the programme and CO context</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A386B7-58B1-4005-BC52-6CE14BF4651F}"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0017B-9732-48C3-A9BE-3991EE9962A9}" type="slidenum">
              <a:rPr lang="en-US" smtClean="0"/>
              <a:t>‹#›</a:t>
            </a:fld>
            <a:endParaRPr lang="en-US"/>
          </a:p>
        </p:txBody>
      </p:sp>
    </p:spTree>
    <p:extLst>
      <p:ext uri="{BB962C8B-B14F-4D97-AF65-F5344CB8AC3E}">
        <p14:creationId xmlns:p14="http://schemas.microsoft.com/office/powerpoint/2010/main" val="2485720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296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17110-A0B8-012D-B8C0-13C2ECEEBE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8CA68D-B96B-0777-5ED3-2034BCCDBF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E319C2-9074-DFF5-4E0B-0B30F171E2E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EB72B78-8D27-E5EF-97D6-BA25913F44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997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87FC9-5E87-0F2C-F4D2-403AF044DC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DD840D-FC84-5A8F-5975-09EACC6F51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57115A-3543-1855-BE9B-49E06930ECA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0CBFCE6-4C24-B4FA-35E3-146EDF0524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2886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6A20B-CF08-5FBA-0D03-E6D1A3CB94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F0D676-9736-3097-584A-DD51CEA550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A46506-EF75-6A43-7C12-D7D1A8BAAE4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5B7714F-0668-260E-7EFB-F8F6D182ED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04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38F35-FEC4-8FC9-9663-508503AAD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2A14FE-9487-6CC0-F8ED-EB1F0F2C07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82160D-80A3-7AAC-B6E1-0BE779BA044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987ADA4-4566-47F2-2A6D-40A80F37A7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5298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62431-FA9E-A2A9-27D9-40FF74CF9A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785CFF-F2A2-8600-1838-BB01A8B99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67D1FA-312D-A51F-E518-28C6871DFF7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8730FC8-49A3-3307-4405-D22583510D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04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F306A-37DB-1FF2-9D23-74CFC5F0DC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D9AA0-7214-B331-4DAA-8DB0332A7C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63EB92-A371-8EC1-C34D-AABADBF9C80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2AEBA9B-7068-BB21-7FA7-F25E8C0A09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2140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0D3E1-A2E3-59B6-AB20-E78165DF56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7F0CC7-DDF6-C8DF-AEB3-C44047DED6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1C611B-E496-8EDD-1821-B327408D70A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8C7C399-568D-BAC9-7ED0-A2CD417253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4306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9F73D-BBAE-5784-C018-CEA35F6DE4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1799D-2886-263B-B141-FEEE5DBB1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39A22F-7B51-82BF-9FFB-F18D863AC90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EFF737E-F19E-D576-3627-73DBD57576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223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62388-B563-4C1F-96E1-A94DCED0AE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7ADA2-7735-E197-4F15-8FB44D8A2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2AE14-C0A1-8368-9A0A-5369234F2D5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B450FAA-1038-254F-356F-F4D07F1477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6195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5A40A-007E-3D54-0BAB-8F72A1393E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5DD60D-A8DC-521A-4731-FC6D453D41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91FE8B-11D4-4F5C-8B0E-C2124E3A62B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7815BE7-AB69-682B-2AED-2633591264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226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CA461-48D8-4C81-7CCD-36A3C3F43C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8C2C5-B17E-7BEA-6E2C-BBC96FC5AE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54B1C0-96CA-73E5-D7CE-9FF29B4CB23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CAF7B7E-0AC9-335E-D114-5B59087E2B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8221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368A6-EADE-98DF-2D53-244F47B4A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FF21F3-5F68-66D9-F2C4-D18A19B4C1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159472-46A2-5493-583D-53D3E32C530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C9622A7-A300-12CB-2B23-1BF5A0AA9A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061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F1BDD-7D9D-94CD-465D-E6C372E7B3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36944D-E85D-401B-8C10-CFB675634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34B2E-9460-7E02-CC18-AA7E7DF646E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5B128BD-F6CB-C162-81E3-BA01A6C1088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415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45FA6-29B8-6428-AFBA-6B233A5BB8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0CBE65-7959-51FD-BA6B-E2F2470F76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E70FA0-E8B7-A707-6D50-FC607723C3E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D53FAEE-57FA-092A-692F-5A4C9F2573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474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7DE18-B6B6-7238-77D0-5517D6ED97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40254E-CB34-3C3F-D6BE-40340A719F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C53F0E-7681-4FA9-8993-ACC9B8FE782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412C164-4115-07E1-E25E-ED25EBD487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8966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EE104-BF22-9053-A629-BC19ECABFA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D0F788-3D57-CC6F-4172-5B26920DAA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7E7AEA-525A-D0B9-EA8A-ACF3B688A8E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50942B4-3E0E-3E6A-F02A-72C2BBF3C0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5486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03E78-39D4-3425-AE4E-54D2377B45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FA9485-AAF1-7B9D-D6FA-D1DDBC8FEF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0699DB-0D9E-53BB-DE5E-5B042525BA2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1C38EC3-F79E-A42D-3D6F-85763F5B7D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5689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DEDDA-683A-EC53-3C1E-3FBCA0F93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9B999E-556D-9A12-A8F7-4AE081842F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3071C4-E9AC-F26A-45D7-B3EC969606A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4A9CBF7-48DF-AA12-2C70-EE800C0D49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8177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34C2-B381-4253-2C8A-6F55AA4550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A797EE-E816-6DBB-E7A0-839ED5BECC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961EC4-E790-3971-75C4-EE974B53263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E6846DAD-5F0E-D62A-1D15-8146B01AF70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5111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424178" y="463233"/>
            <a:ext cx="11363961" cy="359727"/>
          </a:xfrm>
          <a:prstGeom prst="rect">
            <a:avLst/>
          </a:prstGeom>
        </p:spPr>
        <p:txBody>
          <a:bodyPr lIns="0" tIns="0" rIns="0" bIns="0"/>
          <a:lstStyle>
            <a:lvl1pPr>
              <a:defRPr sz="2600">
                <a:solidFill>
                  <a:srgbClr val="0080C3"/>
                </a:solidFill>
                <a:latin typeface="+mj-lt"/>
              </a:defRPr>
            </a:lvl1pPr>
          </a:lstStyle>
          <a:p>
            <a:pPr lvl="0"/>
            <a:r>
              <a:rPr lang="en-US"/>
              <a:t>Slide Title</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431800" y="892175"/>
            <a:ext cx="11328400" cy="267335"/>
          </a:xfrm>
          <a:prstGeom prst="rect">
            <a:avLst/>
          </a:prstGeom>
        </p:spPr>
        <p:txBody>
          <a:bodyPr lIns="0" tIns="0" rIns="0" bIns="0"/>
          <a:lstStyle>
            <a:lvl1pPr>
              <a:defRPr sz="1800">
                <a:solidFill>
                  <a:srgbClr val="0080C3"/>
                </a:solidFill>
                <a:latin typeface="+mn-lt"/>
              </a:defRPr>
            </a:lvl1pPr>
          </a:lstStyle>
          <a:p>
            <a:pPr lvl="0"/>
            <a:r>
              <a:rPr lang="en-US"/>
              <a:t>Slide Subtitle</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21" name="Text Placeholder 17">
            <a:extLst>
              <a:ext uri="{FF2B5EF4-FFF2-40B4-BE49-F238E27FC236}">
                <a16:creationId xmlns:a16="http://schemas.microsoft.com/office/drawing/2014/main" id="{C7475205-46DC-437A-BCFC-06E665951C45}"/>
              </a:ext>
            </a:extLst>
          </p:cNvPr>
          <p:cNvSpPr>
            <a:spLocks noGrp="1"/>
          </p:cNvSpPr>
          <p:nvPr>
            <p:ph type="body" sz="quarter" idx="21" hasCustomPrompt="1"/>
          </p:nvPr>
        </p:nvSpPr>
        <p:spPr>
          <a:xfrm>
            <a:off x="422276" y="6599236"/>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22" name="Text Placeholder 17">
            <a:extLst>
              <a:ext uri="{FF2B5EF4-FFF2-40B4-BE49-F238E27FC236}">
                <a16:creationId xmlns:a16="http://schemas.microsoft.com/office/drawing/2014/main" id="{5B52B291-B72B-4EAB-92B1-D2D5FD030E4D}"/>
              </a:ext>
            </a:extLst>
          </p:cNvPr>
          <p:cNvSpPr>
            <a:spLocks noGrp="1"/>
          </p:cNvSpPr>
          <p:nvPr>
            <p:ph type="body" sz="quarter" idx="22" hasCustomPrompt="1"/>
          </p:nvPr>
        </p:nvSpPr>
        <p:spPr>
          <a:xfrm>
            <a:off x="10342881" y="6599236"/>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spTree>
    <p:extLst>
      <p:ext uri="{BB962C8B-B14F-4D97-AF65-F5344CB8AC3E}">
        <p14:creationId xmlns:p14="http://schemas.microsoft.com/office/powerpoint/2010/main" val="3288693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with half photo">
    <p:spTree>
      <p:nvGrpSpPr>
        <p:cNvPr id="1" name=""/>
        <p:cNvGrpSpPr/>
        <p:nvPr/>
      </p:nvGrpSpPr>
      <p:grpSpPr>
        <a:xfrm>
          <a:off x="0" y="0"/>
          <a:ext cx="0" cy="0"/>
          <a:chOff x="0" y="0"/>
          <a:chExt cx="0" cy="0"/>
        </a:xfrm>
      </p:grpSpPr>
      <p:pic>
        <p:nvPicPr>
          <p:cNvPr id="7" name="Picture 6" descr="Logo&#10;&#10;Description automatically generated">
            <a:extLst>
              <a:ext uri="{FF2B5EF4-FFF2-40B4-BE49-F238E27FC236}">
                <a16:creationId xmlns:a16="http://schemas.microsoft.com/office/drawing/2014/main" id="{893F04ED-29AD-4A7B-8D5B-62E2AC379F8F}"/>
              </a:ext>
            </a:extLst>
          </p:cNvPr>
          <p:cNvPicPr>
            <a:picLocks noChangeAspect="1"/>
          </p:cNvPicPr>
          <p:nvPr userDrawn="1"/>
        </p:nvPicPr>
        <p:blipFill>
          <a:blip r:embed="rId2"/>
          <a:stretch>
            <a:fillRect/>
          </a:stretch>
        </p:blipFill>
        <p:spPr>
          <a:xfrm>
            <a:off x="10480232" y="3488059"/>
            <a:ext cx="991329" cy="2648265"/>
          </a:xfrm>
          <a:prstGeom prst="rect">
            <a:avLst/>
          </a:prstGeom>
        </p:spPr>
      </p:pic>
      <p:pic>
        <p:nvPicPr>
          <p:cNvPr id="3" name="Picture 2">
            <a:extLst>
              <a:ext uri="{FF2B5EF4-FFF2-40B4-BE49-F238E27FC236}">
                <a16:creationId xmlns:a16="http://schemas.microsoft.com/office/drawing/2014/main" id="{09D42945-10C2-4BE6-ABF1-32B7DBDCCE24}"/>
              </a:ext>
              <a:ext uri="{C183D7F6-B498-43B3-948B-1728B52AA6E4}">
                <adec:decorative xmlns:adec="http://schemas.microsoft.com/office/drawing/2017/decorative" val="1"/>
              </a:ext>
            </a:extLst>
          </p:cNvPr>
          <p:cNvPicPr>
            <a:picLocks noChangeAspect="1"/>
          </p:cNvPicPr>
          <p:nvPr userDrawn="1"/>
        </p:nvPicPr>
        <p:blipFill>
          <a:blip r:embed="rId3"/>
          <a:srcRect/>
          <a:stretch/>
        </p:blipFill>
        <p:spPr>
          <a:xfrm>
            <a:off x="0" y="-503913"/>
            <a:ext cx="1811975" cy="438837"/>
          </a:xfrm>
          <a:prstGeom prst="rect">
            <a:avLst/>
          </a:prstGeom>
          <a:solidFill>
            <a:srgbClr val="DDDDDD"/>
          </a:solidFill>
        </p:spPr>
      </p:pic>
      <p:sp>
        <p:nvSpPr>
          <p:cNvPr id="8" name="Picture Placeholder 7">
            <a:extLst>
              <a:ext uri="{FF2B5EF4-FFF2-40B4-BE49-F238E27FC236}">
                <a16:creationId xmlns:a16="http://schemas.microsoft.com/office/drawing/2014/main" id="{25D46A31-CC04-42E5-AB51-D423FFA4AB71}"/>
              </a:ext>
            </a:extLst>
          </p:cNvPr>
          <p:cNvSpPr>
            <a:spLocks noGrp="1"/>
          </p:cNvSpPr>
          <p:nvPr>
            <p:ph type="pic" sz="quarter" idx="10"/>
          </p:nvPr>
        </p:nvSpPr>
        <p:spPr>
          <a:xfrm>
            <a:off x="0" y="0"/>
            <a:ext cx="12192000" cy="4660900"/>
          </a:xfrm>
          <a:prstGeom prst="rect">
            <a:avLst/>
          </a:prstGeom>
        </p:spPr>
        <p:txBody>
          <a:bodyPr/>
          <a:lstStyle/>
          <a:p>
            <a:endParaRPr lang="en-US"/>
          </a:p>
        </p:txBody>
      </p:sp>
      <p:sp>
        <p:nvSpPr>
          <p:cNvPr id="10" name="Text Placeholder 9">
            <a:extLst>
              <a:ext uri="{FF2B5EF4-FFF2-40B4-BE49-F238E27FC236}">
                <a16:creationId xmlns:a16="http://schemas.microsoft.com/office/drawing/2014/main" id="{A22E9046-A56D-4913-9F57-A85423E10EB3}"/>
              </a:ext>
            </a:extLst>
          </p:cNvPr>
          <p:cNvSpPr>
            <a:spLocks noGrp="1"/>
          </p:cNvSpPr>
          <p:nvPr>
            <p:ph type="body" sz="quarter" idx="11" hasCustomPrompt="1"/>
          </p:nvPr>
        </p:nvSpPr>
        <p:spPr>
          <a:xfrm>
            <a:off x="720439" y="4939191"/>
            <a:ext cx="9520842" cy="420209"/>
          </a:xfrm>
          <a:prstGeom prst="rect">
            <a:avLst/>
          </a:prstGeom>
        </p:spPr>
        <p:txBody>
          <a:bodyPr lIns="0" tIns="0" rIns="0" bIns="0"/>
          <a:lstStyle>
            <a:lvl1pPr>
              <a:defRPr sz="2800">
                <a:solidFill>
                  <a:srgbClr val="0080C3"/>
                </a:solidFill>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Presentation Title</a:t>
            </a:r>
          </a:p>
        </p:txBody>
      </p:sp>
      <p:sp>
        <p:nvSpPr>
          <p:cNvPr id="12" name="Text Placeholder 9">
            <a:extLst>
              <a:ext uri="{FF2B5EF4-FFF2-40B4-BE49-F238E27FC236}">
                <a16:creationId xmlns:a16="http://schemas.microsoft.com/office/drawing/2014/main" id="{434AAA12-3FBE-4A2D-8AA5-8A0AC7ADB282}"/>
              </a:ext>
            </a:extLst>
          </p:cNvPr>
          <p:cNvSpPr>
            <a:spLocks noGrp="1"/>
          </p:cNvSpPr>
          <p:nvPr>
            <p:ph type="body" sz="quarter" idx="13" hasCustomPrompt="1"/>
          </p:nvPr>
        </p:nvSpPr>
        <p:spPr>
          <a:xfrm>
            <a:off x="720438" y="5422901"/>
            <a:ext cx="9520842" cy="266700"/>
          </a:xfrm>
          <a:prstGeom prst="rect">
            <a:avLst/>
          </a:prstGeom>
        </p:spPr>
        <p:txBody>
          <a:bodyPr lIns="0" tIns="0" rIns="0" bIns="0"/>
          <a:lstStyle>
            <a:lvl1pPr>
              <a:defRPr sz="20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Presentation Title</a:t>
            </a:r>
          </a:p>
        </p:txBody>
      </p:sp>
      <p:sp>
        <p:nvSpPr>
          <p:cNvPr id="13" name="Text Placeholder 9">
            <a:extLst>
              <a:ext uri="{FF2B5EF4-FFF2-40B4-BE49-F238E27FC236}">
                <a16:creationId xmlns:a16="http://schemas.microsoft.com/office/drawing/2014/main" id="{62F610A7-DE28-44B3-B8C3-0349AA182A1D}"/>
              </a:ext>
            </a:extLst>
          </p:cNvPr>
          <p:cNvSpPr>
            <a:spLocks noGrp="1"/>
          </p:cNvSpPr>
          <p:nvPr>
            <p:ph type="body" sz="quarter" idx="14" hasCustomPrompt="1"/>
          </p:nvPr>
        </p:nvSpPr>
        <p:spPr>
          <a:xfrm>
            <a:off x="720438" y="6099812"/>
            <a:ext cx="9520842" cy="186688"/>
          </a:xfrm>
          <a:prstGeom prst="rect">
            <a:avLst/>
          </a:prstGeom>
        </p:spPr>
        <p:txBody>
          <a:bodyPr lIns="0" tIns="0" rIns="0" bIns="0"/>
          <a:lstStyle>
            <a:lvl1pPr>
              <a:defRPr sz="1000" b="1">
                <a:solidFill>
                  <a:schemeClr val="tx1">
                    <a:lumMod val="50000"/>
                    <a:lumOff val="50000"/>
                  </a:schemeClr>
                </a:solidFill>
                <a:latin typeface="+mn-lt"/>
                <a:ea typeface="Open Sans Light" panose="020B0306030504020204" pitchFamily="34" charset="0"/>
                <a:cs typeface="Open Sans Light" panose="020B0306030504020204" pitchFamily="34"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Year Month</a:t>
            </a:r>
          </a:p>
        </p:txBody>
      </p:sp>
      <p:sp>
        <p:nvSpPr>
          <p:cNvPr id="16" name="Text Placeholder 2">
            <a:extLst>
              <a:ext uri="{FF2B5EF4-FFF2-40B4-BE49-F238E27FC236}">
                <a16:creationId xmlns:a16="http://schemas.microsoft.com/office/drawing/2014/main" id="{0B4A63E9-D34A-4C23-9224-BA5BDC6D2479}"/>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See the instruction slide to find the link to pre-selected photos you can choose from</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022541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Full Photo">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5D46A31-CC04-42E5-AB51-D423FFA4AB71}"/>
              </a:ext>
            </a:extLst>
          </p:cNvPr>
          <p:cNvSpPr>
            <a:spLocks noGrp="1"/>
          </p:cNvSpPr>
          <p:nvPr>
            <p:ph type="pic" sz="quarter" idx="10"/>
          </p:nvPr>
        </p:nvSpPr>
        <p:spPr>
          <a:xfrm>
            <a:off x="0" y="0"/>
            <a:ext cx="12192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09D42945-10C2-4BE6-ABF1-32B7DBDCCE2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3" name="Text Placeholder 9">
            <a:extLst>
              <a:ext uri="{FF2B5EF4-FFF2-40B4-BE49-F238E27FC236}">
                <a16:creationId xmlns:a16="http://schemas.microsoft.com/office/drawing/2014/main" id="{62F610A7-DE28-44B3-B8C3-0349AA182A1D}"/>
              </a:ext>
            </a:extLst>
          </p:cNvPr>
          <p:cNvSpPr>
            <a:spLocks noGrp="1"/>
          </p:cNvSpPr>
          <p:nvPr>
            <p:ph type="body" sz="quarter" idx="14" hasCustomPrompt="1"/>
          </p:nvPr>
        </p:nvSpPr>
        <p:spPr>
          <a:xfrm>
            <a:off x="720438" y="6099812"/>
            <a:ext cx="9520842" cy="173988"/>
          </a:xfrm>
          <a:prstGeom prst="rect">
            <a:avLst/>
          </a:prstGeom>
        </p:spPr>
        <p:txBody>
          <a:bodyPr lIns="0" tIns="0" rIns="0" bIns="0"/>
          <a:lstStyle>
            <a:lvl1pPr>
              <a:defRPr sz="1000" b="1">
                <a:solidFill>
                  <a:schemeClr val="tx1">
                    <a:lumMod val="50000"/>
                    <a:lumOff val="50000"/>
                  </a:schemeClr>
                </a:solidFill>
                <a:latin typeface="+mn-lt"/>
                <a:ea typeface="Open Sans Light" panose="020B0306030504020204" pitchFamily="34" charset="0"/>
                <a:cs typeface="Open Sans Light" panose="020B0306030504020204" pitchFamily="34"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Year Month</a:t>
            </a:r>
          </a:p>
        </p:txBody>
      </p:sp>
      <p:sp>
        <p:nvSpPr>
          <p:cNvPr id="9" name="Text Placeholder 9">
            <a:extLst>
              <a:ext uri="{FF2B5EF4-FFF2-40B4-BE49-F238E27FC236}">
                <a16:creationId xmlns:a16="http://schemas.microsoft.com/office/drawing/2014/main" id="{61A6FDDB-6BD3-44B3-B2F9-403D74E7928B}"/>
              </a:ext>
            </a:extLst>
          </p:cNvPr>
          <p:cNvSpPr>
            <a:spLocks noGrp="1"/>
          </p:cNvSpPr>
          <p:nvPr>
            <p:ph type="body" sz="quarter" idx="16" hasCustomPrompt="1"/>
          </p:nvPr>
        </p:nvSpPr>
        <p:spPr>
          <a:xfrm>
            <a:off x="720438" y="2640177"/>
            <a:ext cx="9414162" cy="616585"/>
          </a:xfrm>
          <a:prstGeom prst="rect">
            <a:avLst/>
          </a:prstGeom>
        </p:spPr>
        <p:txBody>
          <a:bodyPr lIns="0" tIns="0" rIns="0" bIns="0"/>
          <a:lstStyle>
            <a:lvl1pPr>
              <a:defRPr sz="3600">
                <a:solidFill>
                  <a:srgbClr val="0080C3"/>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Presentation Title</a:t>
            </a:r>
          </a:p>
        </p:txBody>
      </p:sp>
      <p:sp>
        <p:nvSpPr>
          <p:cNvPr id="11" name="Text Placeholder 9">
            <a:extLst>
              <a:ext uri="{FF2B5EF4-FFF2-40B4-BE49-F238E27FC236}">
                <a16:creationId xmlns:a16="http://schemas.microsoft.com/office/drawing/2014/main" id="{9297B639-CAAF-4AE4-9827-74BE197D977D}"/>
              </a:ext>
            </a:extLst>
          </p:cNvPr>
          <p:cNvSpPr>
            <a:spLocks noGrp="1"/>
          </p:cNvSpPr>
          <p:nvPr>
            <p:ph type="body" sz="quarter" idx="17" hasCustomPrompt="1"/>
          </p:nvPr>
        </p:nvSpPr>
        <p:spPr>
          <a:xfrm>
            <a:off x="720438" y="3294863"/>
            <a:ext cx="9414162" cy="412444"/>
          </a:xfrm>
          <a:prstGeom prst="rect">
            <a:avLst/>
          </a:prstGeom>
        </p:spPr>
        <p:txBody>
          <a:bodyPr lIns="0" tIns="0" rIns="0" bIns="0"/>
          <a:lstStyle>
            <a:lvl1pPr>
              <a:defRPr sz="28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Presentation Subtitle</a:t>
            </a:r>
          </a:p>
        </p:txBody>
      </p:sp>
      <p:pic>
        <p:nvPicPr>
          <p:cNvPr id="15" name="Picture 14" descr="Logo. World Food Programme. Saving Lives. Changing Lives.">
            <a:extLst>
              <a:ext uri="{FF2B5EF4-FFF2-40B4-BE49-F238E27FC236}">
                <a16:creationId xmlns:a16="http://schemas.microsoft.com/office/drawing/2014/main" id="{F0D1FCCB-D861-4208-9FFB-E806B4765BE7}"/>
              </a:ext>
            </a:extLst>
          </p:cNvPr>
          <p:cNvPicPr>
            <a:picLocks noChangeAspect="1"/>
          </p:cNvPicPr>
          <p:nvPr userDrawn="1"/>
        </p:nvPicPr>
        <p:blipFill>
          <a:blip r:embed="rId3"/>
          <a:stretch>
            <a:fillRect/>
          </a:stretch>
        </p:blipFill>
        <p:spPr>
          <a:xfrm>
            <a:off x="10480232" y="643259"/>
            <a:ext cx="991329" cy="2648265"/>
          </a:xfrm>
          <a:prstGeom prst="rect">
            <a:avLst/>
          </a:prstGeom>
        </p:spPr>
      </p:pic>
      <p:sp>
        <p:nvSpPr>
          <p:cNvPr id="20" name="Text Placeholder 2">
            <a:extLst>
              <a:ext uri="{FF2B5EF4-FFF2-40B4-BE49-F238E27FC236}">
                <a16:creationId xmlns:a16="http://schemas.microsoft.com/office/drawing/2014/main" id="{0F8B35B4-2A89-4F48-8316-B434FA27B005}"/>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See the instruction slide to find the link to pre-selected photos you can choose from</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532694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ection Break with Colour Bloc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BE960C-00EE-80A9-C2AA-2431F2B89B3F}"/>
              </a:ext>
              <a:ext uri="{C183D7F6-B498-43B3-948B-1728B52AA6E4}">
                <adec:decorative xmlns:adec="http://schemas.microsoft.com/office/drawing/2017/decorative" val="1"/>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5" name="Picture 4">
            <a:extLst>
              <a:ext uri="{FF2B5EF4-FFF2-40B4-BE49-F238E27FC236}">
                <a16:creationId xmlns:a16="http://schemas.microsoft.com/office/drawing/2014/main" id="{9A6CCB6C-4C76-4ECE-8521-130F87D5E777}"/>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6" name="Content Placeholder 12">
            <a:extLst>
              <a:ext uri="{FF2B5EF4-FFF2-40B4-BE49-F238E27FC236}">
                <a16:creationId xmlns:a16="http://schemas.microsoft.com/office/drawing/2014/main" id="{5E526F3C-5FDD-470A-8114-BAA146ED07D9}"/>
              </a:ext>
            </a:extLst>
          </p:cNvPr>
          <p:cNvSpPr>
            <a:spLocks noGrp="1"/>
          </p:cNvSpPr>
          <p:nvPr>
            <p:ph sz="quarter" idx="15" hasCustomPrompt="1"/>
          </p:nvPr>
        </p:nvSpPr>
        <p:spPr>
          <a:xfrm>
            <a:off x="403861" y="6592570"/>
            <a:ext cx="11384280"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7" name="Content Placeholder 12">
            <a:extLst>
              <a:ext uri="{FF2B5EF4-FFF2-40B4-BE49-F238E27FC236}">
                <a16:creationId xmlns:a16="http://schemas.microsoft.com/office/drawing/2014/main" id="{26AF7796-23CD-4C1C-B76F-69DDCB7DB4C4}"/>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8" name="Content Placeholder 12">
            <a:extLst>
              <a:ext uri="{FF2B5EF4-FFF2-40B4-BE49-F238E27FC236}">
                <a16:creationId xmlns:a16="http://schemas.microsoft.com/office/drawing/2014/main" id="{5CEFE04A-F34C-4F88-BE14-A94585D85DFC}"/>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9" name="Content Placeholder 12">
            <a:extLst>
              <a:ext uri="{FF2B5EF4-FFF2-40B4-BE49-F238E27FC236}">
                <a16:creationId xmlns:a16="http://schemas.microsoft.com/office/drawing/2014/main" id="{2C27B15C-2DFC-495B-A0F3-EA4E73B0DE75}"/>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0" name="Text Placeholder 9">
            <a:extLst>
              <a:ext uri="{FF2B5EF4-FFF2-40B4-BE49-F238E27FC236}">
                <a16:creationId xmlns:a16="http://schemas.microsoft.com/office/drawing/2014/main" id="{CD6CEF02-BB32-404C-AF9F-8F5339165F8C}"/>
              </a:ext>
            </a:extLst>
          </p:cNvPr>
          <p:cNvSpPr>
            <a:spLocks noGrp="1"/>
          </p:cNvSpPr>
          <p:nvPr>
            <p:ph type="body" sz="quarter" idx="16" hasCustomPrompt="1"/>
          </p:nvPr>
        </p:nvSpPr>
        <p:spPr>
          <a:xfrm>
            <a:off x="403860" y="2729077"/>
            <a:ext cx="11366500" cy="616585"/>
          </a:xfrm>
          <a:prstGeom prst="rect">
            <a:avLst/>
          </a:prstGeom>
        </p:spPr>
        <p:txBody>
          <a:bodyPr lIns="0" tIns="0" rIns="0" bIns="0"/>
          <a:lstStyle>
            <a:lvl1pPr>
              <a:defRPr sz="3600">
                <a:solidFill>
                  <a:schemeClr val="bg1"/>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Title</a:t>
            </a:r>
          </a:p>
        </p:txBody>
      </p:sp>
      <p:sp>
        <p:nvSpPr>
          <p:cNvPr id="11" name="Text Placeholder 9">
            <a:extLst>
              <a:ext uri="{FF2B5EF4-FFF2-40B4-BE49-F238E27FC236}">
                <a16:creationId xmlns:a16="http://schemas.microsoft.com/office/drawing/2014/main" id="{0520E337-F11F-4259-9BC6-71B00F80F6C0}"/>
              </a:ext>
            </a:extLst>
          </p:cNvPr>
          <p:cNvSpPr>
            <a:spLocks noGrp="1"/>
          </p:cNvSpPr>
          <p:nvPr>
            <p:ph type="body" sz="quarter" idx="17" hasCustomPrompt="1"/>
          </p:nvPr>
        </p:nvSpPr>
        <p:spPr>
          <a:xfrm>
            <a:off x="403860" y="3345663"/>
            <a:ext cx="11366500" cy="412444"/>
          </a:xfrm>
          <a:prstGeom prst="rect">
            <a:avLst/>
          </a:prstGeom>
        </p:spPr>
        <p:txBody>
          <a:bodyPr lIns="0" tIns="0" rIns="0" bIns="0"/>
          <a:lstStyle>
            <a:lvl1pPr>
              <a:defRPr sz="28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Subtitle</a:t>
            </a:r>
          </a:p>
        </p:txBody>
      </p:sp>
      <p:sp>
        <p:nvSpPr>
          <p:cNvPr id="13" name="Text Placeholder 2">
            <a:extLst>
              <a:ext uri="{FF2B5EF4-FFF2-40B4-BE49-F238E27FC236}">
                <a16:creationId xmlns:a16="http://schemas.microsoft.com/office/drawing/2014/main" id="{F404C618-BB69-427B-831C-CF679FA163E7}"/>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591527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Break with Photo Backgroun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03B03725-01EC-4F77-B754-E00175884366}"/>
              </a:ext>
            </a:extLst>
          </p:cNvPr>
          <p:cNvSpPr>
            <a:spLocks noGrp="1"/>
          </p:cNvSpPr>
          <p:nvPr>
            <p:ph type="pic" sz="quarter" idx="18"/>
          </p:nvPr>
        </p:nvSpPr>
        <p:spPr>
          <a:xfrm>
            <a:off x="0" y="-65088"/>
            <a:ext cx="12192000" cy="6923088"/>
          </a:xfrm>
          <a:prstGeom prst="rect">
            <a:avLst/>
          </a:prstGeom>
        </p:spPr>
        <p:txBody>
          <a:bodyPr/>
          <a:lstStyle/>
          <a:p>
            <a:endParaRPr lang="en-US"/>
          </a:p>
        </p:txBody>
      </p:sp>
      <p:pic>
        <p:nvPicPr>
          <p:cNvPr id="5" name="Picture 4">
            <a:extLst>
              <a:ext uri="{FF2B5EF4-FFF2-40B4-BE49-F238E27FC236}">
                <a16:creationId xmlns:a16="http://schemas.microsoft.com/office/drawing/2014/main" id="{9A6CCB6C-4C76-4ECE-8521-130F87D5E777}"/>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0" name="Text Placeholder 9">
            <a:extLst>
              <a:ext uri="{FF2B5EF4-FFF2-40B4-BE49-F238E27FC236}">
                <a16:creationId xmlns:a16="http://schemas.microsoft.com/office/drawing/2014/main" id="{CD6CEF02-BB32-404C-AF9F-8F5339165F8C}"/>
              </a:ext>
            </a:extLst>
          </p:cNvPr>
          <p:cNvSpPr>
            <a:spLocks noGrp="1"/>
          </p:cNvSpPr>
          <p:nvPr>
            <p:ph type="body" sz="quarter" idx="16" hasCustomPrompt="1"/>
          </p:nvPr>
        </p:nvSpPr>
        <p:spPr>
          <a:xfrm>
            <a:off x="403860" y="2729077"/>
            <a:ext cx="11366500" cy="616585"/>
          </a:xfrm>
          <a:prstGeom prst="rect">
            <a:avLst/>
          </a:prstGeom>
        </p:spPr>
        <p:txBody>
          <a:bodyPr lIns="0" tIns="0" rIns="0" bIns="0"/>
          <a:lstStyle>
            <a:lvl1pPr algn="ctr">
              <a:defRPr sz="3600">
                <a:solidFill>
                  <a:srgbClr val="0080C3"/>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Title</a:t>
            </a:r>
          </a:p>
        </p:txBody>
      </p:sp>
      <p:sp>
        <p:nvSpPr>
          <p:cNvPr id="11" name="Text Placeholder 9">
            <a:extLst>
              <a:ext uri="{FF2B5EF4-FFF2-40B4-BE49-F238E27FC236}">
                <a16:creationId xmlns:a16="http://schemas.microsoft.com/office/drawing/2014/main" id="{0520E337-F11F-4259-9BC6-71B00F80F6C0}"/>
              </a:ext>
            </a:extLst>
          </p:cNvPr>
          <p:cNvSpPr>
            <a:spLocks noGrp="1"/>
          </p:cNvSpPr>
          <p:nvPr>
            <p:ph type="body" sz="quarter" idx="17" hasCustomPrompt="1"/>
          </p:nvPr>
        </p:nvSpPr>
        <p:spPr>
          <a:xfrm>
            <a:off x="403860" y="3345663"/>
            <a:ext cx="11366500" cy="412444"/>
          </a:xfrm>
          <a:prstGeom prst="rect">
            <a:avLst/>
          </a:prstGeom>
        </p:spPr>
        <p:txBody>
          <a:bodyPr lIns="0" tIns="0" rIns="0" bIns="0"/>
          <a:lstStyle>
            <a:lvl1pPr algn="ctr">
              <a:defRPr sz="28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Subtitle</a:t>
            </a:r>
          </a:p>
        </p:txBody>
      </p:sp>
      <p:sp>
        <p:nvSpPr>
          <p:cNvPr id="16" name="Text Placeholder 2">
            <a:extLst>
              <a:ext uri="{FF2B5EF4-FFF2-40B4-BE49-F238E27FC236}">
                <a16:creationId xmlns:a16="http://schemas.microsoft.com/office/drawing/2014/main" id="{86750152-881A-413D-940A-CA064D9868E0}"/>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64510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with Photos">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A6CCB6C-4C76-4ECE-8521-130F87D5E777}"/>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7" name="Content Placeholder 12">
            <a:extLst>
              <a:ext uri="{FF2B5EF4-FFF2-40B4-BE49-F238E27FC236}">
                <a16:creationId xmlns:a16="http://schemas.microsoft.com/office/drawing/2014/main" id="{26AF7796-23CD-4C1C-B76F-69DDCB7DB4C4}"/>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8" name="Content Placeholder 12">
            <a:extLst>
              <a:ext uri="{FF2B5EF4-FFF2-40B4-BE49-F238E27FC236}">
                <a16:creationId xmlns:a16="http://schemas.microsoft.com/office/drawing/2014/main" id="{5CEFE04A-F34C-4F88-BE14-A94585D85DFC}"/>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9" name="Content Placeholder 12">
            <a:extLst>
              <a:ext uri="{FF2B5EF4-FFF2-40B4-BE49-F238E27FC236}">
                <a16:creationId xmlns:a16="http://schemas.microsoft.com/office/drawing/2014/main" id="{2C27B15C-2DFC-495B-A0F3-EA4E73B0DE75}"/>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0" name="Text Placeholder 9">
            <a:extLst>
              <a:ext uri="{FF2B5EF4-FFF2-40B4-BE49-F238E27FC236}">
                <a16:creationId xmlns:a16="http://schemas.microsoft.com/office/drawing/2014/main" id="{CD6CEF02-BB32-404C-AF9F-8F5339165F8C}"/>
              </a:ext>
            </a:extLst>
          </p:cNvPr>
          <p:cNvSpPr>
            <a:spLocks noGrp="1"/>
          </p:cNvSpPr>
          <p:nvPr>
            <p:ph type="body" sz="quarter" idx="16" hasCustomPrompt="1"/>
          </p:nvPr>
        </p:nvSpPr>
        <p:spPr>
          <a:xfrm>
            <a:off x="403860" y="2990336"/>
            <a:ext cx="5184140" cy="616585"/>
          </a:xfrm>
          <a:prstGeom prst="rect">
            <a:avLst/>
          </a:prstGeom>
        </p:spPr>
        <p:txBody>
          <a:bodyPr lIns="0" tIns="0" rIns="0" bIns="0"/>
          <a:lstStyle>
            <a:lvl1pPr>
              <a:defRPr sz="3600">
                <a:solidFill>
                  <a:srgbClr val="0080C3"/>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Title</a:t>
            </a:r>
          </a:p>
        </p:txBody>
      </p:sp>
      <p:sp>
        <p:nvSpPr>
          <p:cNvPr id="11" name="Text Placeholder 9">
            <a:extLst>
              <a:ext uri="{FF2B5EF4-FFF2-40B4-BE49-F238E27FC236}">
                <a16:creationId xmlns:a16="http://schemas.microsoft.com/office/drawing/2014/main" id="{0520E337-F11F-4259-9BC6-71B00F80F6C0}"/>
              </a:ext>
            </a:extLst>
          </p:cNvPr>
          <p:cNvSpPr>
            <a:spLocks noGrp="1"/>
          </p:cNvSpPr>
          <p:nvPr>
            <p:ph type="body" sz="quarter" idx="17" hasCustomPrompt="1"/>
          </p:nvPr>
        </p:nvSpPr>
        <p:spPr>
          <a:xfrm>
            <a:off x="403860" y="3606922"/>
            <a:ext cx="5184140" cy="412444"/>
          </a:xfrm>
          <a:prstGeom prst="rect">
            <a:avLst/>
          </a:prstGeom>
        </p:spPr>
        <p:txBody>
          <a:bodyPr lIns="0" tIns="0" rIns="0" bIns="0"/>
          <a:lstStyle>
            <a:lvl1pPr>
              <a:defRPr sz="28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Subtitle</a:t>
            </a:r>
          </a:p>
        </p:txBody>
      </p:sp>
      <p:sp>
        <p:nvSpPr>
          <p:cNvPr id="4" name="Picture Placeholder 3">
            <a:extLst>
              <a:ext uri="{FF2B5EF4-FFF2-40B4-BE49-F238E27FC236}">
                <a16:creationId xmlns:a16="http://schemas.microsoft.com/office/drawing/2014/main" id="{9898338A-7F28-40A3-B27E-43111C2547E8}"/>
              </a:ext>
            </a:extLst>
          </p:cNvPr>
          <p:cNvSpPr>
            <a:spLocks noGrp="1"/>
          </p:cNvSpPr>
          <p:nvPr>
            <p:ph type="pic" sz="quarter" idx="18"/>
          </p:nvPr>
        </p:nvSpPr>
        <p:spPr>
          <a:xfrm>
            <a:off x="6429829" y="590222"/>
            <a:ext cx="5321481" cy="4008023"/>
          </a:xfrm>
          <a:prstGeom prst="rect">
            <a:avLst/>
          </a:prstGeom>
        </p:spPr>
        <p:txBody>
          <a:bodyPr/>
          <a:lstStyle/>
          <a:p>
            <a:endParaRPr lang="en-US"/>
          </a:p>
        </p:txBody>
      </p:sp>
      <p:sp>
        <p:nvSpPr>
          <p:cNvPr id="14" name="Picture Placeholder 3">
            <a:extLst>
              <a:ext uri="{FF2B5EF4-FFF2-40B4-BE49-F238E27FC236}">
                <a16:creationId xmlns:a16="http://schemas.microsoft.com/office/drawing/2014/main" id="{8C0E84E9-A6A6-4F54-ACA6-E3895F7998E6}"/>
              </a:ext>
            </a:extLst>
          </p:cNvPr>
          <p:cNvSpPr>
            <a:spLocks noGrp="1"/>
          </p:cNvSpPr>
          <p:nvPr>
            <p:ph type="pic" sz="quarter" idx="20"/>
          </p:nvPr>
        </p:nvSpPr>
        <p:spPr>
          <a:xfrm>
            <a:off x="6429829" y="4865579"/>
            <a:ext cx="5321481" cy="1459971"/>
          </a:xfrm>
          <a:prstGeom prst="rect">
            <a:avLst/>
          </a:prstGeom>
        </p:spPr>
        <p:txBody>
          <a:bodyPr/>
          <a:lstStyle/>
          <a:p>
            <a:endParaRPr lang="en-US"/>
          </a:p>
        </p:txBody>
      </p:sp>
      <p:sp>
        <p:nvSpPr>
          <p:cNvPr id="15" name="Text Placeholder 17">
            <a:extLst>
              <a:ext uri="{FF2B5EF4-FFF2-40B4-BE49-F238E27FC236}">
                <a16:creationId xmlns:a16="http://schemas.microsoft.com/office/drawing/2014/main" id="{057139F7-CDDD-4A81-AE07-4845E7DA510E}"/>
              </a:ext>
            </a:extLst>
          </p:cNvPr>
          <p:cNvSpPr>
            <a:spLocks noGrp="1"/>
          </p:cNvSpPr>
          <p:nvPr>
            <p:ph type="body" sz="quarter" idx="21" hasCustomPrompt="1"/>
          </p:nvPr>
        </p:nvSpPr>
        <p:spPr>
          <a:xfrm>
            <a:off x="422276" y="6601351"/>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6" name="Text Placeholder 17">
            <a:extLst>
              <a:ext uri="{FF2B5EF4-FFF2-40B4-BE49-F238E27FC236}">
                <a16:creationId xmlns:a16="http://schemas.microsoft.com/office/drawing/2014/main" id="{34E71DE9-323B-4302-B34D-AAD8CBCF5DF5}"/>
              </a:ext>
            </a:extLst>
          </p:cNvPr>
          <p:cNvSpPr>
            <a:spLocks noGrp="1"/>
          </p:cNvSpPr>
          <p:nvPr>
            <p:ph type="body" sz="quarter" idx="22" hasCustomPrompt="1"/>
          </p:nvPr>
        </p:nvSpPr>
        <p:spPr>
          <a:xfrm>
            <a:off x="10342881" y="6601351"/>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sp>
        <p:nvSpPr>
          <p:cNvPr id="19" name="Text Placeholder 2">
            <a:extLst>
              <a:ext uri="{FF2B5EF4-FFF2-40B4-BE49-F238E27FC236}">
                <a16:creationId xmlns:a16="http://schemas.microsoft.com/office/drawing/2014/main" id="{9BB11E6A-E74C-40C6-A8AD-0F2F1CA3ADED}"/>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 Find a link to pre-selected photos in the instructions slide (1)</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507100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434338" y="2395147"/>
            <a:ext cx="11363961" cy="1697830"/>
          </a:xfrm>
          <a:prstGeom prst="rect">
            <a:avLst/>
          </a:prstGeom>
        </p:spPr>
        <p:txBody>
          <a:bodyPr lIns="457200" tIns="0" rIns="457200" bIns="0"/>
          <a:lstStyle>
            <a:lvl1pPr algn="ctr">
              <a:defRPr sz="2600">
                <a:solidFill>
                  <a:srgbClr val="0080C3"/>
                </a:solidFill>
                <a:latin typeface="+mj-lt"/>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Quisque</a:t>
            </a:r>
            <a:r>
              <a:rPr lang="en-US"/>
              <a:t> </a:t>
            </a:r>
            <a:r>
              <a:rPr lang="en-US" err="1"/>
              <a:t>dignissim</a:t>
            </a:r>
            <a:r>
              <a:rPr lang="en-US"/>
              <a:t> </a:t>
            </a:r>
            <a:r>
              <a:rPr lang="en-US" err="1"/>
              <a:t>aliquet</a:t>
            </a:r>
            <a:r>
              <a:rPr lang="en-US"/>
              <a:t> diam </a:t>
            </a:r>
            <a:r>
              <a:rPr lang="en-US" err="1"/>
              <a:t>nec</a:t>
            </a:r>
            <a:r>
              <a:rPr lang="en-US"/>
              <a:t> </a:t>
            </a:r>
            <a:r>
              <a:rPr lang="en-US" err="1"/>
              <a:t>consequat</a:t>
            </a:r>
            <a:r>
              <a:rPr lang="en-US"/>
              <a:t>. </a:t>
            </a:r>
            <a:r>
              <a:rPr lang="en-US" err="1"/>
              <a:t>Suspendisse</a:t>
            </a:r>
            <a:r>
              <a:rPr lang="en-US"/>
              <a:t> </a:t>
            </a:r>
            <a:r>
              <a:rPr lang="en-US" err="1"/>
              <a:t>orci</a:t>
            </a:r>
            <a:r>
              <a:rPr lang="en-US"/>
              <a:t> ante, </a:t>
            </a:r>
            <a:r>
              <a:rPr lang="en-US" err="1"/>
              <a:t>finibus</a:t>
            </a:r>
            <a:r>
              <a:rPr lang="en-US"/>
              <a:t> et </a:t>
            </a:r>
            <a:r>
              <a:rPr lang="en-US" err="1"/>
              <a:t>euismod</a:t>
            </a:r>
            <a:r>
              <a:rPr lang="en-US"/>
              <a:t> id, </a:t>
            </a:r>
            <a:r>
              <a:rPr lang="en-US" err="1"/>
              <a:t>laoreet</a:t>
            </a:r>
            <a:r>
              <a:rPr lang="en-US"/>
              <a:t> </a:t>
            </a:r>
            <a:r>
              <a:rPr lang="en-US" err="1"/>
              <a:t>quis</a:t>
            </a:r>
            <a:r>
              <a:rPr lang="en-US"/>
              <a:t> ipsum. Donec </a:t>
            </a:r>
            <a:r>
              <a:rPr lang="en-US" err="1"/>
              <a:t>porttitor</a:t>
            </a:r>
            <a:r>
              <a:rPr lang="en-US"/>
              <a:t> </a:t>
            </a:r>
            <a:r>
              <a:rPr lang="en-US" err="1"/>
              <a:t>finibus</a:t>
            </a:r>
            <a:r>
              <a:rPr lang="en-US"/>
              <a:t> </a:t>
            </a:r>
            <a:r>
              <a:rPr lang="en-US" err="1"/>
              <a:t>urna</a:t>
            </a:r>
            <a:r>
              <a:rPr lang="en-US"/>
              <a:t>, sit </a:t>
            </a:r>
            <a:r>
              <a:rPr lang="en-US" err="1"/>
              <a:t>amet</a:t>
            </a:r>
            <a:r>
              <a:rPr lang="en-US"/>
              <a:t> </a:t>
            </a:r>
            <a:r>
              <a:rPr lang="en-US" err="1"/>
              <a:t>mollis</a:t>
            </a:r>
            <a:r>
              <a:rPr lang="en-US"/>
              <a:t> ligula </a:t>
            </a:r>
            <a:r>
              <a:rPr lang="en-US" err="1"/>
              <a:t>interdum</a:t>
            </a:r>
            <a:r>
              <a:rPr lang="en-US"/>
              <a:t> in. </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403860" y="4388008"/>
            <a:ext cx="11394438" cy="267335"/>
          </a:xfrm>
          <a:prstGeom prst="rect">
            <a:avLst/>
          </a:prstGeom>
        </p:spPr>
        <p:txBody>
          <a:bodyPr lIns="0" tIns="0" rIns="0" bIns="0"/>
          <a:lstStyle>
            <a:lvl1pPr algn="ctr">
              <a:defRPr sz="1800" b="1">
                <a:solidFill>
                  <a:srgbClr val="0080C3"/>
                </a:solidFill>
                <a:latin typeface="+mn-lt"/>
              </a:defRPr>
            </a:lvl1pPr>
          </a:lstStyle>
          <a:p>
            <a:pPr lvl="0"/>
            <a:r>
              <a:rPr lang="en-US"/>
              <a:t>Name</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pic>
        <p:nvPicPr>
          <p:cNvPr id="21" name="Graphic 20" descr="Open quotation mark with solid fill">
            <a:extLst>
              <a:ext uri="{FF2B5EF4-FFF2-40B4-BE49-F238E27FC236}">
                <a16:creationId xmlns:a16="http://schemas.microsoft.com/office/drawing/2014/main" id="{6C67D2CC-1558-4EC1-852D-EAB2FB44FCE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36087" y="1255003"/>
            <a:ext cx="1160463" cy="1160463"/>
          </a:xfrm>
          <a:prstGeom prst="rect">
            <a:avLst/>
          </a:prstGeom>
          <a:effectLst>
            <a:outerShdw blurRad="50800" dist="38100" dir="2700000" algn="tl" rotWithShape="0">
              <a:prstClr val="black">
                <a:alpha val="40000"/>
              </a:prstClr>
            </a:outerShdw>
          </a:effectLst>
        </p:spPr>
      </p:pic>
      <p:sp>
        <p:nvSpPr>
          <p:cNvPr id="22" name="Text Placeholder 10">
            <a:extLst>
              <a:ext uri="{FF2B5EF4-FFF2-40B4-BE49-F238E27FC236}">
                <a16:creationId xmlns:a16="http://schemas.microsoft.com/office/drawing/2014/main" id="{BB0FCBFD-4BB1-480D-B99C-4313BDEF1E76}"/>
              </a:ext>
            </a:extLst>
          </p:cNvPr>
          <p:cNvSpPr>
            <a:spLocks noGrp="1"/>
          </p:cNvSpPr>
          <p:nvPr>
            <p:ph type="body" sz="quarter" idx="23" hasCustomPrompt="1"/>
          </p:nvPr>
        </p:nvSpPr>
        <p:spPr>
          <a:xfrm>
            <a:off x="407672" y="4655343"/>
            <a:ext cx="11394438" cy="267335"/>
          </a:xfrm>
          <a:prstGeom prst="rect">
            <a:avLst/>
          </a:prstGeom>
        </p:spPr>
        <p:txBody>
          <a:bodyPr lIns="0" tIns="0" rIns="0" bIns="0"/>
          <a:lstStyle>
            <a:lvl1pPr algn="ctr">
              <a:defRPr sz="1800" b="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Title</a:t>
            </a:r>
          </a:p>
        </p:txBody>
      </p:sp>
      <p:sp>
        <p:nvSpPr>
          <p:cNvPr id="23" name="Text Placeholder 2">
            <a:extLst>
              <a:ext uri="{FF2B5EF4-FFF2-40B4-BE49-F238E27FC236}">
                <a16:creationId xmlns:a16="http://schemas.microsoft.com/office/drawing/2014/main" id="{79C5F042-EE93-4DBA-A636-BA43A67CDD21}"/>
              </a:ext>
            </a:extLst>
          </p:cNvPr>
          <p:cNvSpPr>
            <a:spLocks noGrp="1"/>
          </p:cNvSpPr>
          <p:nvPr>
            <p:ph type="body" sz="quarter" idx="24"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26180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 Block backgroun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029CAAA-B315-4B74-9F3F-260966DE8F8B}"/>
              </a:ext>
              <a:ext uri="{C183D7F6-B498-43B3-948B-1728B52AA6E4}">
                <adec:decorative xmlns:adec="http://schemas.microsoft.com/office/drawing/2017/decorative" val="1"/>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434338" y="2395147"/>
            <a:ext cx="11363961" cy="1697830"/>
          </a:xfrm>
          <a:prstGeom prst="rect">
            <a:avLst/>
          </a:prstGeom>
        </p:spPr>
        <p:txBody>
          <a:bodyPr lIns="457200" tIns="0" rIns="457200" bIns="0"/>
          <a:lstStyle>
            <a:lvl1pPr algn="ctr">
              <a:defRPr sz="2600">
                <a:solidFill>
                  <a:schemeClr val="bg1"/>
                </a:solidFill>
                <a:latin typeface="+mj-lt"/>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Quisque</a:t>
            </a:r>
            <a:r>
              <a:rPr lang="en-US"/>
              <a:t> </a:t>
            </a:r>
            <a:r>
              <a:rPr lang="en-US" err="1"/>
              <a:t>dignissim</a:t>
            </a:r>
            <a:r>
              <a:rPr lang="en-US"/>
              <a:t> </a:t>
            </a:r>
            <a:r>
              <a:rPr lang="en-US" err="1"/>
              <a:t>aliquet</a:t>
            </a:r>
            <a:r>
              <a:rPr lang="en-US"/>
              <a:t> diam </a:t>
            </a:r>
            <a:r>
              <a:rPr lang="en-US" err="1"/>
              <a:t>nec</a:t>
            </a:r>
            <a:r>
              <a:rPr lang="en-US"/>
              <a:t> </a:t>
            </a:r>
            <a:r>
              <a:rPr lang="en-US" err="1"/>
              <a:t>consequat</a:t>
            </a:r>
            <a:r>
              <a:rPr lang="en-US"/>
              <a:t>. </a:t>
            </a:r>
            <a:r>
              <a:rPr lang="en-US" err="1"/>
              <a:t>Suspendisse</a:t>
            </a:r>
            <a:r>
              <a:rPr lang="en-US"/>
              <a:t> </a:t>
            </a:r>
            <a:r>
              <a:rPr lang="en-US" err="1"/>
              <a:t>orci</a:t>
            </a:r>
            <a:r>
              <a:rPr lang="en-US"/>
              <a:t> ante, </a:t>
            </a:r>
            <a:r>
              <a:rPr lang="en-US" err="1"/>
              <a:t>finibus</a:t>
            </a:r>
            <a:r>
              <a:rPr lang="en-US"/>
              <a:t> et </a:t>
            </a:r>
            <a:r>
              <a:rPr lang="en-US" err="1"/>
              <a:t>euismod</a:t>
            </a:r>
            <a:r>
              <a:rPr lang="en-US"/>
              <a:t> id, </a:t>
            </a:r>
            <a:r>
              <a:rPr lang="en-US" err="1"/>
              <a:t>laoreet</a:t>
            </a:r>
            <a:r>
              <a:rPr lang="en-US"/>
              <a:t> </a:t>
            </a:r>
            <a:r>
              <a:rPr lang="en-US" err="1"/>
              <a:t>quis</a:t>
            </a:r>
            <a:r>
              <a:rPr lang="en-US"/>
              <a:t> ipsum. Donec </a:t>
            </a:r>
            <a:r>
              <a:rPr lang="en-US" err="1"/>
              <a:t>porttitor</a:t>
            </a:r>
            <a:r>
              <a:rPr lang="en-US"/>
              <a:t> </a:t>
            </a:r>
            <a:r>
              <a:rPr lang="en-US" err="1"/>
              <a:t>finibus</a:t>
            </a:r>
            <a:r>
              <a:rPr lang="en-US"/>
              <a:t> </a:t>
            </a:r>
            <a:r>
              <a:rPr lang="en-US" err="1"/>
              <a:t>urna</a:t>
            </a:r>
            <a:r>
              <a:rPr lang="en-US"/>
              <a:t>, sit </a:t>
            </a:r>
            <a:r>
              <a:rPr lang="en-US" err="1"/>
              <a:t>amet</a:t>
            </a:r>
            <a:r>
              <a:rPr lang="en-US"/>
              <a:t> </a:t>
            </a:r>
            <a:r>
              <a:rPr lang="en-US" err="1"/>
              <a:t>mollis</a:t>
            </a:r>
            <a:r>
              <a:rPr lang="en-US"/>
              <a:t> ligula </a:t>
            </a:r>
            <a:r>
              <a:rPr lang="en-US" err="1"/>
              <a:t>interdum</a:t>
            </a:r>
            <a:r>
              <a:rPr lang="en-US"/>
              <a:t> in. </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403860" y="4388008"/>
            <a:ext cx="11394438" cy="267335"/>
          </a:xfrm>
          <a:prstGeom prst="rect">
            <a:avLst/>
          </a:prstGeom>
        </p:spPr>
        <p:txBody>
          <a:bodyPr lIns="0" tIns="0" rIns="0" bIns="0"/>
          <a:lstStyle>
            <a:lvl1pPr algn="ctr">
              <a:defRPr sz="1800" b="1">
                <a:solidFill>
                  <a:schemeClr val="bg1"/>
                </a:solidFill>
                <a:latin typeface="+mn-lt"/>
              </a:defRPr>
            </a:lvl1pPr>
          </a:lstStyle>
          <a:p>
            <a:pPr lvl="0"/>
            <a:r>
              <a:rPr lang="en-US"/>
              <a:t>Name/Country</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9" name="TextBox 18">
            <a:extLst>
              <a:ext uri="{FF2B5EF4-FFF2-40B4-BE49-F238E27FC236}">
                <a16:creationId xmlns:a16="http://schemas.microsoft.com/office/drawing/2014/main" id="{A28A67CE-9C5E-423F-A50B-DDB6A4A3A424}"/>
              </a:ext>
            </a:extLst>
          </p:cNvPr>
          <p:cNvSpPr txBox="1"/>
          <p:nvPr userDrawn="1"/>
        </p:nvSpPr>
        <p:spPr>
          <a:xfrm>
            <a:off x="1886050" y="-495963"/>
            <a:ext cx="10305949" cy="430887"/>
          </a:xfrm>
          <a:prstGeom prst="rect">
            <a:avLst/>
          </a:prstGeom>
          <a:solidFill>
            <a:srgbClr val="FFE89F"/>
          </a:solidFill>
        </p:spPr>
        <p:txBody>
          <a:bodyPr wrap="square" rtlCol="0">
            <a:spAutoFit/>
          </a:bodyPr>
          <a:lstStyle/>
          <a:p>
            <a:r>
              <a:rPr lang="en-US" sz="11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1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background </a:t>
            </a:r>
            <a:r>
              <a:rPr lang="en-US" sz="11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a:t>
            </a:r>
            <a:r>
              <a:rPr lang="en-US" sz="11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colours (see box to the left), also the gray boxes are to just mark borders, please delete these when finalizing</a:t>
            </a:r>
            <a:endParaRPr lang="en-US" sz="11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bg1"/>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bg1"/>
                </a:solidFill>
              </a:defRPr>
            </a:lvl1pPr>
            <a:lvl2pPr algn="r">
              <a:defRPr/>
            </a:lvl2pPr>
            <a:lvl3pPr algn="r">
              <a:defRPr/>
            </a:lvl3pPr>
            <a:lvl4pPr algn="r">
              <a:defRPr/>
            </a:lvl4pPr>
            <a:lvl5pPr algn="r">
              <a:defRPr/>
            </a:lvl5pPr>
          </a:lstStyle>
          <a:p>
            <a:pPr lvl="0"/>
            <a:r>
              <a:rPr lang="en-US"/>
              <a:t>Slide #(Delete if not needed</a:t>
            </a:r>
          </a:p>
        </p:txBody>
      </p:sp>
      <p:pic>
        <p:nvPicPr>
          <p:cNvPr id="21" name="Graphic 20" descr="Open quotation mark with solid fill">
            <a:extLst>
              <a:ext uri="{FF2B5EF4-FFF2-40B4-BE49-F238E27FC236}">
                <a16:creationId xmlns:a16="http://schemas.microsoft.com/office/drawing/2014/main" id="{6C67D2CC-1558-4EC1-852D-EAB2FB44FCE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36087" y="1255003"/>
            <a:ext cx="1160463" cy="1160463"/>
          </a:xfrm>
          <a:prstGeom prst="rect">
            <a:avLst/>
          </a:prstGeom>
          <a:effectLst>
            <a:outerShdw blurRad="50800" dist="38100" dir="2700000" algn="tl" rotWithShape="0">
              <a:prstClr val="black">
                <a:alpha val="40000"/>
              </a:prstClr>
            </a:outerShdw>
          </a:effectLst>
        </p:spPr>
      </p:pic>
      <p:sp>
        <p:nvSpPr>
          <p:cNvPr id="22" name="Text Placeholder 10">
            <a:extLst>
              <a:ext uri="{FF2B5EF4-FFF2-40B4-BE49-F238E27FC236}">
                <a16:creationId xmlns:a16="http://schemas.microsoft.com/office/drawing/2014/main" id="{BB0FCBFD-4BB1-480D-B99C-4313BDEF1E76}"/>
              </a:ext>
            </a:extLst>
          </p:cNvPr>
          <p:cNvSpPr>
            <a:spLocks noGrp="1"/>
          </p:cNvSpPr>
          <p:nvPr>
            <p:ph type="body" sz="quarter" idx="23" hasCustomPrompt="1"/>
          </p:nvPr>
        </p:nvSpPr>
        <p:spPr>
          <a:xfrm>
            <a:off x="407672" y="4655343"/>
            <a:ext cx="11394438" cy="267335"/>
          </a:xfrm>
          <a:prstGeom prst="rect">
            <a:avLst/>
          </a:prstGeom>
        </p:spPr>
        <p:txBody>
          <a:bodyPr lIns="0" tIns="0" rIns="0" bIns="0"/>
          <a:lstStyle>
            <a:lvl1pPr algn="ctr">
              <a:defRPr sz="1800" b="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Title/Participant </a:t>
            </a:r>
            <a:r>
              <a:rPr lang="en-US" err="1"/>
              <a:t>Characterisitc</a:t>
            </a:r>
            <a:endParaRPr lang="en-US"/>
          </a:p>
        </p:txBody>
      </p:sp>
    </p:spTree>
    <p:extLst>
      <p:ext uri="{BB962C8B-B14F-4D97-AF65-F5344CB8AC3E}">
        <p14:creationId xmlns:p14="http://schemas.microsoft.com/office/powerpoint/2010/main" val="2593828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with Photo">
    <p:spTree>
      <p:nvGrpSpPr>
        <p:cNvPr id="1" name=""/>
        <p:cNvGrpSpPr/>
        <p:nvPr/>
      </p:nvGrpSpPr>
      <p:grpSpPr>
        <a:xfrm>
          <a:off x="0" y="0"/>
          <a:ext cx="0" cy="0"/>
          <a:chOff x="0" y="0"/>
          <a:chExt cx="0" cy="0"/>
        </a:xfrm>
      </p:grpSpPr>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5943601" y="2896593"/>
            <a:ext cx="5499100" cy="1697830"/>
          </a:xfrm>
          <a:prstGeom prst="rect">
            <a:avLst/>
          </a:prstGeom>
        </p:spPr>
        <p:txBody>
          <a:bodyPr lIns="0" tIns="0" rIns="0" bIns="0"/>
          <a:lstStyle>
            <a:lvl1pPr algn="l">
              <a:defRPr sz="20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Quisque</a:t>
            </a:r>
            <a:r>
              <a:rPr lang="en-US"/>
              <a:t> </a:t>
            </a:r>
            <a:r>
              <a:rPr lang="en-US" err="1"/>
              <a:t>dignissim</a:t>
            </a:r>
            <a:r>
              <a:rPr lang="en-US"/>
              <a:t> </a:t>
            </a:r>
            <a:r>
              <a:rPr lang="en-US" err="1"/>
              <a:t>aliquet</a:t>
            </a:r>
            <a:r>
              <a:rPr lang="en-US"/>
              <a:t> diam </a:t>
            </a:r>
            <a:r>
              <a:rPr lang="en-US" err="1"/>
              <a:t>nec</a:t>
            </a:r>
            <a:r>
              <a:rPr lang="en-US"/>
              <a:t> </a:t>
            </a:r>
            <a:r>
              <a:rPr lang="en-US" err="1"/>
              <a:t>consequat</a:t>
            </a:r>
            <a:r>
              <a:rPr lang="en-US"/>
              <a:t>. </a:t>
            </a:r>
            <a:r>
              <a:rPr lang="en-US" err="1"/>
              <a:t>Suspendisse</a:t>
            </a:r>
            <a:r>
              <a:rPr lang="en-US"/>
              <a:t> </a:t>
            </a:r>
            <a:r>
              <a:rPr lang="en-US" err="1"/>
              <a:t>orci</a:t>
            </a:r>
            <a:r>
              <a:rPr lang="en-US"/>
              <a:t> ante, </a:t>
            </a:r>
            <a:r>
              <a:rPr lang="en-US" err="1"/>
              <a:t>finibus</a:t>
            </a:r>
            <a:r>
              <a:rPr lang="en-US"/>
              <a:t> et </a:t>
            </a:r>
            <a:r>
              <a:rPr lang="en-US" err="1"/>
              <a:t>euismod</a:t>
            </a:r>
            <a:r>
              <a:rPr lang="en-US"/>
              <a:t> id, </a:t>
            </a:r>
            <a:r>
              <a:rPr lang="en-US" err="1"/>
              <a:t>laoreet</a:t>
            </a:r>
            <a:r>
              <a:rPr lang="en-US"/>
              <a:t> </a:t>
            </a:r>
            <a:r>
              <a:rPr lang="en-US" err="1"/>
              <a:t>quis</a:t>
            </a:r>
            <a:r>
              <a:rPr lang="en-US"/>
              <a:t> ipsum. Donec </a:t>
            </a:r>
            <a:r>
              <a:rPr lang="en-US" err="1"/>
              <a:t>porttitor</a:t>
            </a:r>
            <a:r>
              <a:rPr lang="en-US"/>
              <a:t> </a:t>
            </a:r>
            <a:r>
              <a:rPr lang="en-US" err="1"/>
              <a:t>finibus</a:t>
            </a:r>
            <a:r>
              <a:rPr lang="en-US"/>
              <a:t> </a:t>
            </a:r>
            <a:r>
              <a:rPr lang="en-US" err="1"/>
              <a:t>urna</a:t>
            </a:r>
            <a:r>
              <a:rPr lang="en-US"/>
              <a:t>, sit </a:t>
            </a:r>
            <a:r>
              <a:rPr lang="en-US" err="1"/>
              <a:t>amet</a:t>
            </a:r>
            <a:r>
              <a:rPr lang="en-US"/>
              <a:t> </a:t>
            </a:r>
            <a:r>
              <a:rPr lang="en-US" err="1"/>
              <a:t>mollis</a:t>
            </a:r>
            <a:r>
              <a:rPr lang="en-US"/>
              <a:t> ligula </a:t>
            </a:r>
            <a:r>
              <a:rPr lang="en-US" err="1"/>
              <a:t>interdum</a:t>
            </a:r>
            <a:r>
              <a:rPr lang="en-US"/>
              <a:t> in. </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5939788" y="4800965"/>
            <a:ext cx="5858509" cy="267335"/>
          </a:xfrm>
          <a:prstGeom prst="rect">
            <a:avLst/>
          </a:prstGeom>
        </p:spPr>
        <p:txBody>
          <a:bodyPr lIns="0" tIns="0" rIns="0" bIns="0"/>
          <a:lstStyle>
            <a:lvl1pPr algn="l">
              <a:defRPr sz="1600" b="1">
                <a:solidFill>
                  <a:srgbClr val="0080C3"/>
                </a:solidFill>
                <a:latin typeface="+mn-lt"/>
              </a:defRPr>
            </a:lvl1pPr>
          </a:lstStyle>
          <a:p>
            <a:pPr lvl="0"/>
            <a:r>
              <a:rPr lang="en-US"/>
              <a:t>Name/Country</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pic>
        <p:nvPicPr>
          <p:cNvPr id="21" name="Graphic 20" descr="Open quotation mark with solid fill">
            <a:extLst>
              <a:ext uri="{FF2B5EF4-FFF2-40B4-BE49-F238E27FC236}">
                <a16:creationId xmlns:a16="http://schemas.microsoft.com/office/drawing/2014/main" id="{6C67D2CC-1558-4EC1-852D-EAB2FB44FCE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19096" y="1870633"/>
            <a:ext cx="1006950" cy="1006950"/>
          </a:xfrm>
          <a:prstGeom prst="rect">
            <a:avLst/>
          </a:prstGeom>
          <a:effectLst>
            <a:outerShdw blurRad="50800" dist="38100" dir="2700000" algn="tl" rotWithShape="0">
              <a:prstClr val="black">
                <a:alpha val="40000"/>
              </a:prstClr>
            </a:outerShdw>
          </a:effectLst>
        </p:spPr>
      </p:pic>
      <p:sp>
        <p:nvSpPr>
          <p:cNvPr id="22" name="Text Placeholder 10">
            <a:extLst>
              <a:ext uri="{FF2B5EF4-FFF2-40B4-BE49-F238E27FC236}">
                <a16:creationId xmlns:a16="http://schemas.microsoft.com/office/drawing/2014/main" id="{BB0FCBFD-4BB1-480D-B99C-4313BDEF1E76}"/>
              </a:ext>
            </a:extLst>
          </p:cNvPr>
          <p:cNvSpPr>
            <a:spLocks noGrp="1"/>
          </p:cNvSpPr>
          <p:nvPr>
            <p:ph type="body" sz="quarter" idx="23" hasCustomPrompt="1"/>
          </p:nvPr>
        </p:nvSpPr>
        <p:spPr>
          <a:xfrm>
            <a:off x="5943600" y="5107628"/>
            <a:ext cx="5858509" cy="233363"/>
          </a:xfrm>
          <a:prstGeom prst="rect">
            <a:avLst/>
          </a:prstGeom>
        </p:spPr>
        <p:txBody>
          <a:bodyPr lIns="0" tIns="0" rIns="0" bIns="0"/>
          <a:lstStyle>
            <a:lvl1pPr algn="l">
              <a:defRPr sz="1200" b="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Title/Participant Characteristic</a:t>
            </a:r>
          </a:p>
        </p:txBody>
      </p:sp>
      <p:sp>
        <p:nvSpPr>
          <p:cNvPr id="3" name="Picture Placeholder 2">
            <a:extLst>
              <a:ext uri="{FF2B5EF4-FFF2-40B4-BE49-F238E27FC236}">
                <a16:creationId xmlns:a16="http://schemas.microsoft.com/office/drawing/2014/main" id="{014E568E-92E2-44DE-AC7C-BD937AE09130}"/>
              </a:ext>
            </a:extLst>
          </p:cNvPr>
          <p:cNvSpPr>
            <a:spLocks noGrp="1"/>
          </p:cNvSpPr>
          <p:nvPr>
            <p:ph type="pic" sz="quarter" idx="24"/>
          </p:nvPr>
        </p:nvSpPr>
        <p:spPr>
          <a:xfrm>
            <a:off x="421641" y="643499"/>
            <a:ext cx="5235472" cy="5571002"/>
          </a:xfrm>
          <a:prstGeom prst="rect">
            <a:avLst/>
          </a:prstGeom>
        </p:spPr>
        <p:txBody>
          <a:bodyPr/>
          <a:lstStyle/>
          <a:p>
            <a:endParaRPr lang="en-US"/>
          </a:p>
        </p:txBody>
      </p:sp>
      <p:sp>
        <p:nvSpPr>
          <p:cNvPr id="18" name="Text Placeholder 2">
            <a:extLst>
              <a:ext uri="{FF2B5EF4-FFF2-40B4-BE49-F238E27FC236}">
                <a16:creationId xmlns:a16="http://schemas.microsoft.com/office/drawing/2014/main" id="{DBE1D3B6-D880-46AD-83D2-0434CA162043}"/>
              </a:ext>
            </a:extLst>
          </p:cNvPr>
          <p:cNvSpPr>
            <a:spLocks noGrp="1"/>
          </p:cNvSpPr>
          <p:nvPr>
            <p:ph type="body" sz="quarter" idx="25"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 Find a link to pre-selected photos in the instructions slide (1)</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038289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ngenda with photo">
    <p:spTree>
      <p:nvGrpSpPr>
        <p:cNvPr id="1" name=""/>
        <p:cNvGrpSpPr/>
        <p:nvPr/>
      </p:nvGrpSpPr>
      <p:grpSpPr>
        <a:xfrm>
          <a:off x="0" y="0"/>
          <a:ext cx="0" cy="0"/>
          <a:chOff x="0" y="0"/>
          <a:chExt cx="0" cy="0"/>
        </a:xfrm>
      </p:grpSpPr>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sp>
        <p:nvSpPr>
          <p:cNvPr id="3" name="Picture Placeholder 2">
            <a:extLst>
              <a:ext uri="{FF2B5EF4-FFF2-40B4-BE49-F238E27FC236}">
                <a16:creationId xmlns:a16="http://schemas.microsoft.com/office/drawing/2014/main" id="{014E568E-92E2-44DE-AC7C-BD937AE09130}"/>
              </a:ext>
            </a:extLst>
          </p:cNvPr>
          <p:cNvSpPr>
            <a:spLocks noGrp="1"/>
          </p:cNvSpPr>
          <p:nvPr>
            <p:ph type="pic" sz="quarter" idx="24"/>
          </p:nvPr>
        </p:nvSpPr>
        <p:spPr>
          <a:xfrm>
            <a:off x="421641" y="643499"/>
            <a:ext cx="5235472" cy="5571002"/>
          </a:xfrm>
          <a:prstGeom prst="rect">
            <a:avLst/>
          </a:prstGeom>
        </p:spPr>
        <p:txBody>
          <a:bodyPr/>
          <a:lstStyle/>
          <a:p>
            <a:endParaRPr lang="en-US"/>
          </a:p>
        </p:txBody>
      </p:sp>
      <p:sp>
        <p:nvSpPr>
          <p:cNvPr id="7" name="Text Placeholder 6">
            <a:extLst>
              <a:ext uri="{FF2B5EF4-FFF2-40B4-BE49-F238E27FC236}">
                <a16:creationId xmlns:a16="http://schemas.microsoft.com/office/drawing/2014/main" id="{EA29FE7B-3EBA-4544-961A-ACC7CF55D06E}"/>
              </a:ext>
            </a:extLst>
          </p:cNvPr>
          <p:cNvSpPr>
            <a:spLocks noGrp="1"/>
          </p:cNvSpPr>
          <p:nvPr>
            <p:ph type="body" sz="quarter" idx="25" hasCustomPrompt="1"/>
          </p:nvPr>
        </p:nvSpPr>
        <p:spPr>
          <a:xfrm>
            <a:off x="6096000" y="977900"/>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01</a:t>
            </a:r>
          </a:p>
        </p:txBody>
      </p:sp>
      <p:sp>
        <p:nvSpPr>
          <p:cNvPr id="20" name="Text Placeholder 6">
            <a:extLst>
              <a:ext uri="{FF2B5EF4-FFF2-40B4-BE49-F238E27FC236}">
                <a16:creationId xmlns:a16="http://schemas.microsoft.com/office/drawing/2014/main" id="{75E73030-855F-4252-8B55-A67ACA890E84}"/>
              </a:ext>
            </a:extLst>
          </p:cNvPr>
          <p:cNvSpPr>
            <a:spLocks noGrp="1"/>
          </p:cNvSpPr>
          <p:nvPr>
            <p:ph type="body" sz="quarter" idx="26" hasCustomPrompt="1"/>
          </p:nvPr>
        </p:nvSpPr>
        <p:spPr>
          <a:xfrm>
            <a:off x="6096000" y="1850519"/>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02</a:t>
            </a:r>
          </a:p>
        </p:txBody>
      </p:sp>
      <p:sp>
        <p:nvSpPr>
          <p:cNvPr id="23" name="Text Placeholder 6">
            <a:extLst>
              <a:ext uri="{FF2B5EF4-FFF2-40B4-BE49-F238E27FC236}">
                <a16:creationId xmlns:a16="http://schemas.microsoft.com/office/drawing/2014/main" id="{1A35A4DF-D729-4AEF-AC7D-A6CBD792FF29}"/>
              </a:ext>
            </a:extLst>
          </p:cNvPr>
          <p:cNvSpPr>
            <a:spLocks noGrp="1"/>
          </p:cNvSpPr>
          <p:nvPr>
            <p:ph type="body" sz="quarter" idx="27" hasCustomPrompt="1"/>
          </p:nvPr>
        </p:nvSpPr>
        <p:spPr>
          <a:xfrm>
            <a:off x="6096000" y="2723138"/>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03</a:t>
            </a:r>
          </a:p>
        </p:txBody>
      </p:sp>
      <p:sp>
        <p:nvSpPr>
          <p:cNvPr id="24" name="Text Placeholder 6">
            <a:extLst>
              <a:ext uri="{FF2B5EF4-FFF2-40B4-BE49-F238E27FC236}">
                <a16:creationId xmlns:a16="http://schemas.microsoft.com/office/drawing/2014/main" id="{DAF9709C-E2E7-4B67-A23B-B8890533620B}"/>
              </a:ext>
            </a:extLst>
          </p:cNvPr>
          <p:cNvSpPr>
            <a:spLocks noGrp="1"/>
          </p:cNvSpPr>
          <p:nvPr>
            <p:ph type="body" sz="quarter" idx="28" hasCustomPrompt="1"/>
          </p:nvPr>
        </p:nvSpPr>
        <p:spPr>
          <a:xfrm>
            <a:off x="6096000" y="3595757"/>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04</a:t>
            </a:r>
          </a:p>
        </p:txBody>
      </p:sp>
      <p:sp>
        <p:nvSpPr>
          <p:cNvPr id="25" name="Text Placeholder 6">
            <a:extLst>
              <a:ext uri="{FF2B5EF4-FFF2-40B4-BE49-F238E27FC236}">
                <a16:creationId xmlns:a16="http://schemas.microsoft.com/office/drawing/2014/main" id="{48678042-E3FA-438C-A46D-21158E3FD0D5}"/>
              </a:ext>
            </a:extLst>
          </p:cNvPr>
          <p:cNvSpPr>
            <a:spLocks noGrp="1"/>
          </p:cNvSpPr>
          <p:nvPr>
            <p:ph type="body" sz="quarter" idx="29" hasCustomPrompt="1"/>
          </p:nvPr>
        </p:nvSpPr>
        <p:spPr>
          <a:xfrm>
            <a:off x="6096000" y="4468376"/>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05</a:t>
            </a:r>
          </a:p>
        </p:txBody>
      </p:sp>
      <p:sp>
        <p:nvSpPr>
          <p:cNvPr id="26" name="Text Placeholder 6">
            <a:extLst>
              <a:ext uri="{FF2B5EF4-FFF2-40B4-BE49-F238E27FC236}">
                <a16:creationId xmlns:a16="http://schemas.microsoft.com/office/drawing/2014/main" id="{0A55FE68-B17B-4334-A96E-6DDF5B38B513}"/>
              </a:ext>
            </a:extLst>
          </p:cNvPr>
          <p:cNvSpPr>
            <a:spLocks noGrp="1"/>
          </p:cNvSpPr>
          <p:nvPr>
            <p:ph type="body" sz="quarter" idx="30" hasCustomPrompt="1"/>
          </p:nvPr>
        </p:nvSpPr>
        <p:spPr>
          <a:xfrm>
            <a:off x="6096000" y="5340995"/>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06</a:t>
            </a:r>
          </a:p>
        </p:txBody>
      </p:sp>
      <p:sp>
        <p:nvSpPr>
          <p:cNvPr id="27" name="Text Placeholder 6">
            <a:extLst>
              <a:ext uri="{FF2B5EF4-FFF2-40B4-BE49-F238E27FC236}">
                <a16:creationId xmlns:a16="http://schemas.microsoft.com/office/drawing/2014/main" id="{9BDDCAC7-942E-4B12-8C36-271C011F1B69}"/>
              </a:ext>
            </a:extLst>
          </p:cNvPr>
          <p:cNvSpPr>
            <a:spLocks noGrp="1"/>
          </p:cNvSpPr>
          <p:nvPr>
            <p:ph type="body" sz="quarter" idx="31" hasCustomPrompt="1"/>
          </p:nvPr>
        </p:nvSpPr>
        <p:spPr>
          <a:xfrm>
            <a:off x="6900709" y="975835"/>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28" name="Text Placeholder 6">
            <a:extLst>
              <a:ext uri="{FF2B5EF4-FFF2-40B4-BE49-F238E27FC236}">
                <a16:creationId xmlns:a16="http://schemas.microsoft.com/office/drawing/2014/main" id="{7A1DEF50-BE74-441C-9DCA-FFF565278501}"/>
              </a:ext>
            </a:extLst>
          </p:cNvPr>
          <p:cNvSpPr>
            <a:spLocks noGrp="1"/>
          </p:cNvSpPr>
          <p:nvPr>
            <p:ph type="body" sz="quarter" idx="32" hasCustomPrompt="1"/>
          </p:nvPr>
        </p:nvSpPr>
        <p:spPr>
          <a:xfrm>
            <a:off x="6900709" y="1848454"/>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29" name="Text Placeholder 6">
            <a:extLst>
              <a:ext uri="{FF2B5EF4-FFF2-40B4-BE49-F238E27FC236}">
                <a16:creationId xmlns:a16="http://schemas.microsoft.com/office/drawing/2014/main" id="{7AF08F62-F4AD-4B54-BE8E-49347A421B6A}"/>
              </a:ext>
            </a:extLst>
          </p:cNvPr>
          <p:cNvSpPr>
            <a:spLocks noGrp="1"/>
          </p:cNvSpPr>
          <p:nvPr>
            <p:ph type="body" sz="quarter" idx="33" hasCustomPrompt="1"/>
          </p:nvPr>
        </p:nvSpPr>
        <p:spPr>
          <a:xfrm>
            <a:off x="6900709" y="2721073"/>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0" name="Text Placeholder 6">
            <a:extLst>
              <a:ext uri="{FF2B5EF4-FFF2-40B4-BE49-F238E27FC236}">
                <a16:creationId xmlns:a16="http://schemas.microsoft.com/office/drawing/2014/main" id="{C1932158-4F59-486B-9D88-418AA29F0621}"/>
              </a:ext>
            </a:extLst>
          </p:cNvPr>
          <p:cNvSpPr>
            <a:spLocks noGrp="1"/>
          </p:cNvSpPr>
          <p:nvPr>
            <p:ph type="body" sz="quarter" idx="34" hasCustomPrompt="1"/>
          </p:nvPr>
        </p:nvSpPr>
        <p:spPr>
          <a:xfrm>
            <a:off x="6900709" y="3593692"/>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1" name="Text Placeholder 6">
            <a:extLst>
              <a:ext uri="{FF2B5EF4-FFF2-40B4-BE49-F238E27FC236}">
                <a16:creationId xmlns:a16="http://schemas.microsoft.com/office/drawing/2014/main" id="{D7EA1016-BDE0-47EB-A787-2BD9CD244982}"/>
              </a:ext>
            </a:extLst>
          </p:cNvPr>
          <p:cNvSpPr>
            <a:spLocks noGrp="1"/>
          </p:cNvSpPr>
          <p:nvPr>
            <p:ph type="body" sz="quarter" idx="35" hasCustomPrompt="1"/>
          </p:nvPr>
        </p:nvSpPr>
        <p:spPr>
          <a:xfrm>
            <a:off x="6900709" y="4466311"/>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2" name="Text Placeholder 6">
            <a:extLst>
              <a:ext uri="{FF2B5EF4-FFF2-40B4-BE49-F238E27FC236}">
                <a16:creationId xmlns:a16="http://schemas.microsoft.com/office/drawing/2014/main" id="{A67D5AE3-D9A6-4686-B3D5-0B1C0FCD9566}"/>
              </a:ext>
            </a:extLst>
          </p:cNvPr>
          <p:cNvSpPr>
            <a:spLocks noGrp="1"/>
          </p:cNvSpPr>
          <p:nvPr>
            <p:ph type="body" sz="quarter" idx="36" hasCustomPrompt="1"/>
          </p:nvPr>
        </p:nvSpPr>
        <p:spPr>
          <a:xfrm>
            <a:off x="6900709" y="5338930"/>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3" name="Text Placeholder 2">
            <a:extLst>
              <a:ext uri="{FF2B5EF4-FFF2-40B4-BE49-F238E27FC236}">
                <a16:creationId xmlns:a16="http://schemas.microsoft.com/office/drawing/2014/main" id="{B6666E5B-89DB-46AF-851E-802A8F1E050F}"/>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 Find a link to pre-selected photos in the instructions slide (1)</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383262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Empt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D42945-10C2-4BE6-ABF1-32B7DBDCCE2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Tree>
    <p:extLst>
      <p:ext uri="{BB962C8B-B14F-4D97-AF65-F5344CB8AC3E}">
        <p14:creationId xmlns:p14="http://schemas.microsoft.com/office/powerpoint/2010/main" val="75926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Empty_02">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949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Empty_06">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38575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Empty_07">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78537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mpty_08">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27331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Section Divider">
    <p:spTree>
      <p:nvGrpSpPr>
        <p:cNvPr id="1" name=""/>
        <p:cNvGrpSpPr/>
        <p:nvPr/>
      </p:nvGrpSpPr>
      <p:grpSpPr>
        <a:xfrm>
          <a:off x="0" y="0"/>
          <a:ext cx="0" cy="0"/>
          <a:chOff x="0" y="0"/>
          <a:chExt cx="0" cy="0"/>
        </a:xfrm>
      </p:grpSpPr>
      <p:pic>
        <p:nvPicPr>
          <p:cNvPr id="4" name="Picture 3" descr="Logo&#10;&#10;Description automatically generated">
            <a:extLst>
              <a:ext uri="{FF2B5EF4-FFF2-40B4-BE49-F238E27FC236}">
                <a16:creationId xmlns:a16="http://schemas.microsoft.com/office/drawing/2014/main" id="{763591BB-DB01-D043-A519-067963333EAA}"/>
              </a:ext>
            </a:extLst>
          </p:cNvPr>
          <p:cNvPicPr>
            <a:picLocks noChangeAspect="1"/>
          </p:cNvPicPr>
          <p:nvPr userDrawn="1"/>
        </p:nvPicPr>
        <p:blipFill>
          <a:blip r:embed="rId2"/>
          <a:stretch>
            <a:fillRect/>
          </a:stretch>
        </p:blipFill>
        <p:spPr>
          <a:xfrm>
            <a:off x="10480232" y="643259"/>
            <a:ext cx="991329" cy="2648265"/>
          </a:xfrm>
          <a:prstGeom prst="rect">
            <a:avLst/>
          </a:prstGeom>
        </p:spPr>
      </p:pic>
    </p:spTree>
    <p:extLst>
      <p:ext uri="{BB962C8B-B14F-4D97-AF65-F5344CB8AC3E}">
        <p14:creationId xmlns:p14="http://schemas.microsoft.com/office/powerpoint/2010/main" val="13336107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p:spTree>
      <p:nvGrpSpPr>
        <p:cNvPr id="1" name=""/>
        <p:cNvGrpSpPr/>
        <p:nvPr/>
      </p:nvGrpSpPr>
      <p:grpSpPr>
        <a:xfrm>
          <a:off x="0" y="0"/>
          <a:ext cx="0" cy="0"/>
          <a:chOff x="0" y="0"/>
          <a:chExt cx="0" cy="0"/>
        </a:xfrm>
      </p:grpSpPr>
      <p:sp>
        <p:nvSpPr>
          <p:cNvPr id="2" name="Titolo 1"/>
          <p:cNvSpPr>
            <a:spLocks noGrp="1"/>
          </p:cNvSpPr>
          <p:nvPr>
            <p:ph type="ctrTitle" hasCustomPrompt="1"/>
          </p:nvPr>
        </p:nvSpPr>
        <p:spPr>
          <a:xfrm>
            <a:off x="2031224" y="675542"/>
            <a:ext cx="9595954" cy="1324205"/>
          </a:xfrm>
          <a:prstGeom prst="rect">
            <a:avLst/>
          </a:prstGeom>
        </p:spPr>
        <p:txBody>
          <a:bodyPr anchor="t">
            <a:noAutofit/>
          </a:bodyPr>
          <a:lstStyle>
            <a:lvl1pPr algn="l">
              <a:lnSpc>
                <a:spcPct val="100000"/>
              </a:lnSpc>
              <a:defRPr sz="3600" b="1" i="0" baseline="0">
                <a:solidFill>
                  <a:srgbClr val="0070BA"/>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1655762"/>
          </a:xfrm>
        </p:spPr>
        <p:txBody>
          <a:bodyPr anchor="t">
            <a:noAutofit/>
          </a:bodyPr>
          <a:lstStyle>
            <a:lvl1pPr marL="0" indent="0" algn="l">
              <a:buNone/>
              <a:defRPr sz="2400" b="0" i="0">
                <a:solidFill>
                  <a:srgbClr val="0070BA"/>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rgbClr val="0070BA"/>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Tree>
    <p:extLst>
      <p:ext uri="{BB962C8B-B14F-4D97-AF65-F5344CB8AC3E}">
        <p14:creationId xmlns:p14="http://schemas.microsoft.com/office/powerpoint/2010/main" val="3332405268"/>
      </p:ext>
    </p:extLst>
  </p:cSld>
  <p:clrMapOvr>
    <a:masterClrMapping/>
  </p:clrMapOvr>
  <p:extLst>
    <p:ext uri="{DCECCB84-F9BA-43D5-87BE-67443E8EF086}">
      <p15:sldGuideLst xmlns:p15="http://schemas.microsoft.com/office/powerpoint/2012/main">
        <p15:guide id="1" pos="339">
          <p15:clr>
            <a:srgbClr val="FBAE40"/>
          </p15:clr>
        </p15:guide>
        <p15:guide id="2" orient="horz" pos="334">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VER PHOTO 1 - Blue title">
    <p:spTree>
      <p:nvGrpSpPr>
        <p:cNvPr id="1" name=""/>
        <p:cNvGrpSpPr/>
        <p:nvPr/>
      </p:nvGrpSpPr>
      <p:grpSpPr>
        <a:xfrm>
          <a:off x="0" y="0"/>
          <a:ext cx="0" cy="0"/>
          <a:chOff x="0" y="0"/>
          <a:chExt cx="0" cy="0"/>
        </a:xfrm>
      </p:grpSpPr>
      <p:sp>
        <p:nvSpPr>
          <p:cNvPr id="6" name="Segnaposto immagine 8"/>
          <p:cNvSpPr>
            <a:spLocks noGrp="1"/>
          </p:cNvSpPr>
          <p:nvPr>
            <p:ph type="pic" sz="quarter" idx="11" hasCustomPrompt="1"/>
          </p:nvPr>
        </p:nvSpPr>
        <p:spPr>
          <a:xfrm>
            <a:off x="1616400" y="539496"/>
            <a:ext cx="10008000" cy="5779008"/>
          </a:xfrm>
          <a:prstGeom prst="rect">
            <a:avLst/>
          </a:prstGeom>
          <a:solidFill>
            <a:schemeClr val="tx1">
              <a:lumMod val="20000"/>
              <a:lumOff val="80000"/>
            </a:schemeClr>
          </a:solidFill>
        </p:spPr>
        <p:txBody>
          <a:bodyPr anchor="t">
            <a:normAutofit/>
          </a:bodyPr>
          <a:lstStyle>
            <a:lvl1pPr marL="0" indent="0" algn="ctr">
              <a:buNone/>
              <a:defRPr sz="16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it-IT"/>
              <a:t>Click to </a:t>
            </a:r>
            <a:r>
              <a:rPr lang="it-IT" err="1"/>
              <a:t>insert</a:t>
            </a:r>
            <a:r>
              <a:rPr lang="it-IT"/>
              <a:t> image</a:t>
            </a:r>
          </a:p>
        </p:txBody>
      </p:sp>
      <p:sp>
        <p:nvSpPr>
          <p:cNvPr id="2" name="Titolo 1"/>
          <p:cNvSpPr>
            <a:spLocks noGrp="1"/>
          </p:cNvSpPr>
          <p:nvPr>
            <p:ph type="ctrTitle" hasCustomPrompt="1"/>
          </p:nvPr>
        </p:nvSpPr>
        <p:spPr>
          <a:xfrm>
            <a:off x="2031224" y="675542"/>
            <a:ext cx="9595954" cy="1324205"/>
          </a:xfrm>
          <a:prstGeom prst="rect">
            <a:avLst/>
          </a:prstGeom>
        </p:spPr>
        <p:txBody>
          <a:bodyPr anchor="t">
            <a:noAutofit/>
          </a:bodyPr>
          <a:lstStyle>
            <a:lvl1pPr algn="l">
              <a:lnSpc>
                <a:spcPct val="100000"/>
              </a:lnSpc>
              <a:defRPr sz="3600" b="1" i="0" baseline="0">
                <a:solidFill>
                  <a:srgbClr val="FFFFFE"/>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1031046"/>
          </a:xfrm>
        </p:spPr>
        <p:txBody>
          <a:bodyPr anchor="t">
            <a:noAutofit/>
          </a:bodyPr>
          <a:lstStyle>
            <a:lvl1pPr marL="0" indent="0" algn="l">
              <a:buNone/>
              <a:defRPr sz="2400" b="0" i="0">
                <a:solidFill>
                  <a:srgbClr val="FFFFFE"/>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rgbClr val="FFFFFE"/>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
        <p:nvSpPr>
          <p:cNvPr id="8" name="Rectangle 7"/>
          <p:cNvSpPr/>
          <p:nvPr userDrawn="1"/>
        </p:nvSpPr>
        <p:spPr>
          <a:xfrm>
            <a:off x="1620203" y="539496"/>
            <a:ext cx="4190047" cy="56460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3591394215"/>
      </p:ext>
    </p:extLst>
  </p:cSld>
  <p:clrMapOvr>
    <a:masterClrMapping/>
  </p:clrMapOvr>
  <p:extLst>
    <p:ext uri="{DCECCB84-F9BA-43D5-87BE-67443E8EF086}">
      <p15:sldGuideLst xmlns:p15="http://schemas.microsoft.com/office/powerpoint/2012/main">
        <p15:guide id="1" pos="339">
          <p15:clr>
            <a:srgbClr val="FBAE40"/>
          </p15:clr>
        </p15:guide>
        <p15:guide id="2" orient="horz" pos="337">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VER PHOTO 2 - White title">
    <p:spTree>
      <p:nvGrpSpPr>
        <p:cNvPr id="1" name=""/>
        <p:cNvGrpSpPr/>
        <p:nvPr/>
      </p:nvGrpSpPr>
      <p:grpSpPr>
        <a:xfrm>
          <a:off x="0" y="0"/>
          <a:ext cx="0" cy="0"/>
          <a:chOff x="0" y="0"/>
          <a:chExt cx="0" cy="0"/>
        </a:xfrm>
      </p:grpSpPr>
      <p:sp>
        <p:nvSpPr>
          <p:cNvPr id="8" name="Segnaposto immagine 8"/>
          <p:cNvSpPr>
            <a:spLocks noGrp="1"/>
          </p:cNvSpPr>
          <p:nvPr>
            <p:ph type="pic" sz="quarter" idx="11" hasCustomPrompt="1"/>
          </p:nvPr>
        </p:nvSpPr>
        <p:spPr>
          <a:xfrm>
            <a:off x="1616400" y="539496"/>
            <a:ext cx="10008000" cy="5779008"/>
          </a:xfrm>
          <a:prstGeom prst="rect">
            <a:avLst/>
          </a:prstGeom>
          <a:solidFill>
            <a:schemeClr val="tx1">
              <a:lumMod val="20000"/>
              <a:lumOff val="80000"/>
            </a:schemeClr>
          </a:solidFill>
        </p:spPr>
        <p:txBody>
          <a:bodyPr anchor="t">
            <a:normAutofit/>
          </a:bodyPr>
          <a:lstStyle>
            <a:lvl1pPr marL="0" indent="0" algn="ctr">
              <a:buNone/>
              <a:defRPr sz="16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en-US" noProof="0"/>
              <a:t>Click to insert image</a:t>
            </a:r>
          </a:p>
        </p:txBody>
      </p:sp>
      <p:sp>
        <p:nvSpPr>
          <p:cNvPr id="2" name="Titolo 1"/>
          <p:cNvSpPr>
            <a:spLocks noGrp="1"/>
          </p:cNvSpPr>
          <p:nvPr>
            <p:ph type="ctrTitle" hasCustomPrompt="1"/>
          </p:nvPr>
        </p:nvSpPr>
        <p:spPr>
          <a:xfrm>
            <a:off x="2031224" y="675543"/>
            <a:ext cx="9595954" cy="1188158"/>
          </a:xfrm>
          <a:prstGeom prst="rect">
            <a:avLst/>
          </a:prstGeom>
        </p:spPr>
        <p:txBody>
          <a:bodyPr anchor="t">
            <a:noAutofit/>
          </a:bodyPr>
          <a:lstStyle>
            <a:lvl1pPr algn="l">
              <a:lnSpc>
                <a:spcPct val="100000"/>
              </a:lnSpc>
              <a:defRPr sz="3600" b="1" i="0" baseline="0">
                <a:solidFill>
                  <a:srgbClr val="0070BA"/>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911618"/>
          </a:xfrm>
        </p:spPr>
        <p:txBody>
          <a:bodyPr anchor="t">
            <a:noAutofit/>
          </a:bodyPr>
          <a:lstStyle>
            <a:lvl1pPr marL="0" indent="0" algn="l">
              <a:buNone/>
              <a:defRPr sz="2400" b="0" i="0">
                <a:solidFill>
                  <a:srgbClr val="0070BA"/>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chemeClr val="bg1"/>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Tree>
    <p:extLst>
      <p:ext uri="{BB962C8B-B14F-4D97-AF65-F5344CB8AC3E}">
        <p14:creationId xmlns:p14="http://schemas.microsoft.com/office/powerpoint/2010/main" val="3732300364"/>
      </p:ext>
    </p:extLst>
  </p:cSld>
  <p:clrMapOvr>
    <a:masterClrMapping/>
  </p:clrMapOvr>
  <p:extLst>
    <p:ext uri="{DCECCB84-F9BA-43D5-87BE-67443E8EF086}">
      <p15:sldGuideLst xmlns:p15="http://schemas.microsoft.com/office/powerpoint/2012/main">
        <p15:guide id="1" pos="339">
          <p15:clr>
            <a:srgbClr val="FBAE40"/>
          </p15:clr>
        </p15:guide>
        <p15:guide id="2" orient="horz" pos="337">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VER PHOTO 3">
    <p:spTree>
      <p:nvGrpSpPr>
        <p:cNvPr id="1" name=""/>
        <p:cNvGrpSpPr/>
        <p:nvPr/>
      </p:nvGrpSpPr>
      <p:grpSpPr>
        <a:xfrm>
          <a:off x="0" y="0"/>
          <a:ext cx="0" cy="0"/>
          <a:chOff x="0" y="0"/>
          <a:chExt cx="0" cy="0"/>
        </a:xfrm>
      </p:grpSpPr>
      <p:sp>
        <p:nvSpPr>
          <p:cNvPr id="9" name="Segnaposto immagine 8"/>
          <p:cNvSpPr>
            <a:spLocks noGrp="1"/>
          </p:cNvSpPr>
          <p:nvPr>
            <p:ph type="pic" sz="quarter" idx="11" hasCustomPrompt="1"/>
          </p:nvPr>
        </p:nvSpPr>
        <p:spPr>
          <a:xfrm>
            <a:off x="1620203" y="539497"/>
            <a:ext cx="10008000" cy="3490636"/>
          </a:xfrm>
          <a:prstGeom prst="rect">
            <a:avLst/>
          </a:prstGeom>
        </p:spPr>
        <p:txBody>
          <a:bodyPr anchor="t">
            <a:normAutofit/>
          </a:bodyPr>
          <a:lstStyle>
            <a:lvl1pPr marL="0" indent="0" algn="r">
              <a:buNone/>
              <a:defRPr sz="18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en-US" noProof="0"/>
              <a:t>Click to insert image</a:t>
            </a:r>
          </a:p>
        </p:txBody>
      </p:sp>
      <p:sp>
        <p:nvSpPr>
          <p:cNvPr id="2" name="Titolo 1"/>
          <p:cNvSpPr>
            <a:spLocks noGrp="1"/>
          </p:cNvSpPr>
          <p:nvPr>
            <p:ph type="ctrTitle" hasCustomPrompt="1"/>
          </p:nvPr>
        </p:nvSpPr>
        <p:spPr>
          <a:xfrm>
            <a:off x="2031223" y="4689900"/>
            <a:ext cx="9728577" cy="580068"/>
          </a:xfrm>
          <a:prstGeom prst="rect">
            <a:avLst/>
          </a:prstGeom>
        </p:spPr>
        <p:txBody>
          <a:bodyPr tIns="46800" anchor="t">
            <a:noAutofit/>
          </a:bodyPr>
          <a:lstStyle>
            <a:lvl1pPr algn="l">
              <a:lnSpc>
                <a:spcPct val="100000"/>
              </a:lnSpc>
              <a:defRPr sz="3600" b="1" i="0">
                <a:solidFill>
                  <a:srgbClr val="0070BA"/>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3" y="5389002"/>
            <a:ext cx="6971417" cy="708552"/>
          </a:xfrm>
        </p:spPr>
        <p:txBody>
          <a:bodyPr anchor="b">
            <a:noAutofit/>
          </a:bodyPr>
          <a:lstStyle>
            <a:lvl1pPr marL="0" indent="0" algn="l">
              <a:buNone/>
              <a:defRPr sz="2400" b="0" i="0">
                <a:solidFill>
                  <a:srgbClr val="0070BA"/>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9016601" y="6097554"/>
            <a:ext cx="2743200" cy="365125"/>
          </a:xfrm>
        </p:spPr>
        <p:txBody>
          <a:bodyPr/>
          <a:lstStyle>
            <a:lvl1pPr algn="r">
              <a:defRPr sz="1400" b="1" i="0">
                <a:solidFill>
                  <a:srgbClr val="0070BA"/>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Tree>
    <p:extLst>
      <p:ext uri="{BB962C8B-B14F-4D97-AF65-F5344CB8AC3E}">
        <p14:creationId xmlns:p14="http://schemas.microsoft.com/office/powerpoint/2010/main" val="2738868787"/>
      </p:ext>
    </p:extLst>
  </p:cSld>
  <p:clrMapOvr>
    <a:masterClrMapping/>
  </p:clrMapOvr>
  <p:extLst>
    <p:ext uri="{DCECCB84-F9BA-43D5-87BE-67443E8EF086}">
      <p15:sldGuideLst xmlns:p15="http://schemas.microsoft.com/office/powerpoint/2012/main">
        <p15:guide id="1" pos="340">
          <p15:clr>
            <a:srgbClr val="FBAE40"/>
          </p15:clr>
        </p15:guide>
        <p15:guide id="2" orient="horz" pos="33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guide id="8" orient="horz" pos="3067">
          <p15:clr>
            <a:srgbClr val="FBAE40"/>
          </p15:clr>
        </p15:guide>
        <p15:guide id="9" orient="horz" pos="3377">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Divider">
    <p:spTree>
      <p:nvGrpSpPr>
        <p:cNvPr id="1" name=""/>
        <p:cNvGrpSpPr/>
        <p:nvPr/>
      </p:nvGrpSpPr>
      <p:grpSpPr>
        <a:xfrm>
          <a:off x="0" y="0"/>
          <a:ext cx="0" cy="0"/>
          <a:chOff x="0" y="0"/>
          <a:chExt cx="0" cy="0"/>
        </a:xfrm>
      </p:grpSpPr>
      <p:sp>
        <p:nvSpPr>
          <p:cNvPr id="2" name="Titolo 1"/>
          <p:cNvSpPr>
            <a:spLocks noGrp="1"/>
          </p:cNvSpPr>
          <p:nvPr>
            <p:ph type="title" hasCustomPrompt="1"/>
          </p:nvPr>
        </p:nvSpPr>
        <p:spPr>
          <a:xfrm>
            <a:off x="966018" y="2109788"/>
            <a:ext cx="10381431" cy="1235563"/>
          </a:xfrm>
          <a:prstGeom prst="rect">
            <a:avLst/>
          </a:prstGeom>
        </p:spPr>
        <p:txBody>
          <a:bodyPr anchor="t">
            <a:noAutofit/>
          </a:bodyPr>
          <a:lstStyle>
            <a:lvl1pPr>
              <a:defRPr sz="3600"/>
            </a:lvl1pPr>
          </a:lstStyle>
          <a:p>
            <a:r>
              <a:rPr lang="en-US" noProof="0"/>
              <a:t>Click to insert title</a:t>
            </a:r>
          </a:p>
        </p:txBody>
      </p:sp>
      <p:sp>
        <p:nvSpPr>
          <p:cNvPr id="3" name="Segnaposto testo 2"/>
          <p:cNvSpPr>
            <a:spLocks noGrp="1"/>
          </p:cNvSpPr>
          <p:nvPr>
            <p:ph type="body" idx="1" hasCustomPrompt="1"/>
          </p:nvPr>
        </p:nvSpPr>
        <p:spPr>
          <a:xfrm>
            <a:off x="966018" y="3345352"/>
            <a:ext cx="10381432" cy="1500187"/>
          </a:xfrm>
        </p:spPr>
        <p:txBody>
          <a:bodyPr>
            <a:noAutofit/>
          </a:bodyPr>
          <a:lstStyle>
            <a:lvl1pPr marL="0" indent="0">
              <a:buNone/>
              <a:defRPr sz="2400">
                <a:solidFill>
                  <a:srgbClr val="0070BA"/>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n-US" noProof="0"/>
              <a:t>Click to insert subtitle</a:t>
            </a:r>
          </a:p>
        </p:txBody>
      </p:sp>
    </p:spTree>
    <p:extLst>
      <p:ext uri="{BB962C8B-B14F-4D97-AF65-F5344CB8AC3E}">
        <p14:creationId xmlns:p14="http://schemas.microsoft.com/office/powerpoint/2010/main" val="770119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hasCustomPrompt="1"/>
          </p:nvPr>
        </p:nvSpPr>
        <p:spPr>
          <a:xfrm>
            <a:off x="540000" y="540000"/>
            <a:ext cx="11052002" cy="1152000"/>
          </a:xfrm>
          <a:prstGeom prst="rect">
            <a:avLst/>
          </a:prstGeom>
        </p:spPr>
        <p:txBody>
          <a:bodyPr>
            <a:noAutofit/>
          </a:bodyPr>
          <a:lstStyle>
            <a:lvl1pPr marL="0" marR="0" indent="0" algn="l" defTabSz="914400" rtl="0" eaLnBrk="1" fontAlgn="auto" latinLnBrk="0" hangingPunct="1">
              <a:lnSpc>
                <a:spcPct val="90000"/>
              </a:lnSpc>
              <a:spcBef>
                <a:spcPct val="0"/>
              </a:spcBef>
              <a:spcAft>
                <a:spcPts val="0"/>
              </a:spcAft>
              <a:buClrTx/>
              <a:buSzTx/>
              <a:buFontTx/>
              <a:buNone/>
              <a:tabLst/>
              <a:defRPr/>
            </a:lvl1pPr>
          </a:lstStyle>
          <a:p>
            <a:r>
              <a:rPr lang="en-US" noProof="0"/>
              <a:t>Click to insert title</a:t>
            </a:r>
          </a:p>
        </p:txBody>
      </p:sp>
      <p:sp>
        <p:nvSpPr>
          <p:cNvPr id="3" name="Segnaposto contenuto 2"/>
          <p:cNvSpPr>
            <a:spLocks noGrp="1"/>
          </p:cNvSpPr>
          <p:nvPr>
            <p:ph idx="1" hasCustomPrompt="1"/>
          </p:nvPr>
        </p:nvSpPr>
        <p:spPr>
          <a:xfrm>
            <a:off x="540001" y="1795071"/>
            <a:ext cx="11052000" cy="4100053"/>
          </a:xfrm>
        </p:spPr>
        <p:txBody>
          <a:bodyPr>
            <a:noAutofit/>
          </a:bodyPr>
          <a:lstStyle>
            <a:lvl1pPr marL="342900" indent="-342900">
              <a:lnSpc>
                <a:spcPct val="100000"/>
              </a:lnSpc>
              <a:buClr>
                <a:srgbClr val="0070BA"/>
              </a:buClr>
              <a:buFont typeface="Arial" charset="0"/>
              <a:buChar char="•"/>
              <a:defRPr baseline="0"/>
            </a:lvl1pPr>
            <a:lvl2pPr marL="742950" indent="-285750">
              <a:lnSpc>
                <a:spcPct val="100000"/>
              </a:lnSpc>
              <a:buClr>
                <a:srgbClr val="0070BA"/>
              </a:buClr>
              <a:buFont typeface="Arial" charset="0"/>
              <a:buChar char="•"/>
              <a:defRPr baseline="0"/>
            </a:lvl2pPr>
            <a:lvl3pPr marL="1200150" indent="-285750">
              <a:lnSpc>
                <a:spcPct val="100000"/>
              </a:lnSpc>
              <a:buClr>
                <a:srgbClr val="0070BA"/>
              </a:buClr>
              <a:buFont typeface="Arial" charset="0"/>
              <a:buChar char="•"/>
              <a:defRPr baseline="0"/>
            </a:lvl3pPr>
            <a:lvl4pPr marL="1657350" indent="-285750">
              <a:lnSpc>
                <a:spcPct val="100000"/>
              </a:lnSpc>
              <a:buClr>
                <a:srgbClr val="0070BA"/>
              </a:buClr>
              <a:buFont typeface="Arial" charset="0"/>
              <a:buChar char="•"/>
              <a:defRPr/>
            </a:lvl4pPr>
            <a:lvl5pPr marL="2114550" indent="-285750">
              <a:lnSpc>
                <a:spcPct val="100000"/>
              </a:lnSpc>
              <a:buClr>
                <a:srgbClr val="0070BA"/>
              </a:buClr>
              <a:buFont typeface="Arial" charset="0"/>
              <a:buChar char="•"/>
              <a:defRPr/>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egnaposto numero diapositiva 5"/>
          <p:cNvSpPr>
            <a:spLocks noGrp="1"/>
          </p:cNvSpPr>
          <p:nvPr>
            <p:ph type="sldNum" sz="quarter" idx="12"/>
          </p:nvPr>
        </p:nvSpPr>
        <p:spPr/>
        <p:txBody>
          <a:bodyPr/>
          <a:lstStyle/>
          <a:p>
            <a:fld id="{2026EB2A-1F26-4143-92A6-3B752CD465DB}" type="slidenum">
              <a:rPr lang="en-US" noProof="0" smtClean="0"/>
              <a:t>‹#›</a:t>
            </a:fld>
            <a:endParaRPr lang="en-US" noProof="0"/>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999" y="5895124"/>
            <a:ext cx="2215993" cy="566882"/>
          </a:xfrm>
          <a:prstGeom prst="rect">
            <a:avLst/>
          </a:prstGeom>
        </p:spPr>
      </p:pic>
    </p:spTree>
    <p:extLst>
      <p:ext uri="{BB962C8B-B14F-4D97-AF65-F5344CB8AC3E}">
        <p14:creationId xmlns:p14="http://schemas.microsoft.com/office/powerpoint/2010/main" val="16396681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ue contenuti">
    <p:spTree>
      <p:nvGrpSpPr>
        <p:cNvPr id="1" name=""/>
        <p:cNvGrpSpPr/>
        <p:nvPr/>
      </p:nvGrpSpPr>
      <p:grpSpPr>
        <a:xfrm>
          <a:off x="0" y="0"/>
          <a:ext cx="0" cy="0"/>
          <a:chOff x="0" y="0"/>
          <a:chExt cx="0" cy="0"/>
        </a:xfrm>
      </p:grpSpPr>
      <p:sp>
        <p:nvSpPr>
          <p:cNvPr id="3" name="Segnaposto contenuto 2"/>
          <p:cNvSpPr>
            <a:spLocks noGrp="1"/>
          </p:cNvSpPr>
          <p:nvPr>
            <p:ph sz="half" idx="1" hasCustomPrompt="1"/>
          </p:nvPr>
        </p:nvSpPr>
        <p:spPr>
          <a:xfrm>
            <a:off x="539999" y="1795071"/>
            <a:ext cx="5460945" cy="4100053"/>
          </a:xfrm>
        </p:spPr>
        <p:txBody>
          <a:bodyPr>
            <a:noAutofit/>
          </a:bodyPr>
          <a:lstStyle>
            <a:lvl1pPr marL="228600" indent="-228600">
              <a:lnSpc>
                <a:spcPct val="100000"/>
              </a:lnSpc>
              <a:buClr>
                <a:srgbClr val="0070BA"/>
              </a:buClr>
              <a:buFont typeface="Arial" charset="0"/>
              <a:buChar char="•"/>
              <a:defRPr sz="1800" spc="60" baseline="0"/>
            </a:lvl1pPr>
            <a:lvl2pPr marL="685800" indent="-228600">
              <a:lnSpc>
                <a:spcPct val="100000"/>
              </a:lnSpc>
              <a:buClr>
                <a:srgbClr val="0070BA"/>
              </a:buClr>
              <a:buFont typeface="Arial" charset="0"/>
              <a:buChar char="•"/>
              <a:defRPr sz="1600" spc="60" baseline="0"/>
            </a:lvl2pPr>
            <a:lvl3pPr marL="1143000" indent="-228600">
              <a:lnSpc>
                <a:spcPct val="100000"/>
              </a:lnSpc>
              <a:buClr>
                <a:srgbClr val="0070BA"/>
              </a:buClr>
              <a:buFont typeface="Arial" charset="0"/>
              <a:buChar char="•"/>
              <a:defRPr sz="1400" spc="60" baseline="0"/>
            </a:lvl3pPr>
            <a:lvl4pPr marL="1600200" indent="-228600">
              <a:lnSpc>
                <a:spcPct val="100000"/>
              </a:lnSpc>
              <a:buClr>
                <a:srgbClr val="0070BA"/>
              </a:buClr>
              <a:buFont typeface="Arial" charset="0"/>
              <a:buChar char="•"/>
              <a:defRPr sz="1200" spc="60" baseline="0"/>
            </a:lvl4pPr>
            <a:lvl5pPr marL="2057400" indent="-228600">
              <a:lnSpc>
                <a:spcPct val="100000"/>
              </a:lnSpc>
              <a:buClr>
                <a:srgbClr val="0070BA"/>
              </a:buClr>
              <a:buFont typeface="Arial" charset="0"/>
              <a:buChar char="•"/>
              <a:defRPr sz="1200" spc="60" baseline="0"/>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Segnaposto contenuto 3"/>
          <p:cNvSpPr>
            <a:spLocks noGrp="1"/>
          </p:cNvSpPr>
          <p:nvPr>
            <p:ph sz="half" idx="2" hasCustomPrompt="1"/>
          </p:nvPr>
        </p:nvSpPr>
        <p:spPr>
          <a:xfrm>
            <a:off x="6078019" y="1795071"/>
            <a:ext cx="5513982" cy="4100053"/>
          </a:xfrm>
        </p:spPr>
        <p:txBody>
          <a:bodyPr>
            <a:noAutofit/>
          </a:bodyPr>
          <a:lstStyle>
            <a:lvl1pPr marL="228600" indent="-228600">
              <a:lnSpc>
                <a:spcPct val="100000"/>
              </a:lnSpc>
              <a:buClr>
                <a:srgbClr val="0070BA"/>
              </a:buClr>
              <a:buFont typeface="Arial" charset="0"/>
              <a:buChar char="•"/>
              <a:defRPr/>
            </a:lvl1pPr>
            <a:lvl2pPr marL="685800" indent="-228600">
              <a:lnSpc>
                <a:spcPct val="100000"/>
              </a:lnSpc>
              <a:buClr>
                <a:srgbClr val="0070BA"/>
              </a:buClr>
              <a:buFont typeface="Arial" charset="0"/>
              <a:buChar char="•"/>
              <a:defRPr/>
            </a:lvl2pPr>
            <a:lvl3pPr marL="1143000" indent="-228600">
              <a:lnSpc>
                <a:spcPct val="100000"/>
              </a:lnSpc>
              <a:buClr>
                <a:srgbClr val="0070BA"/>
              </a:buClr>
              <a:buFont typeface="Arial" charset="0"/>
              <a:buChar char="•"/>
              <a:defRPr/>
            </a:lvl3pPr>
            <a:lvl4pPr marL="1600200" indent="-228600">
              <a:lnSpc>
                <a:spcPct val="100000"/>
              </a:lnSpc>
              <a:buClr>
                <a:srgbClr val="0070BA"/>
              </a:buClr>
              <a:buFont typeface="Arial" charset="0"/>
              <a:buChar char="•"/>
              <a:defRPr/>
            </a:lvl4pPr>
            <a:lvl5pPr marL="2057400" indent="-228600">
              <a:lnSpc>
                <a:spcPct val="100000"/>
              </a:lnSpc>
              <a:buClr>
                <a:srgbClr val="0070BA"/>
              </a:buClr>
              <a:buFont typeface="Arial" charset="0"/>
              <a:buChar char="•"/>
              <a:defRPr/>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itolo 1"/>
          <p:cNvSpPr>
            <a:spLocks noGrp="1"/>
          </p:cNvSpPr>
          <p:nvPr>
            <p:ph type="title" hasCustomPrompt="1"/>
          </p:nvPr>
        </p:nvSpPr>
        <p:spPr>
          <a:xfrm>
            <a:off x="540000" y="540000"/>
            <a:ext cx="11052002" cy="1152000"/>
          </a:xfrm>
          <a:prstGeom prst="rect">
            <a:avLst/>
          </a:prstGeom>
        </p:spPr>
        <p:txBody>
          <a:bodyPr>
            <a:noAutofit/>
          </a:bodyPr>
          <a:lstStyle>
            <a:lvl1pPr>
              <a:defRPr spc="60" baseline="0"/>
            </a:lvl1pPr>
          </a:lstStyle>
          <a:p>
            <a:r>
              <a:rPr lang="en-US" noProof="0"/>
              <a:t>Click to insert title</a:t>
            </a:r>
          </a:p>
        </p:txBody>
      </p:sp>
      <p:sp>
        <p:nvSpPr>
          <p:cNvPr id="9" name="Segnaposto numero diapositiva 5"/>
          <p:cNvSpPr>
            <a:spLocks noGrp="1"/>
          </p:cNvSpPr>
          <p:nvPr>
            <p:ph type="sldNum" sz="quarter" idx="12"/>
          </p:nvPr>
        </p:nvSpPr>
        <p:spPr>
          <a:xfrm>
            <a:off x="10711542" y="6227991"/>
            <a:ext cx="1027267" cy="365125"/>
          </a:xfrm>
        </p:spPr>
        <p:txBody>
          <a:bodyPr/>
          <a:lstStyle/>
          <a:p>
            <a:fld id="{2026EB2A-1F26-4143-92A6-3B752CD465DB}" type="slidenum">
              <a:rPr lang="it-IT" smtClean="0"/>
              <a:t>‹#›</a:t>
            </a:fld>
            <a:endParaRPr lang="it-IT"/>
          </a:p>
        </p:txBody>
      </p:sp>
      <p:pic>
        <p:nvPicPr>
          <p:cNvPr id="13"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999" y="5895124"/>
            <a:ext cx="2215993" cy="566882"/>
          </a:xfrm>
          <a:prstGeom prst="rect">
            <a:avLst/>
          </a:prstGeom>
        </p:spPr>
      </p:pic>
    </p:spTree>
    <p:extLst>
      <p:ext uri="{BB962C8B-B14F-4D97-AF65-F5344CB8AC3E}">
        <p14:creationId xmlns:p14="http://schemas.microsoft.com/office/powerpoint/2010/main" val="28657210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Due contenuti">
    <p:spTree>
      <p:nvGrpSpPr>
        <p:cNvPr id="1" name=""/>
        <p:cNvGrpSpPr/>
        <p:nvPr/>
      </p:nvGrpSpPr>
      <p:grpSpPr>
        <a:xfrm>
          <a:off x="0" y="0"/>
          <a:ext cx="0" cy="0"/>
          <a:chOff x="0" y="0"/>
          <a:chExt cx="0" cy="0"/>
        </a:xfrm>
      </p:grpSpPr>
      <p:sp>
        <p:nvSpPr>
          <p:cNvPr id="11" name="Titolo 1"/>
          <p:cNvSpPr>
            <a:spLocks noGrp="1"/>
          </p:cNvSpPr>
          <p:nvPr>
            <p:ph type="title" hasCustomPrompt="1"/>
          </p:nvPr>
        </p:nvSpPr>
        <p:spPr>
          <a:xfrm>
            <a:off x="540000" y="540000"/>
            <a:ext cx="11052002" cy="1152000"/>
          </a:xfrm>
          <a:prstGeom prst="rect">
            <a:avLst/>
          </a:prstGeom>
        </p:spPr>
        <p:txBody>
          <a:bodyPr>
            <a:noAutofit/>
          </a:bodyPr>
          <a:lstStyle>
            <a:lvl1pPr>
              <a:defRPr spc="60" baseline="0"/>
            </a:lvl1pPr>
          </a:lstStyle>
          <a:p>
            <a:r>
              <a:rPr lang="en-US" noProof="0"/>
              <a:t>Click to insert title</a:t>
            </a:r>
          </a:p>
        </p:txBody>
      </p:sp>
      <p:sp>
        <p:nvSpPr>
          <p:cNvPr id="9" name="Segnaposto numero diapositiva 5"/>
          <p:cNvSpPr>
            <a:spLocks noGrp="1"/>
          </p:cNvSpPr>
          <p:nvPr>
            <p:ph type="sldNum" sz="quarter" idx="12"/>
          </p:nvPr>
        </p:nvSpPr>
        <p:spPr>
          <a:xfrm>
            <a:off x="10711542" y="6227991"/>
            <a:ext cx="1027267" cy="365125"/>
          </a:xfrm>
        </p:spPr>
        <p:txBody>
          <a:bodyPr/>
          <a:lstStyle/>
          <a:p>
            <a:fld id="{2026EB2A-1F26-4143-92A6-3B752CD465DB}" type="slidenum">
              <a:rPr lang="it-IT" smtClean="0"/>
              <a:t>‹#›</a:t>
            </a:fld>
            <a:endParaRPr lang="it-IT"/>
          </a:p>
        </p:txBody>
      </p:sp>
    </p:spTree>
    <p:extLst>
      <p:ext uri="{BB962C8B-B14F-4D97-AF65-F5344CB8AC3E}">
        <p14:creationId xmlns:p14="http://schemas.microsoft.com/office/powerpoint/2010/main" val="31972805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Due contenuti">
    <p:spTree>
      <p:nvGrpSpPr>
        <p:cNvPr id="1" name=""/>
        <p:cNvGrpSpPr/>
        <p:nvPr/>
      </p:nvGrpSpPr>
      <p:grpSpPr>
        <a:xfrm>
          <a:off x="0" y="0"/>
          <a:ext cx="0" cy="0"/>
          <a:chOff x="0" y="0"/>
          <a:chExt cx="0" cy="0"/>
        </a:xfrm>
      </p:grpSpPr>
      <p:sp>
        <p:nvSpPr>
          <p:cNvPr id="3" name="Segnaposto contenuto 2"/>
          <p:cNvSpPr>
            <a:spLocks noGrp="1"/>
          </p:cNvSpPr>
          <p:nvPr>
            <p:ph sz="half" idx="1" hasCustomPrompt="1"/>
          </p:nvPr>
        </p:nvSpPr>
        <p:spPr>
          <a:xfrm>
            <a:off x="539999" y="1795071"/>
            <a:ext cx="5460945" cy="4100053"/>
          </a:xfrm>
        </p:spPr>
        <p:txBody>
          <a:bodyPr>
            <a:noAutofit/>
          </a:bodyPr>
          <a:lstStyle>
            <a:lvl1pPr marL="228600" indent="-228600">
              <a:lnSpc>
                <a:spcPct val="100000"/>
              </a:lnSpc>
              <a:buClr>
                <a:srgbClr val="0070BA"/>
              </a:buClr>
              <a:buFont typeface="Arial" charset="0"/>
              <a:buChar char="•"/>
              <a:defRPr sz="1800" spc="60" baseline="0"/>
            </a:lvl1pPr>
            <a:lvl2pPr marL="685800" indent="-228600">
              <a:lnSpc>
                <a:spcPct val="100000"/>
              </a:lnSpc>
              <a:buClr>
                <a:srgbClr val="0070BA"/>
              </a:buClr>
              <a:buFont typeface="Arial" charset="0"/>
              <a:buChar char="•"/>
              <a:defRPr sz="1600" spc="60" baseline="0"/>
            </a:lvl2pPr>
            <a:lvl3pPr marL="1143000" indent="-228600">
              <a:lnSpc>
                <a:spcPct val="100000"/>
              </a:lnSpc>
              <a:buClr>
                <a:srgbClr val="0070BA"/>
              </a:buClr>
              <a:buFont typeface="Arial" charset="0"/>
              <a:buChar char="•"/>
              <a:defRPr sz="1400" spc="60" baseline="0"/>
            </a:lvl3pPr>
            <a:lvl4pPr marL="1600200" indent="-228600">
              <a:lnSpc>
                <a:spcPct val="100000"/>
              </a:lnSpc>
              <a:buClr>
                <a:srgbClr val="0070BA"/>
              </a:buClr>
              <a:buFont typeface="Arial" charset="0"/>
              <a:buChar char="•"/>
              <a:defRPr sz="1200" spc="60" baseline="0"/>
            </a:lvl4pPr>
            <a:lvl5pPr marL="2057400" indent="-228600">
              <a:lnSpc>
                <a:spcPct val="100000"/>
              </a:lnSpc>
              <a:buClr>
                <a:srgbClr val="0070BA"/>
              </a:buClr>
              <a:buFont typeface="Arial" charset="0"/>
              <a:buChar char="•"/>
              <a:defRPr sz="1200" spc="60" baseline="0"/>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itolo 1"/>
          <p:cNvSpPr>
            <a:spLocks noGrp="1"/>
          </p:cNvSpPr>
          <p:nvPr>
            <p:ph type="title" hasCustomPrompt="1"/>
          </p:nvPr>
        </p:nvSpPr>
        <p:spPr>
          <a:xfrm>
            <a:off x="540000" y="540000"/>
            <a:ext cx="11052002" cy="1152000"/>
          </a:xfrm>
          <a:prstGeom prst="rect">
            <a:avLst/>
          </a:prstGeom>
        </p:spPr>
        <p:txBody>
          <a:bodyPr>
            <a:noAutofit/>
          </a:bodyPr>
          <a:lstStyle>
            <a:lvl1pPr>
              <a:defRPr spc="60" baseline="0"/>
            </a:lvl1pPr>
          </a:lstStyle>
          <a:p>
            <a:r>
              <a:rPr lang="en-US" noProof="0"/>
              <a:t>Click to insert title</a:t>
            </a:r>
          </a:p>
        </p:txBody>
      </p:sp>
      <p:sp>
        <p:nvSpPr>
          <p:cNvPr id="9" name="Segnaposto numero diapositiva 5"/>
          <p:cNvSpPr>
            <a:spLocks noGrp="1"/>
          </p:cNvSpPr>
          <p:nvPr>
            <p:ph type="sldNum" sz="quarter" idx="12"/>
          </p:nvPr>
        </p:nvSpPr>
        <p:spPr>
          <a:xfrm>
            <a:off x="10711542" y="6227991"/>
            <a:ext cx="1027267" cy="365125"/>
          </a:xfrm>
        </p:spPr>
        <p:txBody>
          <a:bodyPr/>
          <a:lstStyle/>
          <a:p>
            <a:fld id="{2026EB2A-1F26-4143-92A6-3B752CD465DB}" type="slidenum">
              <a:rPr lang="it-IT" smtClean="0"/>
              <a:t>‹#›</a:t>
            </a:fld>
            <a:endParaRPr lang="it-IT"/>
          </a:p>
        </p:txBody>
      </p:sp>
      <p:pic>
        <p:nvPicPr>
          <p:cNvPr id="13"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999" y="5895124"/>
            <a:ext cx="2215993" cy="566882"/>
          </a:xfrm>
          <a:prstGeom prst="rect">
            <a:avLst/>
          </a:prstGeom>
        </p:spPr>
      </p:pic>
      <p:sp>
        <p:nvSpPr>
          <p:cNvPr id="5" name="Picture Placeholder 4">
            <a:extLst>
              <a:ext uri="{FF2B5EF4-FFF2-40B4-BE49-F238E27FC236}">
                <a16:creationId xmlns:a16="http://schemas.microsoft.com/office/drawing/2014/main" id="{D29D93D5-8F53-3444-8F3E-BBF377575DA2}"/>
              </a:ext>
            </a:extLst>
          </p:cNvPr>
          <p:cNvSpPr>
            <a:spLocks noGrp="1"/>
          </p:cNvSpPr>
          <p:nvPr>
            <p:ph type="pic" sz="quarter" idx="13"/>
          </p:nvPr>
        </p:nvSpPr>
        <p:spPr>
          <a:xfrm>
            <a:off x="6194425" y="1795463"/>
            <a:ext cx="5397500" cy="4098925"/>
          </a:xfrm>
        </p:spPr>
        <p:txBody>
          <a:bodyPr/>
          <a:lstStyle/>
          <a:p>
            <a:r>
              <a:rPr lang="en-US" noProof="0"/>
              <a:t>Click icon to add picture</a:t>
            </a:r>
          </a:p>
        </p:txBody>
      </p:sp>
    </p:spTree>
    <p:extLst>
      <p:ext uri="{BB962C8B-B14F-4D97-AF65-F5344CB8AC3E}">
        <p14:creationId xmlns:p14="http://schemas.microsoft.com/office/powerpoint/2010/main" val="36351337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67776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COVER PHOTO 1 - Blue title">
    <p:spTree>
      <p:nvGrpSpPr>
        <p:cNvPr id="1" name=""/>
        <p:cNvGrpSpPr/>
        <p:nvPr/>
      </p:nvGrpSpPr>
      <p:grpSpPr>
        <a:xfrm>
          <a:off x="0" y="0"/>
          <a:ext cx="0" cy="0"/>
          <a:chOff x="0" y="0"/>
          <a:chExt cx="0" cy="0"/>
        </a:xfrm>
      </p:grpSpPr>
      <p:sp>
        <p:nvSpPr>
          <p:cNvPr id="6" name="Segnaposto immagine 8"/>
          <p:cNvSpPr>
            <a:spLocks noGrp="1"/>
          </p:cNvSpPr>
          <p:nvPr>
            <p:ph type="pic" sz="quarter" idx="11" hasCustomPrompt="1"/>
          </p:nvPr>
        </p:nvSpPr>
        <p:spPr>
          <a:xfrm>
            <a:off x="1616400" y="539496"/>
            <a:ext cx="10008000" cy="5779008"/>
          </a:xfrm>
          <a:prstGeom prst="rect">
            <a:avLst/>
          </a:prstGeom>
          <a:solidFill>
            <a:schemeClr val="tx1">
              <a:lumMod val="20000"/>
              <a:lumOff val="80000"/>
            </a:schemeClr>
          </a:solidFill>
        </p:spPr>
        <p:txBody>
          <a:bodyPr anchor="t">
            <a:normAutofit/>
          </a:bodyPr>
          <a:lstStyle>
            <a:lvl1pPr marL="0" indent="0" algn="ctr">
              <a:buNone/>
              <a:defRPr sz="16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it-IT"/>
              <a:t>Click to </a:t>
            </a:r>
            <a:r>
              <a:rPr lang="it-IT" err="1"/>
              <a:t>insert</a:t>
            </a:r>
            <a:r>
              <a:rPr lang="it-IT"/>
              <a:t> image</a:t>
            </a:r>
          </a:p>
        </p:txBody>
      </p:sp>
      <p:sp>
        <p:nvSpPr>
          <p:cNvPr id="2" name="Titolo 1"/>
          <p:cNvSpPr>
            <a:spLocks noGrp="1"/>
          </p:cNvSpPr>
          <p:nvPr>
            <p:ph type="ctrTitle" hasCustomPrompt="1"/>
          </p:nvPr>
        </p:nvSpPr>
        <p:spPr>
          <a:xfrm>
            <a:off x="2031224" y="675542"/>
            <a:ext cx="9595954" cy="1324205"/>
          </a:xfrm>
          <a:prstGeom prst="rect">
            <a:avLst/>
          </a:prstGeom>
        </p:spPr>
        <p:txBody>
          <a:bodyPr anchor="t">
            <a:noAutofit/>
          </a:bodyPr>
          <a:lstStyle>
            <a:lvl1pPr algn="l">
              <a:lnSpc>
                <a:spcPct val="100000"/>
              </a:lnSpc>
              <a:defRPr sz="3600" b="1" i="0" baseline="0">
                <a:solidFill>
                  <a:srgbClr val="FFFFFE"/>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1031046"/>
          </a:xfrm>
        </p:spPr>
        <p:txBody>
          <a:bodyPr anchor="t">
            <a:noAutofit/>
          </a:bodyPr>
          <a:lstStyle>
            <a:lvl1pPr marL="0" indent="0" algn="l">
              <a:buNone/>
              <a:defRPr sz="2400" b="0" i="0">
                <a:solidFill>
                  <a:srgbClr val="FFFFFE"/>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rgbClr val="FFFFFE"/>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
        <p:nvSpPr>
          <p:cNvPr id="8" name="Rectangle 7"/>
          <p:cNvSpPr/>
          <p:nvPr userDrawn="1"/>
        </p:nvSpPr>
        <p:spPr>
          <a:xfrm>
            <a:off x="1620203" y="539496"/>
            <a:ext cx="4190047" cy="56460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1384330521"/>
      </p:ext>
    </p:extLst>
  </p:cSld>
  <p:clrMapOvr>
    <a:masterClrMapping/>
  </p:clrMapOvr>
  <p:extLst>
    <p:ext uri="{DCECCB84-F9BA-43D5-87BE-67443E8EF086}">
      <p15:sldGuideLst xmlns:p15="http://schemas.microsoft.com/office/powerpoint/2012/main">
        <p15:guide id="1" pos="339">
          <p15:clr>
            <a:srgbClr val="FBAE40"/>
          </p15:clr>
        </p15:guide>
        <p15:guide id="2" orient="horz" pos="337">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99903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6" r:id="rId13"/>
    <p:sldLayoutId id="2147483677" r:id="rId14"/>
    <p:sldLayoutId id="2147483678" r:id="rId15"/>
    <p:sldLayoutId id="2147483679" r:id="rId16"/>
  </p:sldLayoutIdLst>
  <p:txStyles>
    <p:titleStyle>
      <a:lvl1pPr eaLnBrk="1" hangingPunct="1">
        <a:defRPr sz="2600" b="1">
          <a:latin typeface="Open Sans" panose="020B0606030504020204" pitchFamily="34" charset="0"/>
          <a:ea typeface="Open Sans" panose="020B0606030504020204" pitchFamily="34" charset="0"/>
          <a:cs typeface="Open Sans" panose="020B0606030504020204" pitchFamily="34" charset="0"/>
        </a:defRPr>
      </a:lvl1pPr>
    </p:titleStyle>
    <p:bodyStyle>
      <a:lvl1pPr marL="0" eaLnBrk="1" hangingPunct="1">
        <a:defRPr sz="1200">
          <a:latin typeface="+mn-lt"/>
          <a:ea typeface="+mn-ea"/>
          <a:cs typeface="+mn-cs"/>
        </a:defRPr>
      </a:lvl1pPr>
      <a:lvl2pPr marL="414618" eaLnBrk="1" hangingPunct="1">
        <a:defRPr sz="1200">
          <a:latin typeface="+mn-lt"/>
          <a:ea typeface="+mn-ea"/>
          <a:cs typeface="+mn-cs"/>
        </a:defRPr>
      </a:lvl2pPr>
      <a:lvl3pPr marL="829235" eaLnBrk="1" hangingPunct="1">
        <a:defRPr sz="1200">
          <a:latin typeface="+mn-lt"/>
          <a:ea typeface="+mn-ea"/>
          <a:cs typeface="+mn-cs"/>
        </a:defRPr>
      </a:lvl3pPr>
      <a:lvl4pPr marL="1243854" eaLnBrk="1" hangingPunct="1">
        <a:defRPr sz="1200">
          <a:latin typeface="+mn-lt"/>
          <a:ea typeface="+mn-ea"/>
          <a:cs typeface="+mn-cs"/>
        </a:defRPr>
      </a:lvl4pPr>
      <a:lvl5pPr marL="1658471" eaLnBrk="1" hangingPunct="1">
        <a:defRPr sz="1200">
          <a:latin typeface="+mn-lt"/>
          <a:ea typeface="+mn-ea"/>
          <a:cs typeface="+mn-cs"/>
        </a:defRPr>
      </a:lvl5pPr>
      <a:lvl6pPr marL="2073088" eaLnBrk="1" hangingPunct="1">
        <a:defRPr>
          <a:latin typeface="+mn-lt"/>
          <a:ea typeface="+mn-ea"/>
          <a:cs typeface="+mn-cs"/>
        </a:defRPr>
      </a:lvl6pPr>
      <a:lvl7pPr marL="2487705" eaLnBrk="1" hangingPunct="1">
        <a:defRPr>
          <a:latin typeface="+mn-lt"/>
          <a:ea typeface="+mn-ea"/>
          <a:cs typeface="+mn-cs"/>
        </a:defRPr>
      </a:lvl7pPr>
      <a:lvl8pPr marL="2902323" eaLnBrk="1" hangingPunct="1">
        <a:defRPr>
          <a:latin typeface="+mn-lt"/>
          <a:ea typeface="+mn-ea"/>
          <a:cs typeface="+mn-cs"/>
        </a:defRPr>
      </a:lvl8pPr>
      <a:lvl9pPr marL="3316941" eaLnBrk="1" hangingPunct="1">
        <a:defRPr>
          <a:latin typeface="+mn-lt"/>
          <a:ea typeface="+mn-ea"/>
          <a:cs typeface="+mn-cs"/>
        </a:defRPr>
      </a:lvl9pPr>
    </p:bodyStyle>
    <p:otherStyle>
      <a:lvl1pPr marL="0" eaLnBrk="1" hangingPunct="1">
        <a:defRPr>
          <a:latin typeface="+mn-lt"/>
          <a:ea typeface="+mn-ea"/>
          <a:cs typeface="+mn-cs"/>
        </a:defRPr>
      </a:lvl1pPr>
      <a:lvl2pPr marL="414618" eaLnBrk="1" hangingPunct="1">
        <a:defRPr>
          <a:latin typeface="+mn-lt"/>
          <a:ea typeface="+mn-ea"/>
          <a:cs typeface="+mn-cs"/>
        </a:defRPr>
      </a:lvl2pPr>
      <a:lvl3pPr marL="829235" eaLnBrk="1" hangingPunct="1">
        <a:defRPr>
          <a:latin typeface="+mn-lt"/>
          <a:ea typeface="+mn-ea"/>
          <a:cs typeface="+mn-cs"/>
        </a:defRPr>
      </a:lvl3pPr>
      <a:lvl4pPr marL="1243854" eaLnBrk="1" hangingPunct="1">
        <a:defRPr>
          <a:latin typeface="+mn-lt"/>
          <a:ea typeface="+mn-ea"/>
          <a:cs typeface="+mn-cs"/>
        </a:defRPr>
      </a:lvl4pPr>
      <a:lvl5pPr marL="1658471" eaLnBrk="1" hangingPunct="1">
        <a:defRPr>
          <a:latin typeface="+mn-lt"/>
          <a:ea typeface="+mn-ea"/>
          <a:cs typeface="+mn-cs"/>
        </a:defRPr>
      </a:lvl5pPr>
      <a:lvl6pPr marL="2073088" eaLnBrk="1" hangingPunct="1">
        <a:defRPr>
          <a:latin typeface="+mn-lt"/>
          <a:ea typeface="+mn-ea"/>
          <a:cs typeface="+mn-cs"/>
        </a:defRPr>
      </a:lvl6pPr>
      <a:lvl7pPr marL="2487705" eaLnBrk="1" hangingPunct="1">
        <a:defRPr>
          <a:latin typeface="+mn-lt"/>
          <a:ea typeface="+mn-ea"/>
          <a:cs typeface="+mn-cs"/>
        </a:defRPr>
      </a:lvl7pPr>
      <a:lvl8pPr marL="2902323" eaLnBrk="1" hangingPunct="1">
        <a:defRPr>
          <a:latin typeface="+mn-lt"/>
          <a:ea typeface="+mn-ea"/>
          <a:cs typeface="+mn-cs"/>
        </a:defRPr>
      </a:lvl8pPr>
      <a:lvl9pPr marL="3316941" eaLnBrk="1" hangingPunct="1">
        <a:defRPr>
          <a:latin typeface="+mn-lt"/>
          <a:ea typeface="+mn-ea"/>
          <a:cs typeface="+mn-cs"/>
        </a:defRPr>
      </a:lvl9pPr>
    </p:otherStyle>
  </p:txStyles>
  <p:extLst>
    <p:ext uri="{27BBF7A9-308A-43DC-89C8-2F10F3537804}">
      <p15:sldGuideLst xmlns:p15="http://schemas.microsoft.com/office/powerpoint/2012/main">
        <p15:guide id="1" orient="horz" pos="4128">
          <p15:clr>
            <a:srgbClr val="F26B43"/>
          </p15:clr>
        </p15:guide>
        <p15:guide id="2" pos="3840">
          <p15:clr>
            <a:srgbClr val="F26B43"/>
          </p15:clr>
        </p15:guide>
        <p15:guide id="3" pos="264">
          <p15:clr>
            <a:srgbClr val="F26B43"/>
          </p15:clr>
        </p15:guide>
        <p15:guide id="4" pos="7416">
          <p15:clr>
            <a:srgbClr val="F26B43"/>
          </p15:clr>
        </p15:guide>
        <p15:guide id="5" orient="horz" pos="288">
          <p15:clr>
            <a:srgbClr val="F26B43"/>
          </p15:clr>
        </p15:guide>
        <p15:guide id="6" orient="horz" pos="2424">
          <p15:clr>
            <a:srgbClr val="F26B43"/>
          </p15:clr>
        </p15:guide>
        <p15:guide id="7" orient="horz" pos="744">
          <p15:clr>
            <a:srgbClr val="F26B43"/>
          </p15:clr>
        </p15:guide>
        <p15:guide id="8" pos="3936">
          <p15:clr>
            <a:srgbClr val="F26B43"/>
          </p15:clr>
        </p15:guide>
        <p15:guide id="9" pos="3744">
          <p15:clr>
            <a:srgbClr val="F26B43"/>
          </p15:clr>
        </p15:guide>
        <p15:guide id="10" orient="horz" pos="2496">
          <p15:clr>
            <a:srgbClr val="F26B43"/>
          </p15:clr>
        </p15:guide>
        <p15:guide id="11" orient="horz" pos="840">
          <p15:clr>
            <a:srgbClr val="F26B43"/>
          </p15:clr>
        </p15:guide>
        <p15:guide id="12" orient="horz" pos="256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E"/>
        </a:solidFill>
        <a:effectLst/>
      </p:bgPr>
    </p:bg>
    <p:spTree>
      <p:nvGrpSpPr>
        <p:cNvPr id="1" name=""/>
        <p:cNvGrpSpPr/>
        <p:nvPr/>
      </p:nvGrpSpPr>
      <p:grpSpPr>
        <a:xfrm>
          <a:off x="0" y="0"/>
          <a:ext cx="0" cy="0"/>
          <a:chOff x="0" y="0"/>
          <a:chExt cx="0" cy="0"/>
        </a:xfrm>
      </p:grpSpPr>
      <p:sp>
        <p:nvSpPr>
          <p:cNvPr id="3" name="Segnaposto testo 2"/>
          <p:cNvSpPr>
            <a:spLocks noGrp="1"/>
          </p:cNvSpPr>
          <p:nvPr>
            <p:ph type="body" idx="1"/>
          </p:nvPr>
        </p:nvSpPr>
        <p:spPr>
          <a:xfrm>
            <a:off x="973394" y="1732935"/>
            <a:ext cx="10667744" cy="4444027"/>
          </a:xfrm>
          <a:prstGeom prst="rect">
            <a:avLst/>
          </a:prstGeom>
        </p:spPr>
        <p:txBody>
          <a:bodyPr vert="horz" lIns="91440" tIns="45720" rIns="91440" bIns="45720" rtlCol="0">
            <a:normAutofit/>
          </a:bodyPr>
          <a:lstStyle/>
          <a:p>
            <a:pPr lvl="0"/>
            <a:r>
              <a:rPr lang="en-US" noProof="1"/>
              <a:t>Fare clic per modificare gli stili del testo dello schema</a:t>
            </a:r>
          </a:p>
          <a:p>
            <a:pPr lvl="1"/>
            <a:r>
              <a:rPr lang="en-US" noProof="1"/>
              <a:t>Secondo livello</a:t>
            </a:r>
          </a:p>
          <a:p>
            <a:pPr lvl="2"/>
            <a:r>
              <a:rPr lang="en-US" noProof="1"/>
              <a:t>Terzo livello</a:t>
            </a:r>
          </a:p>
          <a:p>
            <a:pPr lvl="3"/>
            <a:r>
              <a:rPr lang="en-US" noProof="1"/>
              <a:t>Quarto livello</a:t>
            </a:r>
          </a:p>
          <a:p>
            <a:pPr lvl="4"/>
            <a:r>
              <a:rPr lang="en-US" noProof="1"/>
              <a:t>Quinto livello</a:t>
            </a:r>
          </a:p>
        </p:txBody>
      </p:sp>
      <p:sp>
        <p:nvSpPr>
          <p:cNvPr id="4" name="Segnaposto data 3"/>
          <p:cNvSpPr>
            <a:spLocks noGrp="1"/>
          </p:cNvSpPr>
          <p:nvPr>
            <p:ph type="dt" sz="half" idx="2"/>
          </p:nvPr>
        </p:nvSpPr>
        <p:spPr>
          <a:xfrm>
            <a:off x="7637761" y="6227991"/>
            <a:ext cx="2743200" cy="365125"/>
          </a:xfrm>
          <a:prstGeom prst="rect">
            <a:avLst/>
          </a:prstGeom>
        </p:spPr>
        <p:txBody>
          <a:bodyPr vert="horz" lIns="91440" tIns="45720" rIns="91440" bIns="45720" rtlCol="0" anchor="t"/>
          <a:lstStyle>
            <a:lvl1pPr algn="r">
              <a:defRPr sz="1200" b="0" i="0">
                <a:solidFill>
                  <a:srgbClr val="0070BA"/>
                </a:solidFill>
                <a:latin typeface="Open Sans" charset="0"/>
                <a:ea typeface="Open Sans" charset="0"/>
                <a:cs typeface="Open Sans" charset="0"/>
              </a:defRPr>
            </a:lvl1pPr>
          </a:lstStyle>
          <a:p>
            <a:r>
              <a:rPr lang="it-IT"/>
              <a:t>Year Month</a:t>
            </a:r>
          </a:p>
        </p:txBody>
      </p:sp>
      <p:sp>
        <p:nvSpPr>
          <p:cNvPr id="6" name="Segnaposto numero diapositiva 5"/>
          <p:cNvSpPr>
            <a:spLocks noGrp="1"/>
          </p:cNvSpPr>
          <p:nvPr>
            <p:ph type="sldNum" sz="quarter" idx="4"/>
          </p:nvPr>
        </p:nvSpPr>
        <p:spPr>
          <a:xfrm>
            <a:off x="10711542" y="6227991"/>
            <a:ext cx="1027267" cy="365125"/>
          </a:xfrm>
          <a:prstGeom prst="rect">
            <a:avLst/>
          </a:prstGeom>
        </p:spPr>
        <p:txBody>
          <a:bodyPr vert="horz" lIns="91440" tIns="45720" rIns="91440" bIns="45720" rtlCol="0" anchor="t"/>
          <a:lstStyle>
            <a:lvl1pPr algn="r">
              <a:defRPr sz="1200" b="1" i="0">
                <a:solidFill>
                  <a:srgbClr val="0070BA"/>
                </a:solidFill>
                <a:latin typeface="Open Sans" charset="0"/>
                <a:ea typeface="Open Sans" charset="0"/>
                <a:cs typeface="Open Sans" charset="0"/>
              </a:defRPr>
            </a:lvl1pPr>
          </a:lstStyle>
          <a:p>
            <a:fld id="{2026EB2A-1F26-4143-92A6-3B752CD465DB}" type="slidenum">
              <a:rPr lang="it-IT" smtClean="0"/>
              <a:pPr/>
              <a:t>‹#›</a:t>
            </a:fld>
            <a:endParaRPr lang="it-IT"/>
          </a:p>
        </p:txBody>
      </p:sp>
      <p:sp>
        <p:nvSpPr>
          <p:cNvPr id="5" name="Title Placeholder 4"/>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1"/>
              <a:t>Click to edit Master title style</a:t>
            </a:r>
          </a:p>
        </p:txBody>
      </p:sp>
    </p:spTree>
    <p:extLst>
      <p:ext uri="{BB962C8B-B14F-4D97-AF65-F5344CB8AC3E}">
        <p14:creationId xmlns:p14="http://schemas.microsoft.com/office/powerpoint/2010/main" val="216069785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sldNum="0" hdr="0" ftr="0"/>
  <p:txStyles>
    <p:titleStyle>
      <a:lvl1pPr algn="l" defTabSz="914400" rtl="0" eaLnBrk="1" latinLnBrk="0" hangingPunct="1">
        <a:lnSpc>
          <a:spcPct val="90000"/>
        </a:lnSpc>
        <a:spcBef>
          <a:spcPct val="0"/>
        </a:spcBef>
        <a:buNone/>
        <a:defRPr sz="3000" b="1" i="0" kern="1200">
          <a:solidFill>
            <a:srgbClr val="0070BA"/>
          </a:solidFill>
          <a:latin typeface="Open Sans" charset="0"/>
          <a:ea typeface="Open Sans" charset="0"/>
          <a:cs typeface="Open Sans" charset="0"/>
        </a:defRPr>
      </a:lvl1pPr>
    </p:titleStyle>
    <p:bodyStyle>
      <a:lvl1pPr marL="228600" indent="-228600" algn="l" defTabSz="914400" rtl="0" eaLnBrk="1" latinLnBrk="0" hangingPunct="1">
        <a:lnSpc>
          <a:spcPct val="90000"/>
        </a:lnSpc>
        <a:spcBef>
          <a:spcPts val="1000"/>
        </a:spcBef>
        <a:buFont typeface="Arial"/>
        <a:buChar char="•"/>
        <a:defRPr sz="2000" b="0" i="0" kern="1200">
          <a:solidFill>
            <a:schemeClr val="tx1"/>
          </a:solidFill>
          <a:latin typeface="Open Sans" charset="0"/>
          <a:ea typeface="Open Sans" charset="0"/>
          <a:cs typeface="Open Sans" charset="0"/>
        </a:defRPr>
      </a:lvl1pPr>
      <a:lvl2pPr marL="685800" indent="-228600" algn="l" defTabSz="914400" rtl="0" eaLnBrk="1" latinLnBrk="0" hangingPunct="1">
        <a:lnSpc>
          <a:spcPct val="90000"/>
        </a:lnSpc>
        <a:spcBef>
          <a:spcPts val="500"/>
        </a:spcBef>
        <a:buFont typeface="Arial"/>
        <a:buChar char="•"/>
        <a:defRPr sz="1800" b="0" i="0" kern="1200">
          <a:solidFill>
            <a:schemeClr val="tx1"/>
          </a:solidFill>
          <a:latin typeface="Open Sans" charset="0"/>
          <a:ea typeface="Open Sans" charset="0"/>
          <a:cs typeface="Open Sans" charset="0"/>
        </a:defRPr>
      </a:lvl2pPr>
      <a:lvl3pPr marL="1143000" indent="-228600" algn="l" defTabSz="914400" rtl="0" eaLnBrk="1" latinLnBrk="0" hangingPunct="1">
        <a:lnSpc>
          <a:spcPct val="90000"/>
        </a:lnSpc>
        <a:spcBef>
          <a:spcPts val="500"/>
        </a:spcBef>
        <a:buFont typeface="Arial"/>
        <a:buChar char="•"/>
        <a:defRPr sz="1600" b="0" i="0" kern="1200">
          <a:solidFill>
            <a:schemeClr val="tx1"/>
          </a:solidFill>
          <a:latin typeface="Open Sans" charset="0"/>
          <a:ea typeface="Open Sans" charset="0"/>
          <a:cs typeface="Open Sans" charset="0"/>
        </a:defRPr>
      </a:lvl3pPr>
      <a:lvl4pPr marL="1600200" indent="-228600" algn="l" defTabSz="914400" rtl="0" eaLnBrk="1" latinLnBrk="0" hangingPunct="1">
        <a:lnSpc>
          <a:spcPct val="90000"/>
        </a:lnSpc>
        <a:spcBef>
          <a:spcPts val="500"/>
        </a:spcBef>
        <a:buFont typeface="Arial"/>
        <a:buChar char="•"/>
        <a:defRPr sz="1400" b="0" i="0" kern="1200">
          <a:solidFill>
            <a:schemeClr val="tx1"/>
          </a:solidFill>
          <a:latin typeface="Open Sans" charset="0"/>
          <a:ea typeface="Open Sans" charset="0"/>
          <a:cs typeface="Open Sans" charset="0"/>
        </a:defRPr>
      </a:lvl4pPr>
      <a:lvl5pPr marL="2057400" indent="-228600" algn="l" defTabSz="914400" rtl="0" eaLnBrk="1" latinLnBrk="0" hangingPunct="1">
        <a:lnSpc>
          <a:spcPct val="90000"/>
        </a:lnSpc>
        <a:spcBef>
          <a:spcPts val="500"/>
        </a:spcBef>
        <a:buFont typeface="Arial"/>
        <a:buChar char="•"/>
        <a:defRPr sz="1400" b="0" i="0" kern="1200">
          <a:solidFill>
            <a:schemeClr val="tx1"/>
          </a:solidFill>
          <a:latin typeface="Open Sans" charset="0"/>
          <a:ea typeface="Open Sans" charset="0"/>
          <a:cs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74">
          <p15:clr>
            <a:srgbClr val="F26B43"/>
          </p15:clr>
        </p15:guide>
        <p15:guide id="2" pos="7333">
          <p15:clr>
            <a:srgbClr val="F26B43"/>
          </p15:clr>
        </p15:guide>
        <p15:guide id="3" pos="688">
          <p15:clr>
            <a:srgbClr val="F26B43"/>
          </p15:clr>
        </p15:guide>
        <p15:guide id="4" orient="horz" pos="334">
          <p15:clr>
            <a:srgbClr val="F26B43"/>
          </p15:clr>
        </p15:guide>
        <p15:guide id="5" orient="horz" pos="113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microsoft.com/office/2018/10/relationships/comments" Target="../comments/modernComment_7F3E9C9F_57CB85A9.xml"/><Relationship Id="rId1" Type="http://schemas.openxmlformats.org/officeDocument/2006/relationships/slideLayout" Target="../slideLayouts/slideLayout11.xml"/><Relationship Id="rId5" Type="http://schemas.openxmlformats.org/officeDocument/2006/relationships/image" Target="../media/image1.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notesSlide" Target="../notesSlides/notesSlide6.xml"/><Relationship Id="rId1" Type="http://schemas.openxmlformats.org/officeDocument/2006/relationships/slideLayout" Target="../slideLayouts/slideLayout22.xml"/><Relationship Id="rId6" Type="http://schemas.openxmlformats.org/officeDocument/2006/relationships/image" Target="../media/image11.svg"/><Relationship Id="rId5" Type="http://schemas.openxmlformats.org/officeDocument/2006/relationships/image" Target="../media/image10.sv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microsoft.com/office/2018/10/relationships/comments" Target="../comments/modernComment_7FFE5633_872C1B24.xml"/><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itting under a tree&#10;&#10;AI-generated content may be incorrect.">
            <a:extLst>
              <a:ext uri="{FF2B5EF4-FFF2-40B4-BE49-F238E27FC236}">
                <a16:creationId xmlns:a16="http://schemas.microsoft.com/office/drawing/2014/main" id="{32AB1AA8-FF11-1186-F821-17C3B02F65C2}"/>
              </a:ext>
            </a:extLst>
          </p:cNvPr>
          <p:cNvPicPr>
            <a:picLocks noChangeAspect="1"/>
          </p:cNvPicPr>
          <p:nvPr/>
        </p:nvPicPr>
        <p:blipFill>
          <a:blip r:embed="rId3">
            <a:extLst>
              <a:ext uri="{28A0092B-C50C-407E-A947-70E740481C1C}">
                <a14:useLocalDpi xmlns:a14="http://schemas.microsoft.com/office/drawing/2010/main" val="0"/>
              </a:ext>
            </a:extLst>
          </a:blip>
          <a:srcRect t="18995" b="22558"/>
          <a:stretch/>
        </p:blipFill>
        <p:spPr>
          <a:xfrm>
            <a:off x="0" y="0"/>
            <a:ext cx="12192000" cy="4750545"/>
          </a:xfrm>
          <a:prstGeom prst="rect">
            <a:avLst/>
          </a:prstGeom>
        </p:spPr>
      </p:pic>
      <p:sp>
        <p:nvSpPr>
          <p:cNvPr id="9" name="Titolo 1">
            <a:extLst>
              <a:ext uri="{FF2B5EF4-FFF2-40B4-BE49-F238E27FC236}">
                <a16:creationId xmlns:a16="http://schemas.microsoft.com/office/drawing/2014/main" id="{1A015D9C-C9D3-D64F-ADA5-742B12AEEA7C}"/>
              </a:ext>
            </a:extLst>
          </p:cNvPr>
          <p:cNvSpPr txBox="1">
            <a:spLocks noGrp="1"/>
          </p:cNvSpPr>
          <p:nvPr>
            <p:ph type="title" idx="4294967295"/>
          </p:nvPr>
        </p:nvSpPr>
        <p:spPr>
          <a:xfrm>
            <a:off x="659230" y="5128296"/>
            <a:ext cx="9497781" cy="101441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0000"/>
          </a:bodyPr>
          <a:lstStyle>
            <a:lvl1pPr algn="l" defTabSz="914400" rtl="0" eaLnBrk="1" latinLnBrk="0" hangingPunct="1">
              <a:lnSpc>
                <a:spcPct val="90000"/>
              </a:lnSpc>
              <a:spcBef>
                <a:spcPct val="0"/>
              </a:spcBef>
              <a:buNone/>
              <a:defRPr sz="3600" b="1" i="0" kern="1200">
                <a:solidFill>
                  <a:srgbClr val="0070BA"/>
                </a:solidFill>
                <a:latin typeface="Open Sans" charset="0"/>
                <a:ea typeface="Open Sans" charset="0"/>
                <a:cs typeface="Open Sans" charset="0"/>
              </a:defRPr>
            </a:lvl1pPr>
          </a:lstStyle>
          <a:p>
            <a:pPr lvl="0">
              <a:defRPr/>
            </a:pPr>
            <a:r>
              <a:rPr lang="en-GB" sz="3400" err="1">
                <a:solidFill>
                  <a:schemeClr val="tx1"/>
                </a:solidFill>
                <a:latin typeface="Open Sans"/>
                <a:ea typeface="Open Sans"/>
                <a:cs typeface="Open Sans"/>
              </a:rPr>
              <a:t>Entrevistas</a:t>
            </a:r>
            <a:r>
              <a:rPr lang="en-GB" sz="3400">
                <a:solidFill>
                  <a:schemeClr val="tx1"/>
                </a:solidFill>
                <a:latin typeface="Open Sans"/>
                <a:ea typeface="Open Sans"/>
                <a:cs typeface="Open Sans"/>
              </a:rPr>
              <a:t> para la </a:t>
            </a:r>
            <a:r>
              <a:rPr lang="en-GB" sz="3400" err="1">
                <a:solidFill>
                  <a:schemeClr val="tx1"/>
                </a:solidFill>
                <a:latin typeface="Open Sans"/>
                <a:ea typeface="Open Sans"/>
                <a:cs typeface="Open Sans"/>
              </a:rPr>
              <a:t>Estrategia</a:t>
            </a:r>
            <a:r>
              <a:rPr lang="en-GB" sz="3400">
                <a:solidFill>
                  <a:schemeClr val="tx1"/>
                </a:solidFill>
                <a:latin typeface="Open Sans"/>
                <a:ea typeface="Open Sans"/>
                <a:cs typeface="Open Sans"/>
              </a:rPr>
              <a:t> de </a:t>
            </a:r>
            <a:r>
              <a:rPr lang="en-GB" sz="3400" err="1">
                <a:solidFill>
                  <a:schemeClr val="tx1"/>
                </a:solidFill>
                <a:latin typeface="Open Sans"/>
                <a:ea typeface="Open Sans"/>
                <a:cs typeface="Open Sans"/>
              </a:rPr>
              <a:t>Focalización</a:t>
            </a:r>
            <a:br>
              <a:rPr lang="en-GB" sz="3600" b="1" i="0" u="none" strike="noStrike" kern="1200" cap="none" spc="0" normalizeH="0" baseline="0" noProof="0">
                <a:ln>
                  <a:noFill/>
                </a:ln>
                <a:effectLst/>
                <a:uLnTx/>
                <a:uFillTx/>
                <a:latin typeface="Open Sans ExtraBold" panose="020B0606030504020204" pitchFamily="34" charset="0"/>
                <a:ea typeface="Open Sans ExtraBold" panose="020B0606030504020204" pitchFamily="34" charset="0"/>
                <a:cs typeface="Open Sans ExtraBold" panose="020B0606030504020204" pitchFamily="34" charset="0"/>
              </a:rPr>
            </a:br>
            <a:r>
              <a:rPr lang="en-GB" sz="1600" err="1">
                <a:latin typeface="Open Sans"/>
                <a:ea typeface="Open Sans"/>
                <a:cs typeface="Open Sans"/>
              </a:rPr>
              <a:t>Preguntas</a:t>
            </a:r>
            <a:r>
              <a:rPr lang="en-GB" sz="1600">
                <a:latin typeface="Open Sans"/>
                <a:ea typeface="Open Sans"/>
                <a:cs typeface="Open Sans"/>
              </a:rPr>
              <a:t> </a:t>
            </a:r>
            <a:r>
              <a:rPr lang="en-GB" sz="1600" err="1">
                <a:latin typeface="Open Sans"/>
                <a:ea typeface="Open Sans"/>
                <a:cs typeface="Open Sans"/>
              </a:rPr>
              <a:t>modelo</a:t>
            </a:r>
            <a:r>
              <a:rPr lang="en-GB" sz="1600">
                <a:latin typeface="Open Sans"/>
                <a:ea typeface="Open Sans"/>
                <a:cs typeface="Open Sans"/>
              </a:rPr>
              <a:t> de </a:t>
            </a:r>
            <a:r>
              <a:rPr lang="en-GB" sz="1600" err="1">
                <a:latin typeface="Open Sans"/>
                <a:ea typeface="Open Sans"/>
                <a:cs typeface="Open Sans"/>
              </a:rPr>
              <a:t>entrevista</a:t>
            </a:r>
            <a:endParaRPr kumimoji="0" lang="en-GB" sz="2900" b="0" i="0" u="none" strike="noStrike" kern="1200" cap="none" spc="0" normalizeH="0" baseline="0" noProof="0">
              <a:ln>
                <a:noFill/>
              </a:ln>
              <a:solidFill>
                <a:srgbClr val="000000"/>
              </a:solidFill>
              <a:effectLst/>
              <a:uLnTx/>
              <a:uFillTx/>
              <a:latin typeface="Open Sans"/>
              <a:ea typeface="Open Sans"/>
              <a:cs typeface="Open Sans"/>
            </a:endParaRPr>
          </a:p>
        </p:txBody>
      </p:sp>
      <p:sp>
        <p:nvSpPr>
          <p:cNvPr id="12" name="Date Placeholder 4">
            <a:extLst>
              <a:ext uri="{FF2B5EF4-FFF2-40B4-BE49-F238E27FC236}">
                <a16:creationId xmlns:a16="http://schemas.microsoft.com/office/drawing/2014/main" id="{52D83F10-A12A-DC43-92D2-9708578359F6}"/>
              </a:ext>
            </a:extLst>
          </p:cNvPr>
          <p:cNvSpPr txBox="1">
            <a:spLocks/>
          </p:cNvSpPr>
          <p:nvPr/>
        </p:nvSpPr>
        <p:spPr>
          <a:xfrm>
            <a:off x="659231" y="6149794"/>
            <a:ext cx="2743200"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1400" b="1" err="1">
                <a:solidFill>
                  <a:srgbClr val="000000"/>
                </a:solidFill>
                <a:latin typeface="Open Sans" panose="020B0606030504020204" pitchFamily="34" charset="0"/>
                <a:ea typeface="Open Sans" panose="020B0606030504020204" pitchFamily="34" charset="0"/>
                <a:cs typeface="Open Sans" panose="020B0606030504020204" pitchFamily="34" charset="0"/>
              </a:rPr>
              <a:t>Fecha</a:t>
            </a:r>
            <a:endParaRPr kumimoji="0" lang="en-GB" sz="1400" b="1" i="0" u="none" strike="noStrike" kern="120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a:extLst>
              <a:ext uri="{FF2B5EF4-FFF2-40B4-BE49-F238E27FC236}">
                <a16:creationId xmlns:a16="http://schemas.microsoft.com/office/drawing/2014/main" id="{DE458A70-5F5C-4E44-BB0F-87B246B2AF8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480232" y="3494444"/>
            <a:ext cx="991329" cy="2648265"/>
          </a:xfrm>
          <a:prstGeom prst="rect">
            <a:avLst/>
          </a:prstGeom>
        </p:spPr>
      </p:pic>
      <p:pic>
        <p:nvPicPr>
          <p:cNvPr id="6" name="Picture 5">
            <a:extLst>
              <a:ext uri="{FF2B5EF4-FFF2-40B4-BE49-F238E27FC236}">
                <a16:creationId xmlns:a16="http://schemas.microsoft.com/office/drawing/2014/main" id="{342F8950-D7EE-4B70-B063-BF227C1A3E9F}"/>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0" y="-503913"/>
            <a:ext cx="1811975" cy="438837"/>
          </a:xfrm>
          <a:prstGeom prst="rect">
            <a:avLst/>
          </a:prstGeom>
          <a:solidFill>
            <a:srgbClr val="DDDDDD"/>
          </a:solidFill>
        </p:spPr>
      </p:pic>
      <p:sp>
        <p:nvSpPr>
          <p:cNvPr id="4" name="Rectangle 3">
            <a:extLst>
              <a:ext uri="{FF2B5EF4-FFF2-40B4-BE49-F238E27FC236}">
                <a16:creationId xmlns:a16="http://schemas.microsoft.com/office/drawing/2014/main" id="{06850EFC-267A-A994-696A-390576797B2E}"/>
              </a:ext>
            </a:extLst>
          </p:cNvPr>
          <p:cNvSpPr/>
          <p:nvPr/>
        </p:nvSpPr>
        <p:spPr>
          <a:xfrm rot="16200000">
            <a:off x="11355931" y="4017745"/>
            <a:ext cx="1424814" cy="2473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 noProof="0">
                <a:solidFill>
                  <a:schemeClr val="bg2"/>
                </a:solidFill>
              </a:rPr>
              <a:t>©WFP/Michael Tewelde</a:t>
            </a:r>
          </a:p>
        </p:txBody>
      </p:sp>
    </p:spTree>
    <p:extLst>
      <p:ext uri="{BB962C8B-B14F-4D97-AF65-F5344CB8AC3E}">
        <p14:creationId xmlns:p14="http://schemas.microsoft.com/office/powerpoint/2010/main" val="14729558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9905D-813A-A466-2F6F-D932C5815F8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C7AD62A-3E42-AFF2-08DD-3BCC3A044783}"/>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0" y="-559388"/>
            <a:ext cx="1811975" cy="438837"/>
          </a:xfrm>
          <a:prstGeom prst="rect">
            <a:avLst/>
          </a:prstGeom>
        </p:spPr>
      </p:pic>
      <p:sp>
        <p:nvSpPr>
          <p:cNvPr id="7" name="TextBox 6">
            <a:extLst>
              <a:ext uri="{FF2B5EF4-FFF2-40B4-BE49-F238E27FC236}">
                <a16:creationId xmlns:a16="http://schemas.microsoft.com/office/drawing/2014/main" id="{C3D80F75-A211-A059-4117-DE5C8DE90ECE}"/>
              </a:ext>
            </a:extLst>
          </p:cNvPr>
          <p:cNvSpPr txBox="1"/>
          <p:nvPr/>
        </p:nvSpPr>
        <p:spPr>
          <a:xfrm>
            <a:off x="2000116" y="-523313"/>
            <a:ext cx="10191884" cy="276999"/>
          </a:xfrm>
          <a:prstGeom prst="rect">
            <a:avLst/>
          </a:prstGeom>
          <a:solidFill>
            <a:srgbClr val="FFE89F"/>
          </a:solidFill>
        </p:spPr>
        <p:txBody>
          <a:bodyPr wrap="square">
            <a:spAutoFit/>
          </a:bodyPr>
          <a:lstStyle/>
          <a:p>
            <a:pPr lvl="0">
              <a:defRPr/>
            </a:pPr>
            <a:r>
              <a:rPr lang="es-E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Nota: </a:t>
            </a:r>
            <a:r>
              <a:rPr lang="es-ES" sz="1200">
                <a:solidFill>
                  <a:srgbClr val="000000"/>
                </a:solidFill>
                <a:latin typeface="Open Sans" panose="020B0606030504020204" pitchFamily="34" charset="0"/>
                <a:ea typeface="Open Sans" panose="020B0606030504020204" pitchFamily="34" charset="0"/>
                <a:cs typeface="Open Sans" panose="020B0606030504020204" pitchFamily="34" charset="0"/>
              </a:rPr>
              <a:t>es libre de cambiar los colores a cualquiera de los colores corporativos del WFP (ver recuadro a la izquierda).</a:t>
            </a:r>
            <a:endParaRPr kumimoji="0" lang="en-US" sz="1200" i="0" u="none" strike="noStrike" kern="120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8" name="Rectangle 17">
            <a:extLst>
              <a:ext uri="{FF2B5EF4-FFF2-40B4-BE49-F238E27FC236}">
                <a16:creationId xmlns:a16="http://schemas.microsoft.com/office/drawing/2014/main" id="{657671CE-483B-5EBB-2FB3-E6A33DCB50BB}"/>
              </a:ext>
            </a:extLst>
          </p:cNvPr>
          <p:cNvSpPr/>
          <p:nvPr/>
        </p:nvSpPr>
        <p:spPr>
          <a:xfrm>
            <a:off x="422276" y="1173561"/>
            <a:ext cx="4632609"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400" b="1"/>
              <a:t>Antecedentes y resumen del CSP</a:t>
            </a:r>
            <a:endParaRPr lang="en-US" sz="1400" noProof="0"/>
          </a:p>
        </p:txBody>
      </p:sp>
      <p:sp>
        <p:nvSpPr>
          <p:cNvPr id="19" name="Rectangle 18">
            <a:extLst>
              <a:ext uri="{FF2B5EF4-FFF2-40B4-BE49-F238E27FC236}">
                <a16:creationId xmlns:a16="http://schemas.microsoft.com/office/drawing/2014/main" id="{3D35027F-CDEA-8136-D4B9-5B82094914E7}"/>
              </a:ext>
            </a:extLst>
          </p:cNvPr>
          <p:cNvSpPr/>
          <p:nvPr/>
        </p:nvSpPr>
        <p:spPr>
          <a:xfrm>
            <a:off x="5301465" y="1173561"/>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¿En qué contexto se implementan los programas del WFP?</a:t>
            </a:r>
            <a:endParaRPr lang="en-US" sz="1200" noProof="0">
              <a:solidFill>
                <a:schemeClr val="tx1"/>
              </a:solidFill>
            </a:endParaRPr>
          </a:p>
        </p:txBody>
      </p:sp>
      <p:sp>
        <p:nvSpPr>
          <p:cNvPr id="20" name="Rectangle 19">
            <a:extLst>
              <a:ext uri="{FF2B5EF4-FFF2-40B4-BE49-F238E27FC236}">
                <a16:creationId xmlns:a16="http://schemas.microsoft.com/office/drawing/2014/main" id="{64B252C9-61F6-CDC0-FDB1-F505FA7269C1}"/>
              </a:ext>
            </a:extLst>
          </p:cNvPr>
          <p:cNvSpPr/>
          <p:nvPr/>
        </p:nvSpPr>
        <p:spPr>
          <a:xfrm>
            <a:off x="422276" y="1727779"/>
            <a:ext cx="4632609"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err="1"/>
              <a:t>Objetivos</a:t>
            </a:r>
            <a:r>
              <a:rPr lang="en-US" sz="1400" b="1"/>
              <a:t> </a:t>
            </a:r>
            <a:r>
              <a:rPr lang="en-US" sz="1400" b="1" err="1"/>
              <a:t>Programáticos</a:t>
            </a:r>
            <a:endParaRPr lang="en-US" sz="1400" noProof="0"/>
          </a:p>
        </p:txBody>
      </p:sp>
      <p:sp>
        <p:nvSpPr>
          <p:cNvPr id="21" name="Rectangle 20">
            <a:extLst>
              <a:ext uri="{FF2B5EF4-FFF2-40B4-BE49-F238E27FC236}">
                <a16:creationId xmlns:a16="http://schemas.microsoft.com/office/drawing/2014/main" id="{DA353BB0-92AA-6E8D-BE4A-A2A27BB66215}"/>
              </a:ext>
            </a:extLst>
          </p:cNvPr>
          <p:cNvSpPr/>
          <p:nvPr/>
        </p:nvSpPr>
        <p:spPr>
          <a:xfrm>
            <a:off x="5301465" y="1727779"/>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¿Qué marco de vulnerabilidad utiliza cada programa?</a:t>
            </a:r>
            <a:endParaRPr lang="en-US" sz="1200" noProof="0">
              <a:solidFill>
                <a:schemeClr val="tx1"/>
              </a:solidFill>
            </a:endParaRPr>
          </a:p>
        </p:txBody>
      </p:sp>
      <p:sp>
        <p:nvSpPr>
          <p:cNvPr id="22" name="Rectangle 21">
            <a:extLst>
              <a:ext uri="{FF2B5EF4-FFF2-40B4-BE49-F238E27FC236}">
                <a16:creationId xmlns:a16="http://schemas.microsoft.com/office/drawing/2014/main" id="{EDA9973D-7827-2407-900C-905F0B3BC14C}"/>
              </a:ext>
            </a:extLst>
          </p:cNvPr>
          <p:cNvSpPr/>
          <p:nvPr/>
        </p:nvSpPr>
        <p:spPr>
          <a:xfrm>
            <a:off x="422276" y="2281997"/>
            <a:ext cx="4632609"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err="1"/>
              <a:t>Alianzas</a:t>
            </a:r>
            <a:endParaRPr lang="en-US" sz="1400" noProof="0"/>
          </a:p>
        </p:txBody>
      </p:sp>
      <p:sp>
        <p:nvSpPr>
          <p:cNvPr id="23" name="Rectangle 22">
            <a:extLst>
              <a:ext uri="{FF2B5EF4-FFF2-40B4-BE49-F238E27FC236}">
                <a16:creationId xmlns:a16="http://schemas.microsoft.com/office/drawing/2014/main" id="{AEF5FEA6-CDDD-DD24-2681-A1E154588790}"/>
              </a:ext>
            </a:extLst>
          </p:cNvPr>
          <p:cNvSpPr/>
          <p:nvPr/>
        </p:nvSpPr>
        <p:spPr>
          <a:xfrm>
            <a:off x="5301465" y="2281997"/>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¿Cómo interactúan los programas de los socios con los de WFP?
¿Puede la focalización aprovechar sinergias en los marcos de vulnerabilidades?</a:t>
            </a:r>
            <a:endParaRPr lang="en-US" sz="1200" noProof="0">
              <a:solidFill>
                <a:schemeClr val="tx1"/>
              </a:solidFill>
            </a:endParaRPr>
          </a:p>
        </p:txBody>
      </p:sp>
      <p:sp>
        <p:nvSpPr>
          <p:cNvPr id="24" name="Rectangle 23">
            <a:extLst>
              <a:ext uri="{FF2B5EF4-FFF2-40B4-BE49-F238E27FC236}">
                <a16:creationId xmlns:a16="http://schemas.microsoft.com/office/drawing/2014/main" id="{44435160-7CAD-22CE-6360-995FB7D9DF38}"/>
              </a:ext>
            </a:extLst>
          </p:cNvPr>
          <p:cNvSpPr/>
          <p:nvPr/>
        </p:nvSpPr>
        <p:spPr>
          <a:xfrm>
            <a:off x="422276" y="2836215"/>
            <a:ext cx="4632609"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err="1"/>
              <a:t>Mecanismos</a:t>
            </a:r>
            <a:r>
              <a:rPr lang="en-US" sz="1400" b="1"/>
              <a:t> de </a:t>
            </a:r>
            <a:r>
              <a:rPr lang="en-US" sz="1400" b="1" err="1"/>
              <a:t>coordinación</a:t>
            </a:r>
            <a:endParaRPr lang="en-US" sz="1400" noProof="0"/>
          </a:p>
        </p:txBody>
      </p:sp>
      <p:sp>
        <p:nvSpPr>
          <p:cNvPr id="25" name="Rectangle 24">
            <a:extLst>
              <a:ext uri="{FF2B5EF4-FFF2-40B4-BE49-F238E27FC236}">
                <a16:creationId xmlns:a16="http://schemas.microsoft.com/office/drawing/2014/main" id="{EA0A7DA6-9EB5-9D6B-8B0D-28A4520CA022}"/>
              </a:ext>
            </a:extLst>
          </p:cNvPr>
          <p:cNvSpPr/>
          <p:nvPr/>
        </p:nvSpPr>
        <p:spPr>
          <a:xfrm>
            <a:off x="5301465" y="2836215"/>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¿Qué mecanismo de coordinación (interno/externo) se utilizará para asegurar que las decisiones estén alineadas con la estrategia?</a:t>
            </a:r>
            <a:endParaRPr lang="en-US" sz="1200" noProof="0">
              <a:solidFill>
                <a:schemeClr val="tx1"/>
              </a:solidFill>
            </a:endParaRPr>
          </a:p>
        </p:txBody>
      </p:sp>
      <p:sp>
        <p:nvSpPr>
          <p:cNvPr id="26" name="Rectangle 25">
            <a:extLst>
              <a:ext uri="{FF2B5EF4-FFF2-40B4-BE49-F238E27FC236}">
                <a16:creationId xmlns:a16="http://schemas.microsoft.com/office/drawing/2014/main" id="{D1879A8D-C9D7-CE61-1594-6C0E80110158}"/>
              </a:ext>
            </a:extLst>
          </p:cNvPr>
          <p:cNvSpPr/>
          <p:nvPr/>
        </p:nvSpPr>
        <p:spPr>
          <a:xfrm>
            <a:off x="422276" y="3390433"/>
            <a:ext cx="4632609"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400" b="1"/>
              <a:t>Paso 1: Análisis de necesidades y contexto </a:t>
            </a:r>
            <a:r>
              <a:rPr lang="en-US" sz="1100" noProof="0"/>
              <a:t>(a</a:t>
            </a:r>
            <a:r>
              <a:rPr lang="en-US" sz="1100" err="1"/>
              <a:t>lto</a:t>
            </a:r>
            <a:r>
              <a:rPr lang="en-US" sz="1100"/>
              <a:t> </a:t>
            </a:r>
            <a:r>
              <a:rPr lang="en-US" sz="1100" err="1"/>
              <a:t>nivel</a:t>
            </a:r>
            <a:r>
              <a:rPr lang="en-US" sz="1100" noProof="0"/>
              <a:t>)</a:t>
            </a:r>
            <a:endParaRPr lang="en-US" sz="1400" noProof="0"/>
          </a:p>
        </p:txBody>
      </p:sp>
      <p:sp>
        <p:nvSpPr>
          <p:cNvPr id="27" name="Rectangle 26">
            <a:extLst>
              <a:ext uri="{FF2B5EF4-FFF2-40B4-BE49-F238E27FC236}">
                <a16:creationId xmlns:a16="http://schemas.microsoft.com/office/drawing/2014/main" id="{F74C7992-B269-7A4D-F5CD-785C917D9855}"/>
              </a:ext>
            </a:extLst>
          </p:cNvPr>
          <p:cNvSpPr/>
          <p:nvPr/>
        </p:nvSpPr>
        <p:spPr>
          <a:xfrm>
            <a:off x="5301465" y="3390433"/>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¿Qué datos se utilizarán para diseñar y actualizar la focalización ?</a:t>
            </a:r>
            <a:endParaRPr lang="en-US" sz="1200" noProof="0">
              <a:solidFill>
                <a:schemeClr val="tx1"/>
              </a:solidFill>
            </a:endParaRPr>
          </a:p>
        </p:txBody>
      </p:sp>
      <p:sp>
        <p:nvSpPr>
          <p:cNvPr id="28" name="Rectangle 27">
            <a:extLst>
              <a:ext uri="{FF2B5EF4-FFF2-40B4-BE49-F238E27FC236}">
                <a16:creationId xmlns:a16="http://schemas.microsoft.com/office/drawing/2014/main" id="{5B6C65A3-F989-F233-5C02-7A9BFE813332}"/>
              </a:ext>
            </a:extLst>
          </p:cNvPr>
          <p:cNvSpPr/>
          <p:nvPr/>
        </p:nvSpPr>
        <p:spPr>
          <a:xfrm>
            <a:off x="422276" y="3944651"/>
            <a:ext cx="4632609"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400" b="1"/>
              <a:t>Paso 2: Diseño de focalización </a:t>
            </a:r>
            <a:r>
              <a:rPr kumimoji="0" lang="en-US" sz="1100" b="0" i="0" u="none" strike="noStrike" kern="1200" cap="none" spc="0" normalizeH="0" baseline="0" noProof="0">
                <a:ln>
                  <a:noFill/>
                </a:ln>
                <a:solidFill>
                  <a:prstClr val="white"/>
                </a:solidFill>
                <a:effectLst/>
                <a:uLnTx/>
                <a:uFillTx/>
                <a:latin typeface="Open Sans"/>
                <a:ea typeface="+mn-ea"/>
                <a:cs typeface="+mn-cs"/>
              </a:rPr>
              <a:t>(alto </a:t>
            </a:r>
            <a:r>
              <a:rPr kumimoji="0" lang="en-US" sz="1100" b="0" i="0" u="none" strike="noStrike" kern="1200" cap="none" spc="0" normalizeH="0" baseline="0" noProof="0" err="1">
                <a:ln>
                  <a:noFill/>
                </a:ln>
                <a:solidFill>
                  <a:prstClr val="white"/>
                </a:solidFill>
                <a:effectLst/>
                <a:uLnTx/>
                <a:uFillTx/>
                <a:latin typeface="Open Sans"/>
                <a:ea typeface="+mn-ea"/>
                <a:cs typeface="+mn-cs"/>
              </a:rPr>
              <a:t>nivel</a:t>
            </a:r>
            <a:r>
              <a:rPr kumimoji="0" lang="en-US" sz="1100" b="0" i="0" u="none" strike="noStrike" kern="1200" cap="none" spc="0" normalizeH="0" baseline="0" noProof="0">
                <a:ln>
                  <a:noFill/>
                </a:ln>
                <a:solidFill>
                  <a:prstClr val="white"/>
                </a:solidFill>
                <a:effectLst/>
                <a:uLnTx/>
                <a:uFillTx/>
                <a:latin typeface="Open Sans"/>
                <a:ea typeface="+mn-ea"/>
                <a:cs typeface="+mn-cs"/>
              </a:rPr>
              <a:t>)</a:t>
            </a:r>
            <a:endParaRPr lang="en-US" sz="1400" noProof="0"/>
          </a:p>
        </p:txBody>
      </p:sp>
      <p:sp>
        <p:nvSpPr>
          <p:cNvPr id="29" name="Rectangle 28">
            <a:extLst>
              <a:ext uri="{FF2B5EF4-FFF2-40B4-BE49-F238E27FC236}">
                <a16:creationId xmlns:a16="http://schemas.microsoft.com/office/drawing/2014/main" id="{FFA65F2D-BEF9-B3D6-B3C3-13960D82FF89}"/>
              </a:ext>
            </a:extLst>
          </p:cNvPr>
          <p:cNvSpPr/>
          <p:nvPr/>
        </p:nvSpPr>
        <p:spPr>
          <a:xfrm>
            <a:off x="5301465" y="3944651"/>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spcAft>
                <a:spcPts val="600"/>
              </a:spcAft>
            </a:pPr>
            <a:r>
              <a:rPr lang="es-ES" sz="1200">
                <a:solidFill>
                  <a:schemeClr val="tx1"/>
                </a:solidFill>
              </a:rPr>
              <a:t>¿Qué método de focalización parece más apropiado (por programa/actividad)?
¿Cómo involucraremos a las comunidades para el diseño?</a:t>
            </a:r>
            <a:endParaRPr lang="en-US" sz="1200" noProof="0">
              <a:solidFill>
                <a:schemeClr val="tx1"/>
              </a:solidFill>
            </a:endParaRPr>
          </a:p>
        </p:txBody>
      </p:sp>
      <p:sp>
        <p:nvSpPr>
          <p:cNvPr id="30" name="Rectangle 29">
            <a:extLst>
              <a:ext uri="{FF2B5EF4-FFF2-40B4-BE49-F238E27FC236}">
                <a16:creationId xmlns:a16="http://schemas.microsoft.com/office/drawing/2014/main" id="{165C2451-3B34-0FFE-79F6-F0D9BE1A54C5}"/>
              </a:ext>
            </a:extLst>
          </p:cNvPr>
          <p:cNvSpPr/>
          <p:nvPr/>
        </p:nvSpPr>
        <p:spPr>
          <a:xfrm>
            <a:off x="422276" y="4498869"/>
            <a:ext cx="4632609"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a:t>Paso 3: </a:t>
            </a:r>
            <a:r>
              <a:rPr lang="en-US" sz="1400" b="1" err="1"/>
              <a:t>Implementación</a:t>
            </a:r>
            <a:r>
              <a:rPr lang="en-US" sz="1400" b="1"/>
              <a:t> </a:t>
            </a:r>
            <a:r>
              <a:rPr kumimoji="0" lang="en-US" sz="1100" b="0" i="0" u="none" strike="noStrike" kern="1200" cap="none" spc="0" normalizeH="0" baseline="0" noProof="0">
                <a:ln>
                  <a:noFill/>
                </a:ln>
                <a:solidFill>
                  <a:prstClr val="white"/>
                </a:solidFill>
                <a:effectLst/>
                <a:uLnTx/>
                <a:uFillTx/>
                <a:latin typeface="Open Sans"/>
                <a:ea typeface="+mn-ea"/>
                <a:cs typeface="+mn-cs"/>
              </a:rPr>
              <a:t>(alto </a:t>
            </a:r>
            <a:r>
              <a:rPr kumimoji="0" lang="en-US" sz="1100" b="0" i="0" u="none" strike="noStrike" kern="1200" cap="none" spc="0" normalizeH="0" baseline="0" noProof="0" err="1">
                <a:ln>
                  <a:noFill/>
                </a:ln>
                <a:solidFill>
                  <a:prstClr val="white"/>
                </a:solidFill>
                <a:effectLst/>
                <a:uLnTx/>
                <a:uFillTx/>
                <a:latin typeface="Open Sans"/>
                <a:ea typeface="+mn-ea"/>
                <a:cs typeface="+mn-cs"/>
              </a:rPr>
              <a:t>nivel</a:t>
            </a:r>
            <a:r>
              <a:rPr kumimoji="0" lang="en-US" sz="1100" b="0" i="0" u="none" strike="noStrike" kern="1200" cap="none" spc="0" normalizeH="0" baseline="0" noProof="0">
                <a:ln>
                  <a:noFill/>
                </a:ln>
                <a:solidFill>
                  <a:prstClr val="white"/>
                </a:solidFill>
                <a:effectLst/>
                <a:uLnTx/>
                <a:uFillTx/>
                <a:latin typeface="Open Sans"/>
                <a:ea typeface="+mn-ea"/>
                <a:cs typeface="+mn-cs"/>
              </a:rPr>
              <a:t>)</a:t>
            </a:r>
            <a:endParaRPr lang="en-US" sz="1400" noProof="0"/>
          </a:p>
        </p:txBody>
      </p:sp>
      <p:sp>
        <p:nvSpPr>
          <p:cNvPr id="31" name="Rectangle 30">
            <a:extLst>
              <a:ext uri="{FF2B5EF4-FFF2-40B4-BE49-F238E27FC236}">
                <a16:creationId xmlns:a16="http://schemas.microsoft.com/office/drawing/2014/main" id="{6F16F7A7-52AB-5A88-EC30-F3EAB95C46D6}"/>
              </a:ext>
            </a:extLst>
          </p:cNvPr>
          <p:cNvSpPr/>
          <p:nvPr/>
        </p:nvSpPr>
        <p:spPr>
          <a:xfrm>
            <a:off x="5301465" y="4498869"/>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¿Cómo registraremos y verificaremos a los beneficiarios de nuestros programas?
¿Cómo involucraremos a las comunidades (CFM, apelaciones)?</a:t>
            </a:r>
            <a:endParaRPr lang="en-US" sz="1200" noProof="0">
              <a:solidFill>
                <a:schemeClr val="tx1"/>
              </a:solidFill>
            </a:endParaRPr>
          </a:p>
        </p:txBody>
      </p:sp>
      <p:sp>
        <p:nvSpPr>
          <p:cNvPr id="32" name="Rectangle 31">
            <a:extLst>
              <a:ext uri="{FF2B5EF4-FFF2-40B4-BE49-F238E27FC236}">
                <a16:creationId xmlns:a16="http://schemas.microsoft.com/office/drawing/2014/main" id="{25F7EE22-44B5-8319-6678-81F0246D5CDF}"/>
              </a:ext>
            </a:extLst>
          </p:cNvPr>
          <p:cNvSpPr/>
          <p:nvPr/>
        </p:nvSpPr>
        <p:spPr>
          <a:xfrm>
            <a:off x="422276" y="5053087"/>
            <a:ext cx="4632609"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a:t>Paso 4: </a:t>
            </a:r>
            <a:r>
              <a:rPr lang="en-US" sz="1400" b="1" err="1"/>
              <a:t>Monitoreo</a:t>
            </a:r>
            <a:r>
              <a:rPr lang="en-US" sz="1400" b="1"/>
              <a:t> </a:t>
            </a:r>
            <a:r>
              <a:rPr kumimoji="0" lang="en-US" sz="1100" b="0" i="0" u="none" strike="noStrike" kern="1200" cap="none" spc="0" normalizeH="0" baseline="0" noProof="0">
                <a:ln>
                  <a:noFill/>
                </a:ln>
                <a:solidFill>
                  <a:prstClr val="white"/>
                </a:solidFill>
                <a:effectLst/>
                <a:uLnTx/>
                <a:uFillTx/>
                <a:latin typeface="Open Sans"/>
                <a:ea typeface="+mn-ea"/>
                <a:cs typeface="+mn-cs"/>
              </a:rPr>
              <a:t>(alto </a:t>
            </a:r>
            <a:r>
              <a:rPr kumimoji="0" lang="en-US" sz="1100" b="0" i="0" u="none" strike="noStrike" kern="1200" cap="none" spc="0" normalizeH="0" baseline="0" noProof="0" err="1">
                <a:ln>
                  <a:noFill/>
                </a:ln>
                <a:solidFill>
                  <a:prstClr val="white"/>
                </a:solidFill>
                <a:effectLst/>
                <a:uLnTx/>
                <a:uFillTx/>
                <a:latin typeface="Open Sans"/>
                <a:ea typeface="+mn-ea"/>
                <a:cs typeface="+mn-cs"/>
              </a:rPr>
              <a:t>nivel</a:t>
            </a:r>
            <a:r>
              <a:rPr kumimoji="0" lang="en-US" sz="1100" b="0" i="0" u="none" strike="noStrike" kern="1200" cap="none" spc="0" normalizeH="0" baseline="0" noProof="0">
                <a:ln>
                  <a:noFill/>
                </a:ln>
                <a:solidFill>
                  <a:prstClr val="white"/>
                </a:solidFill>
                <a:effectLst/>
                <a:uLnTx/>
                <a:uFillTx/>
                <a:latin typeface="Open Sans"/>
                <a:ea typeface="+mn-ea"/>
                <a:cs typeface="+mn-cs"/>
              </a:rPr>
              <a:t>)</a:t>
            </a:r>
            <a:endParaRPr lang="en-US" sz="1400" noProof="0"/>
          </a:p>
        </p:txBody>
      </p:sp>
      <p:sp>
        <p:nvSpPr>
          <p:cNvPr id="33" name="Rectangle 32">
            <a:extLst>
              <a:ext uri="{FF2B5EF4-FFF2-40B4-BE49-F238E27FC236}">
                <a16:creationId xmlns:a16="http://schemas.microsoft.com/office/drawing/2014/main" id="{48B118AF-B8CB-1DCC-FD6D-4A8492C78BD6}"/>
              </a:ext>
            </a:extLst>
          </p:cNvPr>
          <p:cNvSpPr/>
          <p:nvPr/>
        </p:nvSpPr>
        <p:spPr>
          <a:xfrm>
            <a:off x="5301465" y="5053087"/>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¿Cómo daremos seguimiento a los errores y riesgos de focalización?</a:t>
            </a:r>
            <a:endParaRPr lang="en-US" sz="1200" noProof="0">
              <a:solidFill>
                <a:schemeClr val="tx1"/>
              </a:solidFill>
            </a:endParaRPr>
          </a:p>
        </p:txBody>
      </p:sp>
      <p:sp>
        <p:nvSpPr>
          <p:cNvPr id="34" name="Rectangle 33">
            <a:extLst>
              <a:ext uri="{FF2B5EF4-FFF2-40B4-BE49-F238E27FC236}">
                <a16:creationId xmlns:a16="http://schemas.microsoft.com/office/drawing/2014/main" id="{6CF759FE-8CCB-B99F-A968-C2D5B7FD794F}"/>
              </a:ext>
            </a:extLst>
          </p:cNvPr>
          <p:cNvSpPr/>
          <p:nvPr/>
        </p:nvSpPr>
        <p:spPr>
          <a:xfrm>
            <a:off x="422276" y="6161527"/>
            <a:ext cx="4632609" cy="477088"/>
          </a:xfrm>
          <a:prstGeom prst="rect">
            <a:avLst/>
          </a:prstGeom>
          <a:solidFill>
            <a:schemeClr val="accent5"/>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400" b="1"/>
              <a:t>Hoja de ruta de Garantía de focalización</a:t>
            </a:r>
            <a:endParaRPr lang="en-US" sz="1400" noProof="0"/>
          </a:p>
        </p:txBody>
      </p:sp>
      <p:sp>
        <p:nvSpPr>
          <p:cNvPr id="35" name="Rectangle 34">
            <a:extLst>
              <a:ext uri="{FF2B5EF4-FFF2-40B4-BE49-F238E27FC236}">
                <a16:creationId xmlns:a16="http://schemas.microsoft.com/office/drawing/2014/main" id="{546ABABE-E39D-2A69-5CA8-BEABC2FFD8E0}"/>
              </a:ext>
            </a:extLst>
          </p:cNvPr>
          <p:cNvSpPr/>
          <p:nvPr/>
        </p:nvSpPr>
        <p:spPr>
          <a:xfrm>
            <a:off x="5301465" y="6161527"/>
            <a:ext cx="6468261" cy="477088"/>
          </a:xfrm>
          <a:prstGeom prst="rect">
            <a:avLst/>
          </a:prstGeom>
          <a:noFill/>
          <a:ln w="19050">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¿Qué mejoras deberán integrarse en nuestro actual sistema de focalización?</a:t>
            </a:r>
            <a:endParaRPr lang="en-US" sz="1200" noProof="0">
              <a:solidFill>
                <a:schemeClr val="tx1"/>
              </a:solidFill>
            </a:endParaRPr>
          </a:p>
        </p:txBody>
      </p:sp>
      <p:sp>
        <p:nvSpPr>
          <p:cNvPr id="36" name="Rectangle 35">
            <a:extLst>
              <a:ext uri="{FF2B5EF4-FFF2-40B4-BE49-F238E27FC236}">
                <a16:creationId xmlns:a16="http://schemas.microsoft.com/office/drawing/2014/main" id="{BE52F69F-9958-D39E-0380-56F6B2019E3E}"/>
              </a:ext>
            </a:extLst>
          </p:cNvPr>
          <p:cNvSpPr/>
          <p:nvPr/>
        </p:nvSpPr>
        <p:spPr>
          <a:xfrm>
            <a:off x="422276" y="5607305"/>
            <a:ext cx="4632609" cy="477088"/>
          </a:xfrm>
          <a:prstGeom prst="rect">
            <a:avLst/>
          </a:prstGeom>
          <a:solidFill>
            <a:schemeClr val="accent6"/>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400" b="1"/>
              <a:t>Gestión de riesgos de focalización</a:t>
            </a:r>
            <a:endParaRPr lang="en-US" sz="1400" noProof="0"/>
          </a:p>
        </p:txBody>
      </p:sp>
      <p:sp>
        <p:nvSpPr>
          <p:cNvPr id="37" name="Rectangle 36">
            <a:extLst>
              <a:ext uri="{FF2B5EF4-FFF2-40B4-BE49-F238E27FC236}">
                <a16:creationId xmlns:a16="http://schemas.microsoft.com/office/drawing/2014/main" id="{42615CFF-AE9A-D622-0E7F-737513A2D303}"/>
              </a:ext>
            </a:extLst>
          </p:cNvPr>
          <p:cNvSpPr/>
          <p:nvPr/>
        </p:nvSpPr>
        <p:spPr>
          <a:xfrm>
            <a:off x="5301465" y="5607305"/>
            <a:ext cx="6468261" cy="477088"/>
          </a:xfrm>
          <a:prstGeom prst="rect">
            <a:avLst/>
          </a:prstGeom>
          <a:noFill/>
          <a:ln w="19050">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s-ES" sz="1200">
                <a:solidFill>
                  <a:schemeClr val="tx1"/>
                </a:solidFill>
              </a:rPr>
              <a:t>¿Quiénes son los actores interesados en nuestras decisiones de focalización?
¿Cuáles son los riesgos en torno a los enfoques de focalización propuestos?</a:t>
            </a:r>
            <a:endParaRPr lang="en-US" sz="1200" noProof="0">
              <a:solidFill>
                <a:schemeClr val="tx1"/>
              </a:solidFill>
            </a:endParaRPr>
          </a:p>
        </p:txBody>
      </p:sp>
      <p:sp>
        <p:nvSpPr>
          <p:cNvPr id="5" name="Text Placeholder 3">
            <a:extLst>
              <a:ext uri="{FF2B5EF4-FFF2-40B4-BE49-F238E27FC236}">
                <a16:creationId xmlns:a16="http://schemas.microsoft.com/office/drawing/2014/main" id="{23FF2B76-1700-0F69-B847-63499D0A46FE}"/>
              </a:ext>
            </a:extLst>
          </p:cNvPr>
          <p:cNvSpPr>
            <a:spLocks noGrp="1"/>
          </p:cNvSpPr>
          <p:nvPr>
            <p:ph type="body" sz="quarter" idx="10"/>
          </p:nvPr>
        </p:nvSpPr>
        <p:spPr>
          <a:xfrm>
            <a:off x="424178" y="463233"/>
            <a:ext cx="11363961" cy="359727"/>
          </a:xfrm>
        </p:spPr>
        <p:txBody>
          <a:bodyPr/>
          <a:lstStyle/>
          <a:p>
            <a:r>
              <a:rPr lang="en-US" err="1"/>
              <a:t>Preguntas</a:t>
            </a:r>
            <a:r>
              <a:rPr lang="en-US"/>
              <a:t> </a:t>
            </a:r>
            <a:r>
              <a:rPr lang="en-US" err="1"/>
              <a:t>que</a:t>
            </a:r>
            <a:r>
              <a:rPr lang="en-US"/>
              <a:t> </a:t>
            </a:r>
            <a:r>
              <a:rPr lang="en-US" err="1"/>
              <a:t>pretendemos</a:t>
            </a:r>
            <a:r>
              <a:rPr lang="en-US"/>
              <a:t> responder </a:t>
            </a:r>
            <a:r>
              <a:rPr lang="en-US" err="1"/>
              <a:t>mediante</a:t>
            </a:r>
            <a:r>
              <a:rPr lang="en-US"/>
              <a:t> las </a:t>
            </a:r>
            <a:r>
              <a:rPr lang="en-US" err="1"/>
              <a:t>entrevistas</a:t>
            </a:r>
            <a:endParaRPr lang="en-US" noProof="0"/>
          </a:p>
        </p:txBody>
      </p:sp>
    </p:spTree>
    <p:extLst>
      <p:ext uri="{BB962C8B-B14F-4D97-AF65-F5344CB8AC3E}">
        <p14:creationId xmlns:p14="http://schemas.microsoft.com/office/powerpoint/2010/main" val="40685249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679ED2A-7DFF-99AE-A8D7-4E54E821059B}"/>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3" name="Rectangle 23">
            <a:extLst>
              <a:ext uri="{FF2B5EF4-FFF2-40B4-BE49-F238E27FC236}">
                <a16:creationId xmlns:a16="http://schemas.microsoft.com/office/drawing/2014/main" id="{0DD466AB-DF6A-2292-7BFD-B92FB1D23ECE}"/>
              </a:ext>
            </a:extLst>
          </p:cNvPr>
          <p:cNvSpPr/>
          <p:nvPr/>
        </p:nvSpPr>
        <p:spPr>
          <a:xfrm>
            <a:off x="1273716" y="962969"/>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Identificación del marco de vulnerabilidad</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65" name="Rectangle 64">
            <a:extLst>
              <a:ext uri="{FF2B5EF4-FFF2-40B4-BE49-F238E27FC236}">
                <a16:creationId xmlns:a16="http://schemas.microsoft.com/office/drawing/2014/main" id="{8F874A9E-28B1-9250-1F51-12C9C08728D0}"/>
              </a:ext>
            </a:extLst>
          </p:cNvPr>
          <p:cNvSpPr/>
          <p:nvPr/>
        </p:nvSpPr>
        <p:spPr>
          <a:xfrm>
            <a:off x="1263932" y="1389463"/>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Evaluación (geográfica y a nivel doméstico) y análisis</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69" name="Rectangle 68">
            <a:extLst>
              <a:ext uri="{FF2B5EF4-FFF2-40B4-BE49-F238E27FC236}">
                <a16:creationId xmlns:a16="http://schemas.microsoft.com/office/drawing/2014/main" id="{A95D2B33-E863-28D7-51A0-42C2B1454756}"/>
              </a:ext>
            </a:extLst>
          </p:cNvPr>
          <p:cNvSpPr/>
          <p:nvPr/>
        </p:nvSpPr>
        <p:spPr>
          <a:xfrm>
            <a:off x="1263932" y="2229479"/>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Decidir si la focalización es apropiada</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76" name="Rectangle 75">
            <a:extLst>
              <a:ext uri="{FF2B5EF4-FFF2-40B4-BE49-F238E27FC236}">
                <a16:creationId xmlns:a16="http://schemas.microsoft.com/office/drawing/2014/main" id="{B61C4B80-A9BA-06D6-8433-DA2A01C611B8}"/>
              </a:ext>
            </a:extLst>
          </p:cNvPr>
          <p:cNvSpPr/>
          <p:nvPr/>
        </p:nvSpPr>
        <p:spPr>
          <a:xfrm>
            <a:off x="1263931" y="2655680"/>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Selección de la metodología de focalización</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85" name="Rectangle 84">
            <a:extLst>
              <a:ext uri="{FF2B5EF4-FFF2-40B4-BE49-F238E27FC236}">
                <a16:creationId xmlns:a16="http://schemas.microsoft.com/office/drawing/2014/main" id="{C1384AFD-B525-6928-5360-B3312B9BE8FC}"/>
              </a:ext>
            </a:extLst>
          </p:cNvPr>
          <p:cNvSpPr/>
          <p:nvPr/>
        </p:nvSpPr>
        <p:spPr>
          <a:xfrm>
            <a:off x="1263931" y="3082174"/>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Identificación de los criterios de elegibilidad</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87" name="Rectangle 86">
            <a:extLst>
              <a:ext uri="{FF2B5EF4-FFF2-40B4-BE49-F238E27FC236}">
                <a16:creationId xmlns:a16="http://schemas.microsoft.com/office/drawing/2014/main" id="{F7307D37-D143-4E4C-3EAB-731EA8B7DC20}"/>
              </a:ext>
            </a:extLst>
          </p:cNvPr>
          <p:cNvSpPr/>
          <p:nvPr/>
        </p:nvSpPr>
        <p:spPr>
          <a:xfrm>
            <a:off x="1263931" y="3508668"/>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Validación de los métodos y criterios de focalización</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89" name="Rectangle 88">
            <a:extLst>
              <a:ext uri="{FF2B5EF4-FFF2-40B4-BE49-F238E27FC236}">
                <a16:creationId xmlns:a16="http://schemas.microsoft.com/office/drawing/2014/main" id="{D4D12E50-45D8-7697-81AF-17801C917517}"/>
              </a:ext>
            </a:extLst>
          </p:cNvPr>
          <p:cNvSpPr/>
          <p:nvPr/>
        </p:nvSpPr>
        <p:spPr>
          <a:xfrm>
            <a:off x="1259728" y="4348391"/>
            <a:ext cx="7955771"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Implementación del mecanismo de apelación</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94" name="Rectangle 93">
            <a:extLst>
              <a:ext uri="{FF2B5EF4-FFF2-40B4-BE49-F238E27FC236}">
                <a16:creationId xmlns:a16="http://schemas.microsoft.com/office/drawing/2014/main" id="{C7674A98-DE30-0C8D-FD4E-1CB6CAB85C7E}"/>
              </a:ext>
            </a:extLst>
          </p:cNvPr>
          <p:cNvSpPr/>
          <p:nvPr/>
        </p:nvSpPr>
        <p:spPr>
          <a:xfrm>
            <a:off x="1261921" y="4774885"/>
            <a:ext cx="7953998"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600" err="1">
                <a:solidFill>
                  <a:srgbClr val="000000"/>
                </a:solidFill>
              </a:rPr>
              <a:t>Identificación</a:t>
            </a:r>
            <a:r>
              <a:rPr lang="en-GB" sz="1600">
                <a:solidFill>
                  <a:srgbClr val="000000"/>
                </a:solidFill>
              </a:rPr>
              <a:t>/</a:t>
            </a:r>
            <a:r>
              <a:rPr lang="en-GB" sz="1600" err="1">
                <a:solidFill>
                  <a:srgbClr val="000000"/>
                </a:solidFill>
              </a:rPr>
              <a:t>perfilado</a:t>
            </a:r>
            <a:r>
              <a:rPr lang="en-GB" sz="1600">
                <a:solidFill>
                  <a:srgbClr val="000000"/>
                </a:solidFill>
              </a:rPr>
              <a:t> de </a:t>
            </a:r>
            <a:r>
              <a:rPr lang="en-GB" sz="1600" err="1">
                <a:solidFill>
                  <a:srgbClr val="000000"/>
                </a:solidFill>
              </a:rPr>
              <a:t>beneficiarios</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101" name="Rectangle 128">
            <a:extLst>
              <a:ext uri="{FF2B5EF4-FFF2-40B4-BE49-F238E27FC236}">
                <a16:creationId xmlns:a16="http://schemas.microsoft.com/office/drawing/2014/main" id="{4288048D-B1CD-4293-AAB7-6F992C4023B6}"/>
              </a:ext>
            </a:extLst>
          </p:cNvPr>
          <p:cNvSpPr/>
          <p:nvPr/>
        </p:nvSpPr>
        <p:spPr>
          <a:xfrm>
            <a:off x="1259657" y="6467743"/>
            <a:ext cx="7966849" cy="287292"/>
          </a:xfrm>
          <a:custGeom>
            <a:avLst/>
            <a:gdLst>
              <a:gd name="connsiteX0" fmla="*/ 0 w 10095662"/>
              <a:gd name="connsiteY0" fmla="*/ 0 h 678111"/>
              <a:gd name="connsiteX1" fmla="*/ 10095662 w 10095662"/>
              <a:gd name="connsiteY1" fmla="*/ 0 h 678111"/>
              <a:gd name="connsiteX2" fmla="*/ 10095662 w 10095662"/>
              <a:gd name="connsiteY2" fmla="*/ 678111 h 678111"/>
              <a:gd name="connsiteX3" fmla="*/ 0 w 10095662"/>
              <a:gd name="connsiteY3" fmla="*/ 678111 h 678111"/>
              <a:gd name="connsiteX4" fmla="*/ 0 w 10095662"/>
              <a:gd name="connsiteY4" fmla="*/ 0 h 678111"/>
              <a:gd name="connsiteX0" fmla="*/ 0 w 10107656"/>
              <a:gd name="connsiteY0" fmla="*/ 0 h 678164"/>
              <a:gd name="connsiteX1" fmla="*/ 10095662 w 10107656"/>
              <a:gd name="connsiteY1" fmla="*/ 0 h 678164"/>
              <a:gd name="connsiteX2" fmla="*/ 10095662 w 10107656"/>
              <a:gd name="connsiteY2" fmla="*/ 678111 h 678164"/>
              <a:gd name="connsiteX3" fmla="*/ 0 w 10107656"/>
              <a:gd name="connsiteY3" fmla="*/ 678111 h 678164"/>
              <a:gd name="connsiteX4" fmla="*/ 0 w 10107656"/>
              <a:gd name="connsiteY4" fmla="*/ 0 h 678164"/>
              <a:gd name="connsiteX0" fmla="*/ 0 w 10095662"/>
              <a:gd name="connsiteY0" fmla="*/ 0 h 681339"/>
              <a:gd name="connsiteX1" fmla="*/ 10095662 w 10095662"/>
              <a:gd name="connsiteY1" fmla="*/ 0 h 681339"/>
              <a:gd name="connsiteX2" fmla="*/ 9952787 w 10095662"/>
              <a:gd name="connsiteY2" fmla="*/ 681286 h 681339"/>
              <a:gd name="connsiteX3" fmla="*/ 0 w 10095662"/>
              <a:gd name="connsiteY3" fmla="*/ 678111 h 681339"/>
              <a:gd name="connsiteX4" fmla="*/ 0 w 10095662"/>
              <a:gd name="connsiteY4" fmla="*/ 0 h 681339"/>
              <a:gd name="connsiteX0" fmla="*/ 0 w 10096662"/>
              <a:gd name="connsiteY0" fmla="*/ 0 h 681286"/>
              <a:gd name="connsiteX1" fmla="*/ 10095662 w 10096662"/>
              <a:gd name="connsiteY1" fmla="*/ 0 h 681286"/>
              <a:gd name="connsiteX2" fmla="*/ 9952787 w 10096662"/>
              <a:gd name="connsiteY2" fmla="*/ 681286 h 681286"/>
              <a:gd name="connsiteX3" fmla="*/ 0 w 10096662"/>
              <a:gd name="connsiteY3" fmla="*/ 678111 h 681286"/>
              <a:gd name="connsiteX4" fmla="*/ 0 w 10096662"/>
              <a:gd name="connsiteY4" fmla="*/ 0 h 681286"/>
              <a:gd name="connsiteX0" fmla="*/ 0 w 10070301"/>
              <a:gd name="connsiteY0" fmla="*/ 0 h 681286"/>
              <a:gd name="connsiteX1" fmla="*/ 10060737 w 10070301"/>
              <a:gd name="connsiteY1" fmla="*/ 1588 h 681286"/>
              <a:gd name="connsiteX2" fmla="*/ 9952787 w 10070301"/>
              <a:gd name="connsiteY2" fmla="*/ 681286 h 681286"/>
              <a:gd name="connsiteX3" fmla="*/ 0 w 10070301"/>
              <a:gd name="connsiteY3" fmla="*/ 678111 h 681286"/>
              <a:gd name="connsiteX4" fmla="*/ 0 w 10070301"/>
              <a:gd name="connsiteY4" fmla="*/ 0 h 681286"/>
              <a:gd name="connsiteX0" fmla="*/ 0 w 10066770"/>
              <a:gd name="connsiteY0" fmla="*/ 0 h 681286"/>
              <a:gd name="connsiteX1" fmla="*/ 10060737 w 10066770"/>
              <a:gd name="connsiteY1" fmla="*/ 1588 h 681286"/>
              <a:gd name="connsiteX2" fmla="*/ 9952787 w 10066770"/>
              <a:gd name="connsiteY2" fmla="*/ 681286 h 681286"/>
              <a:gd name="connsiteX3" fmla="*/ 0 w 10066770"/>
              <a:gd name="connsiteY3" fmla="*/ 678111 h 681286"/>
              <a:gd name="connsiteX4" fmla="*/ 0 w 10066770"/>
              <a:gd name="connsiteY4" fmla="*/ 0 h 681286"/>
              <a:gd name="connsiteX0" fmla="*/ 0 w 10076714"/>
              <a:gd name="connsiteY0" fmla="*/ 0 h 678111"/>
              <a:gd name="connsiteX1" fmla="*/ 10060737 w 10076714"/>
              <a:gd name="connsiteY1" fmla="*/ 1588 h 678111"/>
              <a:gd name="connsiteX2" fmla="*/ 9978187 w 10076714"/>
              <a:gd name="connsiteY2" fmla="*/ 668586 h 678111"/>
              <a:gd name="connsiteX3" fmla="*/ 0 w 10076714"/>
              <a:gd name="connsiteY3" fmla="*/ 678111 h 678111"/>
              <a:gd name="connsiteX4" fmla="*/ 0 w 10076714"/>
              <a:gd name="connsiteY4" fmla="*/ 0 h 678111"/>
              <a:gd name="connsiteX0" fmla="*/ 0 w 10067802"/>
              <a:gd name="connsiteY0" fmla="*/ 0 h 678111"/>
              <a:gd name="connsiteX1" fmla="*/ 10060737 w 10067802"/>
              <a:gd name="connsiteY1" fmla="*/ 1588 h 678111"/>
              <a:gd name="connsiteX2" fmla="*/ 9978187 w 10067802"/>
              <a:gd name="connsiteY2" fmla="*/ 668586 h 678111"/>
              <a:gd name="connsiteX3" fmla="*/ 0 w 10067802"/>
              <a:gd name="connsiteY3" fmla="*/ 678111 h 678111"/>
              <a:gd name="connsiteX4" fmla="*/ 0 w 10067802"/>
              <a:gd name="connsiteY4" fmla="*/ 0 h 678111"/>
              <a:gd name="connsiteX0" fmla="*/ 0 w 10065681"/>
              <a:gd name="connsiteY0" fmla="*/ 0 h 678111"/>
              <a:gd name="connsiteX1" fmla="*/ 10060737 w 10065681"/>
              <a:gd name="connsiteY1" fmla="*/ 1588 h 678111"/>
              <a:gd name="connsiteX2" fmla="*/ 9971837 w 10065681"/>
              <a:gd name="connsiteY2" fmla="*/ 670174 h 678111"/>
              <a:gd name="connsiteX3" fmla="*/ 0 w 10065681"/>
              <a:gd name="connsiteY3" fmla="*/ 678111 h 678111"/>
              <a:gd name="connsiteX4" fmla="*/ 0 w 10065681"/>
              <a:gd name="connsiteY4" fmla="*/ 0 h 678111"/>
              <a:gd name="connsiteX0" fmla="*/ 0 w 10064889"/>
              <a:gd name="connsiteY0" fmla="*/ 0 h 678111"/>
              <a:gd name="connsiteX1" fmla="*/ 10060737 w 10064889"/>
              <a:gd name="connsiteY1" fmla="*/ 1588 h 678111"/>
              <a:gd name="connsiteX2" fmla="*/ 9971837 w 10064889"/>
              <a:gd name="connsiteY2" fmla="*/ 670174 h 678111"/>
              <a:gd name="connsiteX3" fmla="*/ 0 w 10064889"/>
              <a:gd name="connsiteY3" fmla="*/ 678111 h 678111"/>
              <a:gd name="connsiteX4" fmla="*/ 0 w 10064889"/>
              <a:gd name="connsiteY4" fmla="*/ 0 h 678111"/>
              <a:gd name="connsiteX0" fmla="*/ 0 w 10071240"/>
              <a:gd name="connsiteY0" fmla="*/ 0 h 678111"/>
              <a:gd name="connsiteX1" fmla="*/ 10060737 w 10071240"/>
              <a:gd name="connsiteY1" fmla="*/ 1588 h 678111"/>
              <a:gd name="connsiteX2" fmla="*/ 9971837 w 10071240"/>
              <a:gd name="connsiteY2" fmla="*/ 670174 h 678111"/>
              <a:gd name="connsiteX3" fmla="*/ 0 w 10071240"/>
              <a:gd name="connsiteY3" fmla="*/ 678111 h 678111"/>
              <a:gd name="connsiteX4" fmla="*/ 0 w 10071240"/>
              <a:gd name="connsiteY4" fmla="*/ 0 h 6781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1240" h="678111">
                <a:moveTo>
                  <a:pt x="0" y="0"/>
                </a:moveTo>
                <a:lnTo>
                  <a:pt x="10060737" y="1588"/>
                </a:lnTo>
                <a:cubicBezTo>
                  <a:pt x="10060737" y="227625"/>
                  <a:pt x="10116299" y="712425"/>
                  <a:pt x="9971837" y="670174"/>
                </a:cubicBezTo>
                <a:lnTo>
                  <a:pt x="0" y="678111"/>
                </a:lnTo>
                <a:lnTo>
                  <a:pt x="0" y="0"/>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600" err="1">
                <a:solidFill>
                  <a:srgbClr val="000000"/>
                </a:solidFill>
              </a:rPr>
              <a:t>Monitoreo</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1285948D-9CE4-A020-2C1F-0BAB35446B6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108" name="Rectangle: Rounded Corners 107">
            <a:extLst>
              <a:ext uri="{FF2B5EF4-FFF2-40B4-BE49-F238E27FC236}">
                <a16:creationId xmlns:a16="http://schemas.microsoft.com/office/drawing/2014/main" id="{95194DEA-02DC-5601-5397-4D11D5EED5D1}"/>
              </a:ext>
            </a:extLst>
          </p:cNvPr>
          <p:cNvSpPr/>
          <p:nvPr/>
        </p:nvSpPr>
        <p:spPr>
          <a:xfrm>
            <a:off x="479430" y="1815957"/>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err="1">
                <a:solidFill>
                  <a:srgbClr val="FFFFFF"/>
                </a:solidFill>
                <a:cs typeface="Lao UI" panose="020B0502040204020203" pitchFamily="34" charset="0"/>
              </a:rPr>
              <a:t>Diseño</a:t>
            </a:r>
            <a:r>
              <a:rPr lang="en-GB" sz="1400" b="1">
                <a:solidFill>
                  <a:srgbClr val="FFFFFF"/>
                </a:solidFill>
                <a:cs typeface="Lao UI" panose="020B0502040204020203" pitchFamily="34" charset="0"/>
              </a:rPr>
              <a:t> de </a:t>
            </a:r>
            <a:r>
              <a:rPr lang="en-GB" sz="1400" b="1" err="1">
                <a:solidFill>
                  <a:srgbClr val="FFFFFF"/>
                </a:solidFill>
                <a:cs typeface="Lao UI" panose="020B0502040204020203" pitchFamily="34" charset="0"/>
              </a:rPr>
              <a:t>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109" name="Rectangle: Rounded Corners 108">
            <a:extLst>
              <a:ext uri="{FF2B5EF4-FFF2-40B4-BE49-F238E27FC236}">
                <a16:creationId xmlns:a16="http://schemas.microsoft.com/office/drawing/2014/main" id="{D83BDD32-F1F0-5CC3-DAB7-796E3F0BBFAE}"/>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s-ES" sz="1400" b="1">
                <a:solidFill>
                  <a:srgbClr val="FFFFFF"/>
                </a:solidFill>
                <a:cs typeface="Lao UI" panose="020B0502040204020203" pitchFamily="34" charset="0"/>
              </a:rPr>
              <a:t>Evaluación de necesidades y vulnerabilidad</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110" name="Rectangle: Rounded Corners 109">
            <a:extLst>
              <a:ext uri="{FF2B5EF4-FFF2-40B4-BE49-F238E27FC236}">
                <a16:creationId xmlns:a16="http://schemas.microsoft.com/office/drawing/2014/main" id="{0104CAF6-70FA-E3A0-AE93-BDD721CBC9DD}"/>
              </a:ext>
            </a:extLst>
          </p:cNvPr>
          <p:cNvSpPr/>
          <p:nvPr/>
        </p:nvSpPr>
        <p:spPr>
          <a:xfrm>
            <a:off x="479430" y="3935162"/>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s-ES" sz="1400" b="1">
                <a:solidFill>
                  <a:srgbClr val="FFFFFF"/>
                </a:solidFill>
                <a:cs typeface="Lao UI" panose="020B0502040204020203" pitchFamily="34" charset="0"/>
              </a:rPr>
              <a:t>Implementación de la 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111" name="Rectangle: Rounded Corners 110">
            <a:extLst>
              <a:ext uri="{FF2B5EF4-FFF2-40B4-BE49-F238E27FC236}">
                <a16:creationId xmlns:a16="http://schemas.microsoft.com/office/drawing/2014/main" id="{B2868680-D8DB-6FC4-9F27-B28CE08565A7}"/>
              </a:ext>
            </a:extLst>
          </p:cNvPr>
          <p:cNvSpPr/>
          <p:nvPr/>
        </p:nvSpPr>
        <p:spPr>
          <a:xfrm>
            <a:off x="479430" y="6054367"/>
            <a:ext cx="10638232" cy="274320"/>
          </a:xfrm>
          <a:prstGeom prst="roundRect">
            <a:avLst>
              <a:gd name="adj" fmla="val 5196"/>
            </a:avLst>
          </a:prstGeom>
          <a:solidFill>
            <a:srgbClr val="2665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a:solidFill>
                  <a:srgbClr val="FFFFFF"/>
                </a:solidFill>
                <a:cs typeface="Lao UI" panose="020B0502040204020203" pitchFamily="34" charset="0"/>
              </a:rPr>
              <a:t>Seguimiento a la </a:t>
            </a:r>
            <a:r>
              <a:rPr lang="en-GB" sz="1400" b="1" err="1">
                <a:solidFill>
                  <a:srgbClr val="FFFFFF"/>
                </a:solidFill>
                <a:cs typeface="Lao UI" panose="020B0502040204020203" pitchFamily="34" charset="0"/>
              </a:rPr>
              <a:t>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112" name="Rectangle 111">
            <a:extLst>
              <a:ext uri="{FF2B5EF4-FFF2-40B4-BE49-F238E27FC236}">
                <a16:creationId xmlns:a16="http://schemas.microsoft.com/office/drawing/2014/main" id="{B7E0CC54-9D7E-9454-A589-1F8133326880}"/>
              </a:ext>
            </a:extLst>
          </p:cNvPr>
          <p:cNvSpPr/>
          <p:nvPr/>
        </p:nvSpPr>
        <p:spPr>
          <a:xfrm>
            <a:off x="479430" y="962968"/>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1.1</a:t>
            </a:r>
          </a:p>
        </p:txBody>
      </p:sp>
      <p:sp>
        <p:nvSpPr>
          <p:cNvPr id="113" name="Rectangle 112">
            <a:extLst>
              <a:ext uri="{FF2B5EF4-FFF2-40B4-BE49-F238E27FC236}">
                <a16:creationId xmlns:a16="http://schemas.microsoft.com/office/drawing/2014/main" id="{9F085FCA-1621-65B8-CC60-624B5DF7651F}"/>
              </a:ext>
            </a:extLst>
          </p:cNvPr>
          <p:cNvSpPr/>
          <p:nvPr/>
        </p:nvSpPr>
        <p:spPr>
          <a:xfrm>
            <a:off x="479430" y="1389463"/>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1.2</a:t>
            </a:r>
          </a:p>
        </p:txBody>
      </p:sp>
      <p:sp>
        <p:nvSpPr>
          <p:cNvPr id="114" name="Rectangle 113">
            <a:extLst>
              <a:ext uri="{FF2B5EF4-FFF2-40B4-BE49-F238E27FC236}">
                <a16:creationId xmlns:a16="http://schemas.microsoft.com/office/drawing/2014/main" id="{F092823E-9834-5AC5-A11A-B53FC296FB6D}"/>
              </a:ext>
            </a:extLst>
          </p:cNvPr>
          <p:cNvSpPr/>
          <p:nvPr/>
        </p:nvSpPr>
        <p:spPr>
          <a:xfrm>
            <a:off x="479430" y="2229186"/>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2</a:t>
            </a:r>
          </a:p>
        </p:txBody>
      </p:sp>
      <p:sp>
        <p:nvSpPr>
          <p:cNvPr id="115" name="Rectangle 114">
            <a:extLst>
              <a:ext uri="{FF2B5EF4-FFF2-40B4-BE49-F238E27FC236}">
                <a16:creationId xmlns:a16="http://schemas.microsoft.com/office/drawing/2014/main" id="{41B2A226-7EB8-30A0-F308-7753D105F453}"/>
              </a:ext>
            </a:extLst>
          </p:cNvPr>
          <p:cNvSpPr/>
          <p:nvPr/>
        </p:nvSpPr>
        <p:spPr>
          <a:xfrm>
            <a:off x="479430" y="2655679"/>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3</a:t>
            </a:r>
          </a:p>
        </p:txBody>
      </p:sp>
      <p:sp>
        <p:nvSpPr>
          <p:cNvPr id="116" name="Rectangle 115">
            <a:extLst>
              <a:ext uri="{FF2B5EF4-FFF2-40B4-BE49-F238E27FC236}">
                <a16:creationId xmlns:a16="http://schemas.microsoft.com/office/drawing/2014/main" id="{0B4044F9-6130-D5AB-5F3C-EFB026805510}"/>
              </a:ext>
            </a:extLst>
          </p:cNvPr>
          <p:cNvSpPr/>
          <p:nvPr/>
        </p:nvSpPr>
        <p:spPr>
          <a:xfrm>
            <a:off x="479430" y="3082173"/>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4</a:t>
            </a:r>
          </a:p>
        </p:txBody>
      </p:sp>
      <p:sp>
        <p:nvSpPr>
          <p:cNvPr id="117" name="Rectangle 116">
            <a:extLst>
              <a:ext uri="{FF2B5EF4-FFF2-40B4-BE49-F238E27FC236}">
                <a16:creationId xmlns:a16="http://schemas.microsoft.com/office/drawing/2014/main" id="{CE73E9C7-F873-22AC-DF0B-D891D1E49EB7}"/>
              </a:ext>
            </a:extLst>
          </p:cNvPr>
          <p:cNvSpPr/>
          <p:nvPr/>
        </p:nvSpPr>
        <p:spPr>
          <a:xfrm>
            <a:off x="479430" y="3508668"/>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5</a:t>
            </a:r>
          </a:p>
        </p:txBody>
      </p:sp>
      <p:sp>
        <p:nvSpPr>
          <p:cNvPr id="118" name="Rectangle 117">
            <a:extLst>
              <a:ext uri="{FF2B5EF4-FFF2-40B4-BE49-F238E27FC236}">
                <a16:creationId xmlns:a16="http://schemas.microsoft.com/office/drawing/2014/main" id="{2BAD25A2-11CC-4AC4-FA79-A85BC553C78E}"/>
              </a:ext>
            </a:extLst>
          </p:cNvPr>
          <p:cNvSpPr/>
          <p:nvPr/>
        </p:nvSpPr>
        <p:spPr>
          <a:xfrm>
            <a:off x="479430" y="4348391"/>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6</a:t>
            </a:r>
          </a:p>
        </p:txBody>
      </p:sp>
      <p:sp>
        <p:nvSpPr>
          <p:cNvPr id="119" name="Rectangle 118">
            <a:extLst>
              <a:ext uri="{FF2B5EF4-FFF2-40B4-BE49-F238E27FC236}">
                <a16:creationId xmlns:a16="http://schemas.microsoft.com/office/drawing/2014/main" id="{60349D22-7E52-2F9C-8082-9DD4000E5938}"/>
              </a:ext>
            </a:extLst>
          </p:cNvPr>
          <p:cNvSpPr/>
          <p:nvPr/>
        </p:nvSpPr>
        <p:spPr>
          <a:xfrm>
            <a:off x="479430" y="4774886"/>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7.1</a:t>
            </a:r>
          </a:p>
        </p:txBody>
      </p:sp>
      <p:sp>
        <p:nvSpPr>
          <p:cNvPr id="120" name="Rectangle 119">
            <a:extLst>
              <a:ext uri="{FF2B5EF4-FFF2-40B4-BE49-F238E27FC236}">
                <a16:creationId xmlns:a16="http://schemas.microsoft.com/office/drawing/2014/main" id="{6557FCA1-D67E-F353-DE2C-666C417E20CB}"/>
              </a:ext>
            </a:extLst>
          </p:cNvPr>
          <p:cNvSpPr/>
          <p:nvPr/>
        </p:nvSpPr>
        <p:spPr>
          <a:xfrm>
            <a:off x="479430" y="6467597"/>
            <a:ext cx="676656" cy="287585"/>
          </a:xfrm>
          <a:prstGeom prst="rect">
            <a:avLst/>
          </a:prstGeom>
          <a:solidFill>
            <a:schemeClr val="bg2">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8</a:t>
            </a:r>
          </a:p>
        </p:txBody>
      </p:sp>
      <p:cxnSp>
        <p:nvCxnSpPr>
          <p:cNvPr id="133" name="Straight Connector 132">
            <a:extLst>
              <a:ext uri="{FF2B5EF4-FFF2-40B4-BE49-F238E27FC236}">
                <a16:creationId xmlns:a16="http://schemas.microsoft.com/office/drawing/2014/main" id="{6EF31295-7D1B-A5E9-0CC8-A367DC6020CD}"/>
              </a:ext>
            </a:extLst>
          </p:cNvPr>
          <p:cNvCxnSpPr>
            <a:cxnSpLocks/>
          </p:cNvCxnSpPr>
          <p:nvPr/>
        </p:nvCxnSpPr>
        <p:spPr>
          <a:xfrm>
            <a:off x="1263931" y="1320007"/>
            <a:ext cx="9853731" cy="0"/>
          </a:xfrm>
          <a:prstGeom prst="line">
            <a:avLst/>
          </a:prstGeom>
          <a:ln w="9525">
            <a:solidFill>
              <a:srgbClr val="4180C3"/>
            </a:solidFill>
            <a:prstDash val="dash"/>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312A9D72-0337-FCC1-F8C6-B6A2C84606C5}"/>
              </a:ext>
            </a:extLst>
          </p:cNvPr>
          <p:cNvCxnSpPr>
            <a:cxnSpLocks/>
          </p:cNvCxnSpPr>
          <p:nvPr/>
        </p:nvCxnSpPr>
        <p:spPr>
          <a:xfrm>
            <a:off x="1263931" y="2586225"/>
            <a:ext cx="9853731" cy="0"/>
          </a:xfrm>
          <a:prstGeom prst="line">
            <a:avLst/>
          </a:prstGeom>
          <a:ln w="9525">
            <a:solidFill>
              <a:srgbClr val="379247"/>
            </a:solidFill>
            <a:prstDash val="dash"/>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C3CC8AFD-F604-2F1B-ECE2-2A9895B8E763}"/>
              </a:ext>
            </a:extLst>
          </p:cNvPr>
          <p:cNvCxnSpPr>
            <a:cxnSpLocks/>
          </p:cNvCxnSpPr>
          <p:nvPr/>
        </p:nvCxnSpPr>
        <p:spPr>
          <a:xfrm>
            <a:off x="1263931" y="3012719"/>
            <a:ext cx="9853731" cy="0"/>
          </a:xfrm>
          <a:prstGeom prst="line">
            <a:avLst/>
          </a:prstGeom>
          <a:ln w="9525">
            <a:solidFill>
              <a:srgbClr val="379247"/>
            </a:solidFill>
            <a:prstDash val="dash"/>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DD770C43-BF1E-7416-218D-431826D264CC}"/>
              </a:ext>
            </a:extLst>
          </p:cNvPr>
          <p:cNvCxnSpPr>
            <a:cxnSpLocks/>
          </p:cNvCxnSpPr>
          <p:nvPr/>
        </p:nvCxnSpPr>
        <p:spPr>
          <a:xfrm>
            <a:off x="1263931" y="3439212"/>
            <a:ext cx="9853731" cy="0"/>
          </a:xfrm>
          <a:prstGeom prst="line">
            <a:avLst/>
          </a:prstGeom>
          <a:ln w="9525">
            <a:solidFill>
              <a:srgbClr val="379247"/>
            </a:solidFill>
            <a:prstDash val="dash"/>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B8E09DA9-F84F-7ED0-3B1F-BA13B10593E8}"/>
              </a:ext>
            </a:extLst>
          </p:cNvPr>
          <p:cNvCxnSpPr>
            <a:cxnSpLocks/>
          </p:cNvCxnSpPr>
          <p:nvPr/>
        </p:nvCxnSpPr>
        <p:spPr>
          <a:xfrm>
            <a:off x="1263931" y="5131926"/>
            <a:ext cx="9853731" cy="0"/>
          </a:xfrm>
          <a:prstGeom prst="line">
            <a:avLst/>
          </a:prstGeom>
          <a:ln w="9525">
            <a:solidFill>
              <a:srgbClr val="A0208F"/>
            </a:solidFill>
            <a:prstDash val="dash"/>
          </a:ln>
        </p:spPr>
        <p:style>
          <a:lnRef idx="1">
            <a:schemeClr val="accent1"/>
          </a:lnRef>
          <a:fillRef idx="0">
            <a:schemeClr val="accent1"/>
          </a:fillRef>
          <a:effectRef idx="0">
            <a:schemeClr val="accent1"/>
          </a:effectRef>
          <a:fontRef idx="minor">
            <a:schemeClr val="tx1"/>
          </a:fontRef>
        </p:style>
      </p:cxnSp>
      <p:sp>
        <p:nvSpPr>
          <p:cNvPr id="48" name="Rectangle 23">
            <a:extLst>
              <a:ext uri="{FF2B5EF4-FFF2-40B4-BE49-F238E27FC236}">
                <a16:creationId xmlns:a16="http://schemas.microsoft.com/office/drawing/2014/main" id="{98F9DA5C-E82F-B327-8BE5-EAD6C7335DF6}"/>
              </a:ext>
            </a:extLst>
          </p:cNvPr>
          <p:cNvSpPr/>
          <p:nvPr/>
        </p:nvSpPr>
        <p:spPr>
          <a:xfrm>
            <a:off x="1273715" y="536768"/>
            <a:ext cx="964193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Análisis de objetivos de programa, presupuestos, riesgos de focalización y lecciones aprendidas</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50" name="Rectangle 49">
            <a:extLst>
              <a:ext uri="{FF2B5EF4-FFF2-40B4-BE49-F238E27FC236}">
                <a16:creationId xmlns:a16="http://schemas.microsoft.com/office/drawing/2014/main" id="{C025D3DB-B285-A3A2-2455-6E468C69948B}"/>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0</a:t>
            </a:r>
          </a:p>
        </p:txBody>
      </p:sp>
      <p:cxnSp>
        <p:nvCxnSpPr>
          <p:cNvPr id="51" name="Straight Connector 50">
            <a:extLst>
              <a:ext uri="{FF2B5EF4-FFF2-40B4-BE49-F238E27FC236}">
                <a16:creationId xmlns:a16="http://schemas.microsoft.com/office/drawing/2014/main" id="{4C0CC9BD-72A0-E84A-E48A-99065013C7C7}"/>
              </a:ext>
            </a:extLst>
          </p:cNvPr>
          <p:cNvCxnSpPr>
            <a:cxnSpLocks/>
          </p:cNvCxnSpPr>
          <p:nvPr/>
        </p:nvCxnSpPr>
        <p:spPr>
          <a:xfrm>
            <a:off x="1263931" y="893514"/>
            <a:ext cx="9853731" cy="0"/>
          </a:xfrm>
          <a:prstGeom prst="line">
            <a:avLst/>
          </a:prstGeom>
          <a:ln w="9525">
            <a:solidFill>
              <a:srgbClr val="4180C3"/>
            </a:solidFill>
            <a:prstDash val="dash"/>
          </a:ln>
        </p:spPr>
        <p:style>
          <a:lnRef idx="1">
            <a:schemeClr val="accent1"/>
          </a:lnRef>
          <a:fillRef idx="0">
            <a:schemeClr val="accent1"/>
          </a:fillRef>
          <a:effectRef idx="0">
            <a:schemeClr val="accent1"/>
          </a:effectRef>
          <a:fontRef idx="minor">
            <a:schemeClr val="tx1"/>
          </a:fontRef>
        </p:style>
      </p:cxnSp>
      <p:sp>
        <p:nvSpPr>
          <p:cNvPr id="55" name="Rectangle 54">
            <a:extLst>
              <a:ext uri="{FF2B5EF4-FFF2-40B4-BE49-F238E27FC236}">
                <a16:creationId xmlns:a16="http://schemas.microsoft.com/office/drawing/2014/main" id="{2ACB036D-1F6A-CB76-96C3-E729D5205354}"/>
              </a:ext>
            </a:extLst>
          </p:cNvPr>
          <p:cNvSpPr/>
          <p:nvPr/>
        </p:nvSpPr>
        <p:spPr>
          <a:xfrm>
            <a:off x="1261921" y="5201379"/>
            <a:ext cx="7953998"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600">
                <a:solidFill>
                  <a:srgbClr val="000000"/>
                </a:solidFill>
              </a:rPr>
              <a:t>Verificación de beneficiarios y comunicación del estatus de beneficiario</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56" name="Rectangle 55">
            <a:extLst>
              <a:ext uri="{FF2B5EF4-FFF2-40B4-BE49-F238E27FC236}">
                <a16:creationId xmlns:a16="http://schemas.microsoft.com/office/drawing/2014/main" id="{31E8272C-463F-A022-D2CF-4DC714F8F51A}"/>
              </a:ext>
            </a:extLst>
          </p:cNvPr>
          <p:cNvSpPr/>
          <p:nvPr/>
        </p:nvSpPr>
        <p:spPr>
          <a:xfrm>
            <a:off x="479430" y="5201381"/>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7.2</a:t>
            </a:r>
          </a:p>
        </p:txBody>
      </p:sp>
      <p:cxnSp>
        <p:nvCxnSpPr>
          <p:cNvPr id="63" name="Straight Connector 62">
            <a:extLst>
              <a:ext uri="{FF2B5EF4-FFF2-40B4-BE49-F238E27FC236}">
                <a16:creationId xmlns:a16="http://schemas.microsoft.com/office/drawing/2014/main" id="{2D072858-FF4B-E283-60F4-90E48BE31BEA}"/>
              </a:ext>
            </a:extLst>
          </p:cNvPr>
          <p:cNvCxnSpPr>
            <a:cxnSpLocks/>
          </p:cNvCxnSpPr>
          <p:nvPr/>
        </p:nvCxnSpPr>
        <p:spPr>
          <a:xfrm>
            <a:off x="1263931" y="5558421"/>
            <a:ext cx="9853731" cy="0"/>
          </a:xfrm>
          <a:prstGeom prst="line">
            <a:avLst/>
          </a:prstGeom>
          <a:ln w="9525">
            <a:solidFill>
              <a:srgbClr val="A0208F"/>
            </a:solidFill>
            <a:prstDash val="dash"/>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06B0D430-DDFB-2794-92BB-E6BE0E1CB074}"/>
              </a:ext>
            </a:extLst>
          </p:cNvPr>
          <p:cNvSpPr/>
          <p:nvPr/>
        </p:nvSpPr>
        <p:spPr>
          <a:xfrm>
            <a:off x="1261921" y="5627873"/>
            <a:ext cx="7953998"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600">
                <a:solidFill>
                  <a:srgbClr val="000000"/>
                </a:solidFill>
              </a:rPr>
              <a:t>Registro de </a:t>
            </a:r>
            <a:r>
              <a:rPr lang="en-GB" sz="1600" err="1">
                <a:solidFill>
                  <a:srgbClr val="000000"/>
                </a:solidFill>
              </a:rPr>
              <a:t>beneficiarios</a:t>
            </a:r>
            <a:r>
              <a:rPr lang="en-GB" sz="1600">
                <a:solidFill>
                  <a:srgbClr val="000000"/>
                </a:solidFill>
              </a:rPr>
              <a:t> (SCOPE)</a:t>
            </a:r>
            <a:endParaRPr kumimoji="0" lang="en-GB" sz="1600" b="0" i="0" u="none" strike="noStrike" kern="1200" cap="none" spc="0" normalizeH="0" baseline="0" noProof="0">
              <a:ln>
                <a:noFill/>
              </a:ln>
              <a:solidFill>
                <a:srgbClr val="000000"/>
              </a:solidFill>
              <a:effectLst/>
              <a:uLnTx/>
              <a:uFillTx/>
              <a:latin typeface="Open Sans"/>
              <a:ea typeface="+mn-ea"/>
              <a:cs typeface="+mn-cs"/>
            </a:endParaRPr>
          </a:p>
        </p:txBody>
      </p:sp>
      <p:sp>
        <p:nvSpPr>
          <p:cNvPr id="6" name="Rectangle 5">
            <a:extLst>
              <a:ext uri="{FF2B5EF4-FFF2-40B4-BE49-F238E27FC236}">
                <a16:creationId xmlns:a16="http://schemas.microsoft.com/office/drawing/2014/main" id="{0422B8C8-A754-CC4E-16AB-A1D3AE467FAD}"/>
              </a:ext>
            </a:extLst>
          </p:cNvPr>
          <p:cNvSpPr/>
          <p:nvPr/>
        </p:nvSpPr>
        <p:spPr>
          <a:xfrm>
            <a:off x="479430" y="5627873"/>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7.3</a:t>
            </a:r>
          </a:p>
        </p:txBody>
      </p:sp>
      <p:cxnSp>
        <p:nvCxnSpPr>
          <p:cNvPr id="8" name="Straight Connector 7">
            <a:extLst>
              <a:ext uri="{FF2B5EF4-FFF2-40B4-BE49-F238E27FC236}">
                <a16:creationId xmlns:a16="http://schemas.microsoft.com/office/drawing/2014/main" id="{4ED02909-6DC4-2149-736B-D8D1D2EE3AEB}"/>
              </a:ext>
            </a:extLst>
          </p:cNvPr>
          <p:cNvCxnSpPr>
            <a:cxnSpLocks/>
          </p:cNvCxnSpPr>
          <p:nvPr/>
        </p:nvCxnSpPr>
        <p:spPr>
          <a:xfrm>
            <a:off x="1263931" y="4705431"/>
            <a:ext cx="9853731" cy="0"/>
          </a:xfrm>
          <a:prstGeom prst="line">
            <a:avLst/>
          </a:prstGeom>
          <a:ln w="9525">
            <a:solidFill>
              <a:srgbClr val="A0208F"/>
            </a:solidFill>
            <a:prstDash val="dash"/>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E683C55-AB3A-14E7-0AF0-4ADD9F048B90}"/>
              </a:ext>
            </a:extLst>
          </p:cNvPr>
          <p:cNvSpPr/>
          <p:nvPr/>
        </p:nvSpPr>
        <p:spPr>
          <a:xfrm>
            <a:off x="11350085" y="123245"/>
            <a:ext cx="362486" cy="6631789"/>
          </a:xfrm>
          <a:prstGeom prst="rect">
            <a:avLst/>
          </a:prstGeom>
          <a:solidFill>
            <a:srgbClr val="DDDDDD"/>
          </a:solidFill>
          <a:ln>
            <a:noFill/>
            <a:prstDash val="dash"/>
          </a:ln>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lvl="0" algn="ctr">
              <a:defRPr/>
            </a:pPr>
            <a:r>
              <a:rPr lang="en-GB" sz="1400" b="1">
                <a:solidFill>
                  <a:sysClr val="windowText" lastClr="000000"/>
                </a:solidFill>
                <a:cs typeface="Lao UI" panose="020B0502040204020203" pitchFamily="34" charset="0"/>
              </a:rPr>
              <a:t>A lo largo del </a:t>
            </a:r>
            <a:r>
              <a:rPr lang="en-GB" sz="1400" b="1" err="1">
                <a:solidFill>
                  <a:sysClr val="windowText" lastClr="000000"/>
                </a:solidFill>
                <a:cs typeface="Lao UI" panose="020B0502040204020203" pitchFamily="34" charset="0"/>
              </a:rPr>
              <a:t>proceso</a:t>
            </a:r>
            <a:r>
              <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rPr>
              <a:t>:</a:t>
            </a:r>
            <a:r>
              <a:rPr kumimoji="0" lang="en-GB" sz="1400" b="0"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rPr>
              <a:t> </a:t>
            </a:r>
            <a:r>
              <a:rPr lang="es-ES" sz="1400">
                <a:solidFill>
                  <a:sysClr val="windowText" lastClr="000000"/>
                </a:solidFill>
                <a:cs typeface="Lao UI" panose="020B0502040204020203" pitchFamily="34" charset="0"/>
              </a:rPr>
              <a:t>Participación comunitaria, CFM y comunicación</a:t>
            </a:r>
            <a:endParaRPr kumimoji="0" lang="en-GB" sz="1400" b="0"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endParaRPr>
          </a:p>
        </p:txBody>
      </p:sp>
    </p:spTree>
    <p:extLst>
      <p:ext uri="{BB962C8B-B14F-4D97-AF65-F5344CB8AC3E}">
        <p14:creationId xmlns:p14="http://schemas.microsoft.com/office/powerpoint/2010/main" val="354212629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D26E1-24A3-4C4C-A55F-CF291E60B0F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16FBD11-E756-42E3-3439-83A708E46A0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B102969E-056A-D692-D056-5AB5E9A8406C}"/>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109" name="Rectangle: Rounded Corners 108">
            <a:extLst>
              <a:ext uri="{FF2B5EF4-FFF2-40B4-BE49-F238E27FC236}">
                <a16:creationId xmlns:a16="http://schemas.microsoft.com/office/drawing/2014/main" id="{6E17C45F-1B3F-B51F-C9B3-F271C0A17BA5}"/>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s-ES" sz="1400" b="1">
                <a:solidFill>
                  <a:srgbClr val="FFFFFF"/>
                </a:solidFill>
                <a:cs typeface="Lao UI" panose="020B0502040204020203" pitchFamily="34" charset="0"/>
              </a:rPr>
              <a:t>Evaluación de necesidades y vulnerabilidad</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48" name="Rectangle 23">
            <a:extLst>
              <a:ext uri="{FF2B5EF4-FFF2-40B4-BE49-F238E27FC236}">
                <a16:creationId xmlns:a16="http://schemas.microsoft.com/office/drawing/2014/main" id="{830196D8-C2B9-B7A2-0BAF-2A7E0C236F2F}"/>
              </a:ext>
            </a:extLst>
          </p:cNvPr>
          <p:cNvSpPr/>
          <p:nvPr/>
        </p:nvSpPr>
        <p:spPr>
          <a:xfrm>
            <a:off x="1273715" y="536768"/>
            <a:ext cx="8893867" cy="37763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Análisis de objetivos de programa, presupuestos, riesgos de focalización y lecciones aprendidas</a:t>
            </a:r>
            <a:endParaRPr kumimoji="0" lang="en-GB" sz="1400" b="0" i="0" u="none" strike="noStrike" kern="1200" cap="none" spc="0" normalizeH="0" baseline="0" noProof="0">
              <a:ln>
                <a:noFill/>
              </a:ln>
              <a:solidFill>
                <a:srgbClr val="000000"/>
              </a:solidFill>
              <a:effectLst/>
              <a:uLnTx/>
              <a:uFillTx/>
              <a:latin typeface="Open Sans"/>
              <a:ea typeface="+mn-ea"/>
              <a:cs typeface="+mn-cs"/>
            </a:endParaRPr>
          </a:p>
        </p:txBody>
      </p:sp>
      <p:sp>
        <p:nvSpPr>
          <p:cNvPr id="50" name="Rectangle 49">
            <a:extLst>
              <a:ext uri="{FF2B5EF4-FFF2-40B4-BE49-F238E27FC236}">
                <a16:creationId xmlns:a16="http://schemas.microsoft.com/office/drawing/2014/main" id="{914EF0BE-90CE-FAAD-45AA-5C7E8F43B386}"/>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mn-cs"/>
              </a:rPr>
              <a:t>0</a:t>
            </a:r>
          </a:p>
        </p:txBody>
      </p:sp>
      <p:sp>
        <p:nvSpPr>
          <p:cNvPr id="9" name="Rectangle 8">
            <a:extLst>
              <a:ext uri="{FF2B5EF4-FFF2-40B4-BE49-F238E27FC236}">
                <a16:creationId xmlns:a16="http://schemas.microsoft.com/office/drawing/2014/main" id="{C1CDDB52-A054-5AD2-CD95-ABE6A125E933}"/>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los objetivos y vínculos del programa a través del CSP]
[Añadir preguntas relacionadas con riesgos, incluyendo sensibilidad al conflicto y protección]
[Añadir preguntas relacionadas con el presupuesto y posibles recortes de financiación]</a:t>
            </a:r>
            <a:endParaRPr lang="en-GB" noProof="0">
              <a:solidFill>
                <a:srgbClr val="000608"/>
              </a:solidFill>
            </a:endParaRPr>
          </a:p>
        </p:txBody>
      </p:sp>
    </p:spTree>
    <p:extLst>
      <p:ext uri="{BB962C8B-B14F-4D97-AF65-F5344CB8AC3E}">
        <p14:creationId xmlns:p14="http://schemas.microsoft.com/office/powerpoint/2010/main" val="3546587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DA8A3-57A5-F769-72EF-72FD882AAE1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453FA2F-9E7D-AE9F-8789-D20453B02E3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037E467E-9995-52DC-C9CE-639193175ED4}"/>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109" name="Rectangle: Rounded Corners 108">
            <a:extLst>
              <a:ext uri="{FF2B5EF4-FFF2-40B4-BE49-F238E27FC236}">
                <a16:creationId xmlns:a16="http://schemas.microsoft.com/office/drawing/2014/main" id="{F36DD8F6-F296-DEAE-576A-4F63D3F43E04}"/>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Evaluación de necesidades y vulnerabilidad</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48" name="Rectangle 23">
            <a:extLst>
              <a:ext uri="{FF2B5EF4-FFF2-40B4-BE49-F238E27FC236}">
                <a16:creationId xmlns:a16="http://schemas.microsoft.com/office/drawing/2014/main" id="{E1058510-8896-FC54-2960-303EAC05BB3B}"/>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Identificación del marco de vulnerabilidad</a:t>
            </a:r>
            <a:endParaRPr lang="en-GB" sz="1400" noProof="0">
              <a:solidFill>
                <a:srgbClr val="000000"/>
              </a:solidFill>
            </a:endParaRPr>
          </a:p>
        </p:txBody>
      </p:sp>
      <p:sp>
        <p:nvSpPr>
          <p:cNvPr id="50" name="Rectangle 49">
            <a:extLst>
              <a:ext uri="{FF2B5EF4-FFF2-40B4-BE49-F238E27FC236}">
                <a16:creationId xmlns:a16="http://schemas.microsoft.com/office/drawing/2014/main" id="{C0B454DC-60B2-DE7B-2A13-C5458BCE8435}"/>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1.1</a:t>
            </a:r>
          </a:p>
        </p:txBody>
      </p:sp>
      <p:sp>
        <p:nvSpPr>
          <p:cNvPr id="9" name="Rectangle 8">
            <a:extLst>
              <a:ext uri="{FF2B5EF4-FFF2-40B4-BE49-F238E27FC236}">
                <a16:creationId xmlns:a16="http://schemas.microsoft.com/office/drawing/2014/main" id="{6B961B19-4A75-B751-AC45-1C2847B2E391}"/>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el marco de vulnerabilidad existente para focalización geográfica vs. focalización a nivel de hogar]
[Añadir preguntas sobre vínculos con el marco de vulnerabilidades de otros programas/actividades del CSP]</a:t>
            </a:r>
            <a:endParaRPr lang="en-GB" noProof="0">
              <a:solidFill>
                <a:srgbClr val="000608"/>
              </a:solidFill>
            </a:endParaRPr>
          </a:p>
        </p:txBody>
      </p:sp>
    </p:spTree>
    <p:extLst>
      <p:ext uri="{BB962C8B-B14F-4D97-AF65-F5344CB8AC3E}">
        <p14:creationId xmlns:p14="http://schemas.microsoft.com/office/powerpoint/2010/main" val="23504583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A2C39-EAD9-A0D4-8131-9963C0CBA07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EE093D-DC91-17C8-4020-A239A59E0A56}"/>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AA81B962-CDFD-1CB0-9470-6D2B14482DE1}"/>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109" name="Rectangle: Rounded Corners 108">
            <a:extLst>
              <a:ext uri="{FF2B5EF4-FFF2-40B4-BE49-F238E27FC236}">
                <a16:creationId xmlns:a16="http://schemas.microsoft.com/office/drawing/2014/main" id="{9E251306-1352-8F67-D3F4-05E828934EB6}"/>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Evaluación de necesidades y vulnerabilidad</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48" name="Rectangle 23">
            <a:extLst>
              <a:ext uri="{FF2B5EF4-FFF2-40B4-BE49-F238E27FC236}">
                <a16:creationId xmlns:a16="http://schemas.microsoft.com/office/drawing/2014/main" id="{790DB516-C12D-7210-355A-DA3CBAE32840}"/>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Evaluación (geográfica y a nivel doméstico) y análisis</a:t>
            </a:r>
            <a:endParaRPr lang="en-GB" sz="1400" noProof="0">
              <a:solidFill>
                <a:srgbClr val="000000"/>
              </a:solidFill>
            </a:endParaRPr>
          </a:p>
        </p:txBody>
      </p:sp>
      <p:sp>
        <p:nvSpPr>
          <p:cNvPr id="50" name="Rectangle 49">
            <a:extLst>
              <a:ext uri="{FF2B5EF4-FFF2-40B4-BE49-F238E27FC236}">
                <a16:creationId xmlns:a16="http://schemas.microsoft.com/office/drawing/2014/main" id="{8C95B459-1953-88D3-5112-79AFC074CF0F}"/>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1.2</a:t>
            </a:r>
          </a:p>
        </p:txBody>
      </p:sp>
      <p:sp>
        <p:nvSpPr>
          <p:cNvPr id="9" name="Rectangle 8">
            <a:extLst>
              <a:ext uri="{FF2B5EF4-FFF2-40B4-BE49-F238E27FC236}">
                <a16:creationId xmlns:a16="http://schemas.microsoft.com/office/drawing/2014/main" id="{D667EF42-E404-ECA3-21FF-A974D365A1A9}"/>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las fuentes de evidencia disponibles (WFP y externas) vinculadas al marco de vulnerabilidades]
[Añadir preguntas sobre las evaluaciones que normalmente se realizan y su utilidad pasada para impulsar la focalización de este programa/actividad]</a:t>
            </a:r>
            <a:endParaRPr lang="en-GB" noProof="0">
              <a:solidFill>
                <a:srgbClr val="000608"/>
              </a:solidFill>
            </a:endParaRPr>
          </a:p>
        </p:txBody>
      </p:sp>
    </p:spTree>
    <p:extLst>
      <p:ext uri="{BB962C8B-B14F-4D97-AF65-F5344CB8AC3E}">
        <p14:creationId xmlns:p14="http://schemas.microsoft.com/office/powerpoint/2010/main" val="42582925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DDFE1-A2FD-56AF-E123-68ADE861B043}"/>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BA9138D-B5E6-6301-7E8E-C02C6C6BA4BB}"/>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err="1">
                <a:solidFill>
                  <a:srgbClr val="FFFFFF"/>
                </a:solidFill>
                <a:cs typeface="Lao UI" panose="020B0502040204020203" pitchFamily="34" charset="0"/>
              </a:rPr>
              <a:t>Diseño</a:t>
            </a:r>
            <a:r>
              <a:rPr lang="en-GB" sz="1400" b="1">
                <a:solidFill>
                  <a:srgbClr val="FFFFFF"/>
                </a:solidFill>
                <a:cs typeface="Lao UI" panose="020B0502040204020203" pitchFamily="34" charset="0"/>
              </a:rPr>
              <a:t> de </a:t>
            </a:r>
            <a:r>
              <a:rPr lang="en-GB" sz="1400" b="1" err="1">
                <a:solidFill>
                  <a:srgbClr val="FFFFFF"/>
                </a:solidFill>
                <a:cs typeface="Lao UI" panose="020B0502040204020203" pitchFamily="34" charset="0"/>
              </a:rPr>
              <a:t>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0965B47F-DE70-2A42-B126-5395211430F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EA896F53-2F58-AEF2-21F0-C3F6C2020913}"/>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6D382BCC-4162-77F3-CFFA-468AD8039901}"/>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Decidir si la focalización es apropiada</a:t>
            </a:r>
            <a:endParaRPr lang="en-GB" sz="1400" noProof="0">
              <a:solidFill>
                <a:srgbClr val="000000"/>
              </a:solidFill>
            </a:endParaRPr>
          </a:p>
        </p:txBody>
      </p:sp>
      <p:sp>
        <p:nvSpPr>
          <p:cNvPr id="50" name="Rectangle 49">
            <a:extLst>
              <a:ext uri="{FF2B5EF4-FFF2-40B4-BE49-F238E27FC236}">
                <a16:creationId xmlns:a16="http://schemas.microsoft.com/office/drawing/2014/main" id="{223A01D0-578F-5A7C-243E-A48146BC1C6B}"/>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2</a:t>
            </a:r>
          </a:p>
        </p:txBody>
      </p:sp>
      <p:sp>
        <p:nvSpPr>
          <p:cNvPr id="9" name="Rectangle 8">
            <a:extLst>
              <a:ext uri="{FF2B5EF4-FFF2-40B4-BE49-F238E27FC236}">
                <a16:creationId xmlns:a16="http://schemas.microsoft.com/office/drawing/2014/main" id="{681E6252-78DE-2B64-9E06-64921F9E25BB}"/>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la homogeneidad/heterogeneidad de la vulnerabilidad en el contexto programático]
[Añadir preguntas sobre posibles vínculos entre la focalización de este programa/actividad y otros programas/actividades del WFP o socios]</a:t>
            </a:r>
            <a:endParaRPr lang="en-GB" noProof="0">
              <a:solidFill>
                <a:srgbClr val="000608"/>
              </a:solidFill>
            </a:endParaRPr>
          </a:p>
        </p:txBody>
      </p:sp>
    </p:spTree>
    <p:extLst>
      <p:ext uri="{BB962C8B-B14F-4D97-AF65-F5344CB8AC3E}">
        <p14:creationId xmlns:p14="http://schemas.microsoft.com/office/powerpoint/2010/main" val="142991032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83D63-6E61-F76E-4A7C-F118FABFB590}"/>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0C2E0AC-141A-ED57-642F-1AB92FE87009}"/>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err="1">
                <a:ln>
                  <a:noFill/>
                </a:ln>
                <a:solidFill>
                  <a:srgbClr val="FFFFFF"/>
                </a:solidFill>
                <a:effectLst/>
                <a:uLnTx/>
                <a:uFillTx/>
                <a:latin typeface="Open Sans"/>
                <a:ea typeface="+mn-ea"/>
                <a:cs typeface="Lao UI" panose="020B0502040204020203" pitchFamily="34" charset="0"/>
              </a:rPr>
              <a:t>Diseño</a:t>
            </a:r>
            <a:r>
              <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 de </a:t>
            </a:r>
            <a:r>
              <a:rPr kumimoji="0" lang="en-GB" sz="1400" b="1" i="0" u="none" strike="noStrike" kern="1200" cap="none" spc="0" normalizeH="0" baseline="0" noProof="0" err="1">
                <a:ln>
                  <a:noFill/>
                </a:ln>
                <a:solidFill>
                  <a:srgbClr val="FFFFFF"/>
                </a:solidFill>
                <a:effectLst/>
                <a:uLnTx/>
                <a:uFillTx/>
                <a:latin typeface="Open Sans"/>
                <a:ea typeface="+mn-ea"/>
                <a:cs typeface="Lao UI" panose="020B0502040204020203" pitchFamily="34" charset="0"/>
              </a:rPr>
              <a:t>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6D921769-5E12-5B88-00B5-CE873170D108}"/>
              </a:ext>
            </a:extLst>
          </p:cNvPr>
          <p:cNvSpPr/>
          <p:nvPr/>
        </p:nvSpPr>
        <p:spPr>
          <a:xfrm>
            <a:off x="327030" y="54952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AD8E19B5-F2D9-D245-B748-4AB50F35D625}"/>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F0C41EB7-FBA9-CAF7-7547-F87D6FC42561}"/>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Selección de la metodología de focalización</a:t>
            </a:r>
            <a:endParaRPr lang="en-GB" sz="1400" noProof="0">
              <a:solidFill>
                <a:srgbClr val="000000"/>
              </a:solidFill>
            </a:endParaRPr>
          </a:p>
        </p:txBody>
      </p:sp>
      <p:sp>
        <p:nvSpPr>
          <p:cNvPr id="50" name="Rectangle 49">
            <a:extLst>
              <a:ext uri="{FF2B5EF4-FFF2-40B4-BE49-F238E27FC236}">
                <a16:creationId xmlns:a16="http://schemas.microsoft.com/office/drawing/2014/main" id="{2EFDE586-3BC1-EB83-EB2E-EA5A00DD0C98}"/>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3</a:t>
            </a:r>
          </a:p>
        </p:txBody>
      </p:sp>
      <p:sp>
        <p:nvSpPr>
          <p:cNvPr id="4" name="TextBox 3">
            <a:extLst>
              <a:ext uri="{FF2B5EF4-FFF2-40B4-BE49-F238E27FC236}">
                <a16:creationId xmlns:a16="http://schemas.microsoft.com/office/drawing/2014/main" id="{32066AAA-1C43-C72B-790D-1598A72C25E4}"/>
              </a:ext>
            </a:extLst>
          </p:cNvPr>
          <p:cNvSpPr txBox="1"/>
          <p:nvPr/>
        </p:nvSpPr>
        <p:spPr>
          <a:xfrm>
            <a:off x="460375" y="1366316"/>
            <a:ext cx="3228480" cy="338554"/>
          </a:xfrm>
          <a:prstGeom prst="rect">
            <a:avLst/>
          </a:prstGeom>
          <a:solidFill>
            <a:srgbClr val="C69831"/>
          </a:solidFill>
          <a:ln>
            <a:noFill/>
          </a:ln>
        </p:spPr>
        <p:txBody>
          <a:bodyPr wrap="square" lIns="91440" tIns="45720" rIns="91440" bIns="45720" rtlCol="0" anchor="t">
            <a:spAutoFit/>
          </a:bodyPr>
          <a:lstStyle/>
          <a:p>
            <a:pPr lvl="0">
              <a:defRPr/>
            </a:pPr>
            <a:r>
              <a:rPr lang="en-GB" sz="1600" b="1" kern="0">
                <a:solidFill>
                  <a:srgbClr val="FFFFFF"/>
                </a:solidFill>
              </a:rPr>
              <a:t>Asistencia </a:t>
            </a:r>
            <a:r>
              <a:rPr lang="en-GB" sz="1600" b="1" kern="0" err="1">
                <a:solidFill>
                  <a:srgbClr val="FFFFFF"/>
                </a:solidFill>
              </a:rPr>
              <a:t>generalizada</a:t>
            </a:r>
            <a:endParaRPr kumimoji="0" lang="en-GB" sz="1600" b="1" i="0" u="none" strike="noStrike" kern="0" cap="none" spc="0" normalizeH="0" baseline="0" noProof="0">
              <a:ln>
                <a:noFill/>
              </a:ln>
              <a:solidFill>
                <a:srgbClr val="FFFFFF"/>
              </a:solidFill>
              <a:effectLst/>
              <a:uLnTx/>
              <a:uFillTx/>
              <a:ea typeface="Open Sans"/>
              <a:cs typeface="Open Sans"/>
            </a:endParaRPr>
          </a:p>
        </p:txBody>
      </p:sp>
      <p:sp>
        <p:nvSpPr>
          <p:cNvPr id="5" name="TextBox 4">
            <a:extLst>
              <a:ext uri="{FF2B5EF4-FFF2-40B4-BE49-F238E27FC236}">
                <a16:creationId xmlns:a16="http://schemas.microsoft.com/office/drawing/2014/main" id="{5213A087-0735-E869-E2E0-D40AD1E2C5B6}"/>
              </a:ext>
            </a:extLst>
          </p:cNvPr>
          <p:cNvSpPr txBox="1"/>
          <p:nvPr/>
        </p:nvSpPr>
        <p:spPr>
          <a:xfrm>
            <a:off x="3854371" y="3736896"/>
            <a:ext cx="1639723" cy="274320"/>
          </a:xfrm>
          <a:prstGeom prst="rect">
            <a:avLst/>
          </a:prstGeom>
          <a:solidFill>
            <a:srgbClr val="0077AF">
              <a:lumMod val="40000"/>
              <a:lumOff val="60000"/>
            </a:srgbClr>
          </a:solidFill>
          <a:ln>
            <a:noFill/>
          </a:ln>
        </p:spPr>
        <p:txBody>
          <a:bodyPr wrap="square" lIns="91440" tIns="45720" rIns="91440" bIns="45720" rtlCol="0" anchor="t">
            <a:spAutoFit/>
          </a:bodyPr>
          <a:lstStyle/>
          <a:p>
            <a:pPr lvl="0" algn="ctr">
              <a:defRPr/>
            </a:pPr>
            <a:r>
              <a:rPr lang="en-GB" sz="1200" b="1" kern="0" err="1">
                <a:solidFill>
                  <a:srgbClr val="000000"/>
                </a:solidFill>
              </a:rPr>
              <a:t>Autoinscripción</a:t>
            </a:r>
            <a:endParaRPr kumimoji="0" lang="en-GB" sz="1200" b="1" i="0" u="none" strike="noStrike" kern="0" cap="none" spc="0" normalizeH="0" baseline="0" noProof="0">
              <a:ln>
                <a:noFill/>
              </a:ln>
              <a:solidFill>
                <a:srgbClr val="000000"/>
              </a:solidFill>
              <a:effectLst/>
              <a:uLnTx/>
              <a:uFillTx/>
              <a:ea typeface="Open Sans"/>
              <a:cs typeface="Open Sans"/>
            </a:endParaRPr>
          </a:p>
        </p:txBody>
      </p:sp>
      <p:grpSp>
        <p:nvGrpSpPr>
          <p:cNvPr id="6" name="Group 5">
            <a:extLst>
              <a:ext uri="{FF2B5EF4-FFF2-40B4-BE49-F238E27FC236}">
                <a16:creationId xmlns:a16="http://schemas.microsoft.com/office/drawing/2014/main" id="{1D5E3C77-2B25-4C36-268C-8FFAA5FD9626}"/>
              </a:ext>
            </a:extLst>
          </p:cNvPr>
          <p:cNvGrpSpPr/>
          <p:nvPr/>
        </p:nvGrpSpPr>
        <p:grpSpPr>
          <a:xfrm>
            <a:off x="3553615" y="1159510"/>
            <a:ext cx="731520" cy="731520"/>
            <a:chOff x="3530615" y="1188271"/>
            <a:chExt cx="731520" cy="731520"/>
          </a:xfrm>
        </p:grpSpPr>
        <p:sp>
          <p:nvSpPr>
            <p:cNvPr id="8" name="Oval 7">
              <a:extLst>
                <a:ext uri="{FF2B5EF4-FFF2-40B4-BE49-F238E27FC236}">
                  <a16:creationId xmlns:a16="http://schemas.microsoft.com/office/drawing/2014/main" id="{2457FCCB-69E7-7AF6-6EE9-AA27AE12FB87}"/>
                </a:ext>
              </a:extLst>
            </p:cNvPr>
            <p:cNvSpPr/>
            <p:nvPr/>
          </p:nvSpPr>
          <p:spPr>
            <a:xfrm>
              <a:off x="3530615" y="1188271"/>
              <a:ext cx="731520" cy="731520"/>
            </a:xfrm>
            <a:prstGeom prst="ellipse">
              <a:avLst/>
            </a:prstGeom>
            <a:solidFill>
              <a:srgbClr val="FFFFFF"/>
            </a:solidFill>
            <a:ln w="28575" cap="flat" cmpd="sng" algn="ctr">
              <a:solidFill>
                <a:srgbClr val="C698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10" name="Graphic 9" descr="Group of people outline">
              <a:extLst>
                <a:ext uri="{FF2B5EF4-FFF2-40B4-BE49-F238E27FC236}">
                  <a16:creationId xmlns:a16="http://schemas.microsoft.com/office/drawing/2014/main" id="{7B4F42AC-E9F0-CB29-8598-159E7377D87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30717" y="1288373"/>
              <a:ext cx="531317" cy="531317"/>
            </a:xfrm>
            <a:prstGeom prst="rect">
              <a:avLst/>
            </a:prstGeom>
          </p:spPr>
        </p:pic>
      </p:grpSp>
      <p:sp>
        <p:nvSpPr>
          <p:cNvPr id="11" name="TextBox 10">
            <a:extLst>
              <a:ext uri="{FF2B5EF4-FFF2-40B4-BE49-F238E27FC236}">
                <a16:creationId xmlns:a16="http://schemas.microsoft.com/office/drawing/2014/main" id="{D080C687-16E0-30FF-7005-714FD6C928F1}"/>
              </a:ext>
            </a:extLst>
          </p:cNvPr>
          <p:cNvSpPr txBox="1"/>
          <p:nvPr/>
        </p:nvSpPr>
        <p:spPr>
          <a:xfrm>
            <a:off x="460375" y="2186789"/>
            <a:ext cx="3228480" cy="338554"/>
          </a:xfrm>
          <a:prstGeom prst="rect">
            <a:avLst/>
          </a:prstGeom>
          <a:solidFill>
            <a:srgbClr val="C69831"/>
          </a:solidFill>
          <a:ln>
            <a:noFill/>
          </a:ln>
        </p:spPr>
        <p:txBody>
          <a:bodyPr wrap="square" lIns="91440" tIns="45720" rIns="91440" bIns="45720" rtlCol="0" anchor="t">
            <a:spAutoFit/>
          </a:bodyPr>
          <a:lstStyle/>
          <a:p>
            <a:pPr lvl="0">
              <a:defRPr/>
            </a:pPr>
            <a:r>
              <a:rPr lang="en-GB" sz="1600" b="1" kern="0" err="1">
                <a:solidFill>
                  <a:srgbClr val="FFFFFF"/>
                </a:solidFill>
              </a:rPr>
              <a:t>Focalización</a:t>
            </a:r>
            <a:r>
              <a:rPr lang="en-GB" sz="1600" b="1" kern="0">
                <a:solidFill>
                  <a:srgbClr val="FFFFFF"/>
                </a:solidFill>
              </a:rPr>
              <a:t> </a:t>
            </a:r>
            <a:r>
              <a:rPr lang="en-GB" sz="1600" b="1" kern="0" err="1">
                <a:solidFill>
                  <a:srgbClr val="FFFFFF"/>
                </a:solidFill>
              </a:rPr>
              <a:t>geográfica</a:t>
            </a:r>
            <a:endParaRPr kumimoji="0" lang="en-GB" sz="1600" b="1" i="0" u="none" strike="noStrike" kern="0" cap="none" spc="0" normalizeH="0" baseline="0" noProof="0">
              <a:ln>
                <a:noFill/>
              </a:ln>
              <a:solidFill>
                <a:srgbClr val="FFFFFF"/>
              </a:solidFill>
              <a:effectLst/>
              <a:uLnTx/>
              <a:uFillTx/>
              <a:ea typeface="Open Sans"/>
              <a:cs typeface="Open Sans"/>
            </a:endParaRPr>
          </a:p>
        </p:txBody>
      </p:sp>
      <p:grpSp>
        <p:nvGrpSpPr>
          <p:cNvPr id="12" name="Group 11">
            <a:extLst>
              <a:ext uri="{FF2B5EF4-FFF2-40B4-BE49-F238E27FC236}">
                <a16:creationId xmlns:a16="http://schemas.microsoft.com/office/drawing/2014/main" id="{64E412B9-DE0D-596A-1495-4075C1623013}"/>
              </a:ext>
            </a:extLst>
          </p:cNvPr>
          <p:cNvGrpSpPr/>
          <p:nvPr/>
        </p:nvGrpSpPr>
        <p:grpSpPr>
          <a:xfrm>
            <a:off x="3553615" y="1979983"/>
            <a:ext cx="731520" cy="731520"/>
            <a:chOff x="3530615" y="2008744"/>
            <a:chExt cx="731520" cy="731520"/>
          </a:xfrm>
        </p:grpSpPr>
        <p:sp>
          <p:nvSpPr>
            <p:cNvPr id="13" name="Oval 12">
              <a:extLst>
                <a:ext uri="{FF2B5EF4-FFF2-40B4-BE49-F238E27FC236}">
                  <a16:creationId xmlns:a16="http://schemas.microsoft.com/office/drawing/2014/main" id="{16DFF90D-6800-E001-3219-3FBEAD301BE5}"/>
                </a:ext>
              </a:extLst>
            </p:cNvPr>
            <p:cNvSpPr/>
            <p:nvPr/>
          </p:nvSpPr>
          <p:spPr>
            <a:xfrm>
              <a:off x="3530615" y="2008744"/>
              <a:ext cx="731520" cy="731520"/>
            </a:xfrm>
            <a:prstGeom prst="ellipse">
              <a:avLst/>
            </a:prstGeom>
            <a:solidFill>
              <a:srgbClr val="FFFFFF"/>
            </a:solidFill>
            <a:ln w="28575" cap="flat" cmpd="sng" algn="ctr">
              <a:solidFill>
                <a:srgbClr val="C698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14" name="Graphic 13" descr="Treasure Map outline">
              <a:extLst>
                <a:ext uri="{FF2B5EF4-FFF2-40B4-BE49-F238E27FC236}">
                  <a16:creationId xmlns:a16="http://schemas.microsoft.com/office/drawing/2014/main" id="{A077B492-D0EE-D939-5C5A-F6CDCFD8971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614816" y="2092835"/>
              <a:ext cx="567771" cy="567771"/>
            </a:xfrm>
            <a:prstGeom prst="rect">
              <a:avLst/>
            </a:prstGeom>
          </p:spPr>
        </p:pic>
      </p:grpSp>
      <p:sp>
        <p:nvSpPr>
          <p:cNvPr id="15" name="TextBox 14">
            <a:extLst>
              <a:ext uri="{FF2B5EF4-FFF2-40B4-BE49-F238E27FC236}">
                <a16:creationId xmlns:a16="http://schemas.microsoft.com/office/drawing/2014/main" id="{ECB3D4E5-7603-0AED-A9E1-D129634C1309}"/>
              </a:ext>
            </a:extLst>
          </p:cNvPr>
          <p:cNvSpPr txBox="1"/>
          <p:nvPr/>
        </p:nvSpPr>
        <p:spPr>
          <a:xfrm>
            <a:off x="460375" y="2890267"/>
            <a:ext cx="3228480" cy="584775"/>
          </a:xfrm>
          <a:prstGeom prst="rect">
            <a:avLst/>
          </a:prstGeom>
          <a:solidFill>
            <a:srgbClr val="C00000"/>
          </a:solidFill>
          <a:ln>
            <a:noFill/>
          </a:ln>
        </p:spPr>
        <p:txBody>
          <a:bodyPr wrap="square" lIns="91440" tIns="45720" rIns="91440" bIns="45720" rtlCol="0" anchor="t">
            <a:spAutoFit/>
          </a:bodyPr>
          <a:lstStyle/>
          <a:p>
            <a:pPr lvl="0">
              <a:defRPr/>
            </a:pPr>
            <a:r>
              <a:rPr lang="en-GB" sz="1600" b="1" kern="0" err="1">
                <a:solidFill>
                  <a:srgbClr val="FFFFFF"/>
                </a:solidFill>
              </a:rPr>
              <a:t>Focalización</a:t>
            </a:r>
            <a:r>
              <a:rPr lang="en-GB" sz="1600" b="1" kern="0">
                <a:solidFill>
                  <a:srgbClr val="FFFFFF"/>
                </a:solidFill>
              </a:rPr>
              <a:t> </a:t>
            </a:r>
            <a:r>
              <a:rPr lang="en-GB" sz="1600" b="1" kern="0" err="1">
                <a:solidFill>
                  <a:srgbClr val="FFFFFF"/>
                </a:solidFill>
              </a:rPr>
              <a:t>basada</a:t>
            </a:r>
            <a:r>
              <a:rPr lang="en-GB" sz="1600" b="1" kern="0">
                <a:solidFill>
                  <a:srgbClr val="FFFFFF"/>
                </a:solidFill>
              </a:rPr>
              <a:t> </a:t>
            </a:r>
            <a:r>
              <a:rPr lang="en-GB" sz="1600" b="1" kern="0" err="1">
                <a:solidFill>
                  <a:srgbClr val="FFFFFF"/>
                </a:solidFill>
              </a:rPr>
              <a:t>en</a:t>
            </a:r>
            <a:r>
              <a:rPr lang="en-GB" sz="1600" b="1" kern="0">
                <a:solidFill>
                  <a:srgbClr val="FFFFFF"/>
                </a:solidFill>
              </a:rPr>
              <a:t> </a:t>
            </a:r>
            <a:r>
              <a:rPr lang="en-GB" sz="1600" b="1" kern="0" err="1">
                <a:solidFill>
                  <a:srgbClr val="FFFFFF"/>
                </a:solidFill>
              </a:rPr>
              <a:t>estado</a:t>
            </a:r>
            <a:endParaRPr kumimoji="0" lang="en-GB" sz="1600" b="1" i="0" u="none" strike="noStrike" kern="0" cap="none" spc="0" normalizeH="0" baseline="0" noProof="0">
              <a:ln>
                <a:noFill/>
              </a:ln>
              <a:solidFill>
                <a:srgbClr val="FFFFFF"/>
              </a:solidFill>
              <a:effectLst/>
              <a:uLnTx/>
              <a:uFillTx/>
              <a:ea typeface="Open Sans"/>
              <a:cs typeface="Open Sans"/>
            </a:endParaRPr>
          </a:p>
        </p:txBody>
      </p:sp>
      <p:grpSp>
        <p:nvGrpSpPr>
          <p:cNvPr id="16" name="Group 15">
            <a:extLst>
              <a:ext uri="{FF2B5EF4-FFF2-40B4-BE49-F238E27FC236}">
                <a16:creationId xmlns:a16="http://schemas.microsoft.com/office/drawing/2014/main" id="{4EFCBBEC-DCEE-7D7F-13E0-D6DCFC298E61}"/>
              </a:ext>
            </a:extLst>
          </p:cNvPr>
          <p:cNvGrpSpPr/>
          <p:nvPr/>
        </p:nvGrpSpPr>
        <p:grpSpPr>
          <a:xfrm>
            <a:off x="3553615" y="2807286"/>
            <a:ext cx="731520" cy="731520"/>
            <a:chOff x="3530615" y="2836047"/>
            <a:chExt cx="731520" cy="731520"/>
          </a:xfrm>
        </p:grpSpPr>
        <p:sp>
          <p:nvSpPr>
            <p:cNvPr id="17" name="Oval 16">
              <a:extLst>
                <a:ext uri="{FF2B5EF4-FFF2-40B4-BE49-F238E27FC236}">
                  <a16:creationId xmlns:a16="http://schemas.microsoft.com/office/drawing/2014/main" id="{15E86B19-51B2-2DD2-CBCE-8E48F6EC5337}"/>
                </a:ext>
              </a:extLst>
            </p:cNvPr>
            <p:cNvSpPr/>
            <p:nvPr/>
          </p:nvSpPr>
          <p:spPr>
            <a:xfrm>
              <a:off x="3530615" y="2836047"/>
              <a:ext cx="731520" cy="731520"/>
            </a:xfrm>
            <a:prstGeom prst="ellipse">
              <a:avLst/>
            </a:prstGeom>
            <a:solidFill>
              <a:srgbClr val="FFFFFF"/>
            </a:solidFill>
            <a:ln w="28575"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18" name="Graphic 17" descr="Badge Tick1 outline">
              <a:extLst>
                <a:ext uri="{FF2B5EF4-FFF2-40B4-BE49-F238E27FC236}">
                  <a16:creationId xmlns:a16="http://schemas.microsoft.com/office/drawing/2014/main" id="{3D552759-1C38-13C7-EDB7-E1C65B322D0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626572" y="2931727"/>
              <a:ext cx="557715" cy="557715"/>
            </a:xfrm>
            <a:prstGeom prst="rect">
              <a:avLst/>
            </a:prstGeom>
          </p:spPr>
        </p:pic>
      </p:grpSp>
      <p:sp>
        <p:nvSpPr>
          <p:cNvPr id="19" name="TextBox 18">
            <a:extLst>
              <a:ext uri="{FF2B5EF4-FFF2-40B4-BE49-F238E27FC236}">
                <a16:creationId xmlns:a16="http://schemas.microsoft.com/office/drawing/2014/main" id="{FE86966B-5EA1-CB85-3A75-DD5ACBEFFE88}"/>
              </a:ext>
            </a:extLst>
          </p:cNvPr>
          <p:cNvSpPr txBox="1"/>
          <p:nvPr/>
        </p:nvSpPr>
        <p:spPr>
          <a:xfrm>
            <a:off x="431800" y="3957133"/>
            <a:ext cx="3228480" cy="584775"/>
          </a:xfrm>
          <a:prstGeom prst="rect">
            <a:avLst/>
          </a:prstGeom>
          <a:solidFill>
            <a:srgbClr val="0077AF"/>
          </a:solidFill>
          <a:ln>
            <a:noFill/>
          </a:ln>
        </p:spPr>
        <p:txBody>
          <a:bodyPr wrap="square" lIns="91440" tIns="45720" rIns="91440" bIns="45720" rtlCol="0" anchor="t">
            <a:spAutoFit/>
          </a:bodyPr>
          <a:lstStyle/>
          <a:p>
            <a:pPr lvl="0">
              <a:defRPr/>
            </a:pPr>
            <a:r>
              <a:rPr lang="es-ES" sz="1600" b="1" kern="0">
                <a:solidFill>
                  <a:srgbClr val="FFFFFF"/>
                </a:solidFill>
                <a:ea typeface="Open Sans"/>
                <a:cs typeface="Open Sans"/>
              </a:rPr>
              <a:t>Focalización dirigida por la comunidad</a:t>
            </a:r>
            <a:endParaRPr kumimoji="0" lang="en-GB" sz="1600" b="1" i="0" u="none" strike="noStrike" kern="0" cap="none" spc="0" normalizeH="0" baseline="0" noProof="0">
              <a:ln>
                <a:noFill/>
              </a:ln>
              <a:solidFill>
                <a:srgbClr val="FFFFFF"/>
              </a:solidFill>
              <a:effectLst/>
              <a:uLnTx/>
              <a:uFillTx/>
              <a:ea typeface="Open Sans"/>
              <a:cs typeface="Open Sans"/>
            </a:endParaRPr>
          </a:p>
        </p:txBody>
      </p:sp>
      <p:grpSp>
        <p:nvGrpSpPr>
          <p:cNvPr id="20" name="Group 19">
            <a:extLst>
              <a:ext uri="{FF2B5EF4-FFF2-40B4-BE49-F238E27FC236}">
                <a16:creationId xmlns:a16="http://schemas.microsoft.com/office/drawing/2014/main" id="{38D64963-A627-E56F-A1DB-4AF4DDE1A5FF}"/>
              </a:ext>
            </a:extLst>
          </p:cNvPr>
          <p:cNvGrpSpPr/>
          <p:nvPr/>
        </p:nvGrpSpPr>
        <p:grpSpPr>
          <a:xfrm>
            <a:off x="5414730" y="3599255"/>
            <a:ext cx="549602" cy="549602"/>
            <a:chOff x="5391730" y="3551816"/>
            <a:chExt cx="549602" cy="549602"/>
          </a:xfrm>
        </p:grpSpPr>
        <p:sp>
          <p:nvSpPr>
            <p:cNvPr id="21" name="Oval 20">
              <a:extLst>
                <a:ext uri="{FF2B5EF4-FFF2-40B4-BE49-F238E27FC236}">
                  <a16:creationId xmlns:a16="http://schemas.microsoft.com/office/drawing/2014/main" id="{E6F09035-0A24-0085-D38F-0790A76D0983}"/>
                </a:ext>
              </a:extLst>
            </p:cNvPr>
            <p:cNvSpPr/>
            <p:nvPr/>
          </p:nvSpPr>
          <p:spPr>
            <a:xfrm>
              <a:off x="5391730" y="3551816"/>
              <a:ext cx="549602" cy="549602"/>
            </a:xfrm>
            <a:prstGeom prst="ellipse">
              <a:avLst/>
            </a:prstGeom>
            <a:solidFill>
              <a:srgbClr val="FFFFFF"/>
            </a:solidFill>
            <a:ln w="28575" cap="flat" cmpd="sng" algn="ctr">
              <a:solidFill>
                <a:srgbClr val="0077AF">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22" name="Graphic 21" descr="Hand outline">
              <a:extLst>
                <a:ext uri="{FF2B5EF4-FFF2-40B4-BE49-F238E27FC236}">
                  <a16:creationId xmlns:a16="http://schemas.microsoft.com/office/drawing/2014/main" id="{BC2086F5-147A-5DC1-828B-4F5150526C7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441360" y="3611177"/>
              <a:ext cx="407491" cy="407491"/>
            </a:xfrm>
            <a:prstGeom prst="rect">
              <a:avLst/>
            </a:prstGeom>
          </p:spPr>
        </p:pic>
      </p:grpSp>
      <p:sp>
        <p:nvSpPr>
          <p:cNvPr id="23" name="TextBox 22">
            <a:extLst>
              <a:ext uri="{FF2B5EF4-FFF2-40B4-BE49-F238E27FC236}">
                <a16:creationId xmlns:a16="http://schemas.microsoft.com/office/drawing/2014/main" id="{0AB18AEC-96DC-5F85-99E6-2AF42618E2AF}"/>
              </a:ext>
            </a:extLst>
          </p:cNvPr>
          <p:cNvSpPr txBox="1"/>
          <p:nvPr/>
        </p:nvSpPr>
        <p:spPr>
          <a:xfrm>
            <a:off x="3854371" y="4374953"/>
            <a:ext cx="1639723" cy="461665"/>
          </a:xfrm>
          <a:prstGeom prst="rect">
            <a:avLst/>
          </a:prstGeom>
          <a:solidFill>
            <a:srgbClr val="0077AF">
              <a:lumMod val="40000"/>
              <a:lumOff val="60000"/>
            </a:srgbClr>
          </a:solidFill>
          <a:ln>
            <a:noFill/>
          </a:ln>
        </p:spPr>
        <p:txBody>
          <a:bodyPr wrap="square" lIns="91440" tIns="45720" rIns="91440" bIns="45720" rtlCol="0" anchor="t">
            <a:spAutoFit/>
          </a:bodyPr>
          <a:lstStyle/>
          <a:p>
            <a:pPr lvl="0" algn="ctr">
              <a:defRPr/>
            </a:pPr>
            <a:r>
              <a:rPr lang="en-GB" sz="1200" b="1" kern="0" err="1">
                <a:solidFill>
                  <a:srgbClr val="000000"/>
                </a:solidFill>
              </a:rPr>
              <a:t>Basado</a:t>
            </a:r>
            <a:r>
              <a:rPr lang="en-GB" sz="1200" b="1" kern="0">
                <a:solidFill>
                  <a:srgbClr val="000000"/>
                </a:solidFill>
              </a:rPr>
              <a:t> </a:t>
            </a:r>
            <a:r>
              <a:rPr lang="en-GB" sz="1200" b="1" kern="0" err="1">
                <a:solidFill>
                  <a:srgbClr val="000000"/>
                </a:solidFill>
              </a:rPr>
              <a:t>en</a:t>
            </a:r>
            <a:r>
              <a:rPr lang="en-GB" sz="1200" b="1" kern="0">
                <a:solidFill>
                  <a:srgbClr val="000000"/>
                </a:solidFill>
              </a:rPr>
              <a:t> la comunidad</a:t>
            </a:r>
            <a:endParaRPr kumimoji="0" lang="en-GB" sz="1200" b="1" i="0" u="none" strike="noStrike" kern="0" cap="none" spc="0" normalizeH="0" baseline="0" noProof="0">
              <a:ln>
                <a:noFill/>
              </a:ln>
              <a:solidFill>
                <a:srgbClr val="000000"/>
              </a:solidFill>
              <a:effectLst/>
              <a:uLnTx/>
              <a:uFillTx/>
              <a:ea typeface="Open Sans"/>
              <a:cs typeface="Open Sans"/>
            </a:endParaRPr>
          </a:p>
        </p:txBody>
      </p:sp>
      <p:grpSp>
        <p:nvGrpSpPr>
          <p:cNvPr id="24" name="Group 23">
            <a:extLst>
              <a:ext uri="{FF2B5EF4-FFF2-40B4-BE49-F238E27FC236}">
                <a16:creationId xmlns:a16="http://schemas.microsoft.com/office/drawing/2014/main" id="{3C319D5F-B222-D4D2-4F24-04E8C659C75C}"/>
              </a:ext>
            </a:extLst>
          </p:cNvPr>
          <p:cNvGrpSpPr/>
          <p:nvPr/>
        </p:nvGrpSpPr>
        <p:grpSpPr>
          <a:xfrm>
            <a:off x="5414730" y="4237312"/>
            <a:ext cx="549602" cy="549602"/>
            <a:chOff x="5391730" y="4189873"/>
            <a:chExt cx="549602" cy="549602"/>
          </a:xfrm>
        </p:grpSpPr>
        <p:sp>
          <p:nvSpPr>
            <p:cNvPr id="25" name="Oval 24">
              <a:extLst>
                <a:ext uri="{FF2B5EF4-FFF2-40B4-BE49-F238E27FC236}">
                  <a16:creationId xmlns:a16="http://schemas.microsoft.com/office/drawing/2014/main" id="{07D58254-E4B0-4AA9-7154-7C7AFD71EF02}"/>
                </a:ext>
              </a:extLst>
            </p:cNvPr>
            <p:cNvSpPr/>
            <p:nvPr/>
          </p:nvSpPr>
          <p:spPr>
            <a:xfrm>
              <a:off x="5391730" y="4189873"/>
              <a:ext cx="549602" cy="549602"/>
            </a:xfrm>
            <a:prstGeom prst="ellipse">
              <a:avLst/>
            </a:prstGeom>
            <a:solidFill>
              <a:srgbClr val="FFFFFF"/>
            </a:solidFill>
            <a:ln w="28575" cap="flat" cmpd="sng" algn="ctr">
              <a:solidFill>
                <a:srgbClr val="0077AF">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26" name="Graphic 25" descr="Meeting outline">
              <a:extLst>
                <a:ext uri="{FF2B5EF4-FFF2-40B4-BE49-F238E27FC236}">
                  <a16:creationId xmlns:a16="http://schemas.microsoft.com/office/drawing/2014/main" id="{6C07A79F-ACC8-BB08-8FA4-6EABEE4BDC0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436069" y="4214231"/>
              <a:ext cx="460922" cy="460922"/>
            </a:xfrm>
            <a:prstGeom prst="rect">
              <a:avLst/>
            </a:prstGeom>
          </p:spPr>
        </p:pic>
      </p:grpSp>
      <p:cxnSp>
        <p:nvCxnSpPr>
          <p:cNvPr id="27" name="Connector: Curved 26">
            <a:extLst>
              <a:ext uri="{FF2B5EF4-FFF2-40B4-BE49-F238E27FC236}">
                <a16:creationId xmlns:a16="http://schemas.microsoft.com/office/drawing/2014/main" id="{65DEB2A3-66B5-8747-A221-308D1A223EDC}"/>
              </a:ext>
            </a:extLst>
          </p:cNvPr>
          <p:cNvCxnSpPr>
            <a:stCxn id="19" idx="3"/>
            <a:endCxn id="5" idx="1"/>
          </p:cNvCxnSpPr>
          <p:nvPr/>
        </p:nvCxnSpPr>
        <p:spPr>
          <a:xfrm flipV="1">
            <a:off x="3660280" y="3874056"/>
            <a:ext cx="194091" cy="375465"/>
          </a:xfrm>
          <a:prstGeom prst="curvedConnector3">
            <a:avLst>
              <a:gd name="adj1" fmla="val 50000"/>
            </a:avLst>
          </a:prstGeom>
          <a:noFill/>
          <a:ln w="6350" cap="flat" cmpd="sng" algn="ctr">
            <a:solidFill>
              <a:srgbClr val="0077AF">
                <a:lumMod val="40000"/>
                <a:lumOff val="60000"/>
              </a:srgbClr>
            </a:solidFill>
            <a:prstDash val="solid"/>
            <a:miter lim="800000"/>
          </a:ln>
          <a:effectLst/>
        </p:spPr>
      </p:cxnSp>
      <p:cxnSp>
        <p:nvCxnSpPr>
          <p:cNvPr id="28" name="Connector: Curved 27">
            <a:extLst>
              <a:ext uri="{FF2B5EF4-FFF2-40B4-BE49-F238E27FC236}">
                <a16:creationId xmlns:a16="http://schemas.microsoft.com/office/drawing/2014/main" id="{D898FB5F-498F-2295-57C8-CF7108CDC0EF}"/>
              </a:ext>
            </a:extLst>
          </p:cNvPr>
          <p:cNvCxnSpPr>
            <a:cxnSpLocks/>
            <a:stCxn id="19" idx="3"/>
            <a:endCxn id="23" idx="1"/>
          </p:cNvCxnSpPr>
          <p:nvPr/>
        </p:nvCxnSpPr>
        <p:spPr>
          <a:xfrm>
            <a:off x="3660280" y="4249521"/>
            <a:ext cx="194091" cy="356265"/>
          </a:xfrm>
          <a:prstGeom prst="curvedConnector3">
            <a:avLst>
              <a:gd name="adj1" fmla="val 50000"/>
            </a:avLst>
          </a:prstGeom>
          <a:noFill/>
          <a:ln w="6350" cap="flat" cmpd="sng" algn="ctr">
            <a:solidFill>
              <a:srgbClr val="0077AF">
                <a:lumMod val="40000"/>
                <a:lumOff val="60000"/>
              </a:srgbClr>
            </a:solidFill>
            <a:prstDash val="solid"/>
            <a:miter lim="800000"/>
          </a:ln>
          <a:effectLst/>
        </p:spPr>
      </p:cxnSp>
      <p:sp>
        <p:nvSpPr>
          <p:cNvPr id="29" name="TextBox 28">
            <a:extLst>
              <a:ext uri="{FF2B5EF4-FFF2-40B4-BE49-F238E27FC236}">
                <a16:creationId xmlns:a16="http://schemas.microsoft.com/office/drawing/2014/main" id="{BD28A5CC-53BB-173C-73A6-F2930A608D8B}"/>
              </a:ext>
            </a:extLst>
          </p:cNvPr>
          <p:cNvSpPr txBox="1"/>
          <p:nvPr/>
        </p:nvSpPr>
        <p:spPr>
          <a:xfrm>
            <a:off x="3854371" y="5080290"/>
            <a:ext cx="1639723" cy="274320"/>
          </a:xfrm>
          <a:prstGeom prst="rect">
            <a:avLst/>
          </a:prstGeom>
          <a:solidFill>
            <a:srgbClr val="1E2E53">
              <a:lumMod val="40000"/>
              <a:lumOff val="60000"/>
            </a:srgbClr>
          </a:solidFill>
          <a:ln>
            <a:noFill/>
          </a:ln>
        </p:spPr>
        <p:txBody>
          <a:bodyPr wrap="square" lIns="91440" tIns="45720" rIns="91440" bIns="45720" rtlCol="0" anchor="t">
            <a:spAutoFit/>
          </a:bodyPr>
          <a:lstStyle/>
          <a:p>
            <a:pPr lvl="0" algn="ctr">
              <a:defRPr/>
            </a:pPr>
            <a:r>
              <a:rPr lang="en-GB" sz="1200" b="1" kern="0" err="1">
                <a:solidFill>
                  <a:srgbClr val="FFFFFF"/>
                </a:solidFill>
              </a:rPr>
              <a:t>Categórico</a:t>
            </a:r>
            <a:endParaRPr kumimoji="0" lang="en-GB" sz="1200" b="1" i="0" u="none" strike="noStrike" kern="0" cap="none" spc="0" normalizeH="0" baseline="0" noProof="0">
              <a:ln>
                <a:noFill/>
              </a:ln>
              <a:solidFill>
                <a:srgbClr val="FFFFFF"/>
              </a:solidFill>
              <a:effectLst/>
              <a:uLnTx/>
              <a:uFillTx/>
              <a:ea typeface="Open Sans"/>
              <a:cs typeface="Open Sans"/>
            </a:endParaRPr>
          </a:p>
        </p:txBody>
      </p:sp>
      <p:sp>
        <p:nvSpPr>
          <p:cNvPr id="30" name="TextBox 29">
            <a:extLst>
              <a:ext uri="{FF2B5EF4-FFF2-40B4-BE49-F238E27FC236}">
                <a16:creationId xmlns:a16="http://schemas.microsoft.com/office/drawing/2014/main" id="{310636A6-381C-5CB8-93EC-EBEA496BA05C}"/>
              </a:ext>
            </a:extLst>
          </p:cNvPr>
          <p:cNvSpPr txBox="1"/>
          <p:nvPr/>
        </p:nvSpPr>
        <p:spPr>
          <a:xfrm>
            <a:off x="431800" y="5664116"/>
            <a:ext cx="3228480" cy="338554"/>
          </a:xfrm>
          <a:prstGeom prst="rect">
            <a:avLst/>
          </a:prstGeom>
          <a:solidFill>
            <a:srgbClr val="1E2E53"/>
          </a:solidFill>
          <a:ln>
            <a:noFill/>
          </a:ln>
        </p:spPr>
        <p:txBody>
          <a:bodyPr wrap="square" lIns="91440" tIns="45720" rIns="91440" bIns="45720" rtlCol="0" anchor="t">
            <a:spAutoFit/>
          </a:bodyPr>
          <a:lstStyle/>
          <a:p>
            <a:pPr lvl="0">
              <a:defRPr/>
            </a:pPr>
            <a:r>
              <a:rPr lang="en-GB" sz="1600" b="1" kern="0" err="1">
                <a:solidFill>
                  <a:srgbClr val="FFFFFF"/>
                </a:solidFill>
                <a:ea typeface="Open Sans"/>
                <a:cs typeface="Open Sans"/>
              </a:rPr>
              <a:t>Focalización</a:t>
            </a:r>
            <a:r>
              <a:rPr lang="en-GB" sz="1600" b="1" kern="0">
                <a:solidFill>
                  <a:srgbClr val="FFFFFF"/>
                </a:solidFill>
                <a:ea typeface="Open Sans"/>
                <a:cs typeface="Open Sans"/>
              </a:rPr>
              <a:t> </a:t>
            </a:r>
            <a:r>
              <a:rPr lang="en-GB" sz="1600" b="1" kern="0" err="1">
                <a:solidFill>
                  <a:srgbClr val="FFFFFF"/>
                </a:solidFill>
                <a:ea typeface="Open Sans"/>
                <a:cs typeface="Open Sans"/>
              </a:rPr>
              <a:t>basada</a:t>
            </a:r>
            <a:r>
              <a:rPr lang="en-GB" sz="1600" b="1" kern="0">
                <a:solidFill>
                  <a:srgbClr val="FFFFFF"/>
                </a:solidFill>
                <a:ea typeface="Open Sans"/>
                <a:cs typeface="Open Sans"/>
              </a:rPr>
              <a:t> </a:t>
            </a:r>
            <a:r>
              <a:rPr lang="en-GB" sz="1600" b="1" kern="0" err="1">
                <a:solidFill>
                  <a:srgbClr val="FFFFFF"/>
                </a:solidFill>
                <a:ea typeface="Open Sans"/>
                <a:cs typeface="Open Sans"/>
              </a:rPr>
              <a:t>en</a:t>
            </a:r>
            <a:r>
              <a:rPr lang="en-GB" sz="1600" b="1" kern="0">
                <a:solidFill>
                  <a:srgbClr val="FFFFFF"/>
                </a:solidFill>
                <a:ea typeface="Open Sans"/>
                <a:cs typeface="Open Sans"/>
              </a:rPr>
              <a:t> </a:t>
            </a:r>
            <a:r>
              <a:rPr lang="en-GB" sz="1600" b="1" kern="0" err="1">
                <a:solidFill>
                  <a:srgbClr val="FFFFFF"/>
                </a:solidFill>
                <a:ea typeface="Open Sans"/>
                <a:cs typeface="Open Sans"/>
              </a:rPr>
              <a:t>datos</a:t>
            </a:r>
            <a:endParaRPr kumimoji="0" lang="en-GB" sz="1600" b="1" i="0" u="none" strike="noStrike" kern="0" cap="none" spc="0" normalizeH="0" baseline="0" noProof="0">
              <a:ln>
                <a:noFill/>
              </a:ln>
              <a:solidFill>
                <a:srgbClr val="FFFFFF"/>
              </a:solidFill>
              <a:effectLst/>
              <a:uLnTx/>
              <a:uFillTx/>
              <a:ea typeface="Open Sans"/>
              <a:cs typeface="Open Sans"/>
            </a:endParaRPr>
          </a:p>
        </p:txBody>
      </p:sp>
      <p:sp>
        <p:nvSpPr>
          <p:cNvPr id="31" name="TextBox 30">
            <a:extLst>
              <a:ext uri="{FF2B5EF4-FFF2-40B4-BE49-F238E27FC236}">
                <a16:creationId xmlns:a16="http://schemas.microsoft.com/office/drawing/2014/main" id="{64FCA428-07AD-03B9-8744-C2815325C4F7}"/>
              </a:ext>
            </a:extLst>
          </p:cNvPr>
          <p:cNvSpPr txBox="1"/>
          <p:nvPr/>
        </p:nvSpPr>
        <p:spPr>
          <a:xfrm>
            <a:off x="3854371" y="5718347"/>
            <a:ext cx="1639723" cy="274320"/>
          </a:xfrm>
          <a:prstGeom prst="rect">
            <a:avLst/>
          </a:prstGeom>
          <a:solidFill>
            <a:srgbClr val="1E2E53">
              <a:lumMod val="40000"/>
              <a:lumOff val="60000"/>
            </a:srgbClr>
          </a:solidFill>
          <a:ln>
            <a:noFill/>
          </a:ln>
        </p:spPr>
        <p:txBody>
          <a:bodyPr wrap="square" lIns="91440" tIns="45720" rIns="91440" bIns="45720" rtlCol="0" anchor="t">
            <a:spAutoFit/>
          </a:bodyPr>
          <a:lstStyle/>
          <a:p>
            <a:pPr lvl="0" algn="ctr">
              <a:defRPr/>
            </a:pPr>
            <a:r>
              <a:rPr lang="en-GB" sz="1200" b="1" kern="0" err="1">
                <a:solidFill>
                  <a:srgbClr val="FFFFFF"/>
                </a:solidFill>
              </a:rPr>
              <a:t>Marcador</a:t>
            </a:r>
            <a:endParaRPr kumimoji="0" lang="en-GB" sz="1200" b="1" i="0" u="none" strike="noStrike" kern="0" cap="none" spc="0" normalizeH="0" baseline="0" noProof="0">
              <a:ln>
                <a:noFill/>
              </a:ln>
              <a:solidFill>
                <a:srgbClr val="FFFFFF"/>
              </a:solidFill>
              <a:effectLst/>
              <a:uLnTx/>
              <a:uFillTx/>
              <a:ea typeface="Open Sans"/>
              <a:cs typeface="Open Sans"/>
            </a:endParaRPr>
          </a:p>
        </p:txBody>
      </p:sp>
      <p:cxnSp>
        <p:nvCxnSpPr>
          <p:cNvPr id="32" name="Connector: Curved 31">
            <a:extLst>
              <a:ext uri="{FF2B5EF4-FFF2-40B4-BE49-F238E27FC236}">
                <a16:creationId xmlns:a16="http://schemas.microsoft.com/office/drawing/2014/main" id="{ACF2161F-AFDB-D4CF-222D-EB2E2516E228}"/>
              </a:ext>
            </a:extLst>
          </p:cNvPr>
          <p:cNvCxnSpPr>
            <a:cxnSpLocks/>
            <a:stCxn id="30" idx="3"/>
            <a:endCxn id="29" idx="1"/>
          </p:cNvCxnSpPr>
          <p:nvPr/>
        </p:nvCxnSpPr>
        <p:spPr>
          <a:xfrm flipV="1">
            <a:off x="3660280" y="5217450"/>
            <a:ext cx="194091" cy="615943"/>
          </a:xfrm>
          <a:prstGeom prst="curvedConnector3">
            <a:avLst/>
          </a:prstGeom>
          <a:noFill/>
          <a:ln w="6350" cap="flat" cmpd="sng" algn="ctr">
            <a:solidFill>
              <a:srgbClr val="1E2E53">
                <a:lumMod val="40000"/>
                <a:lumOff val="60000"/>
              </a:srgbClr>
            </a:solidFill>
            <a:prstDash val="solid"/>
            <a:miter lim="800000"/>
          </a:ln>
          <a:effectLst/>
        </p:spPr>
      </p:cxnSp>
      <p:cxnSp>
        <p:nvCxnSpPr>
          <p:cNvPr id="33" name="Connector: Curved 32">
            <a:extLst>
              <a:ext uri="{FF2B5EF4-FFF2-40B4-BE49-F238E27FC236}">
                <a16:creationId xmlns:a16="http://schemas.microsoft.com/office/drawing/2014/main" id="{30C1D6A4-CD20-FD99-F612-43B052550D67}"/>
              </a:ext>
            </a:extLst>
          </p:cNvPr>
          <p:cNvCxnSpPr>
            <a:cxnSpLocks/>
            <a:stCxn id="30" idx="3"/>
            <a:endCxn id="31" idx="1"/>
          </p:cNvCxnSpPr>
          <p:nvPr/>
        </p:nvCxnSpPr>
        <p:spPr>
          <a:xfrm>
            <a:off x="3660280" y="5833393"/>
            <a:ext cx="194091" cy="22114"/>
          </a:xfrm>
          <a:prstGeom prst="curvedConnector3">
            <a:avLst/>
          </a:prstGeom>
          <a:noFill/>
          <a:ln w="6350" cap="flat" cmpd="sng" algn="ctr">
            <a:solidFill>
              <a:srgbClr val="1E2E53">
                <a:lumMod val="40000"/>
                <a:lumOff val="60000"/>
              </a:srgbClr>
            </a:solidFill>
            <a:prstDash val="solid"/>
            <a:miter lim="800000"/>
          </a:ln>
          <a:effectLst/>
        </p:spPr>
      </p:cxnSp>
      <p:sp>
        <p:nvSpPr>
          <p:cNvPr id="34" name="TextBox 33">
            <a:extLst>
              <a:ext uri="{FF2B5EF4-FFF2-40B4-BE49-F238E27FC236}">
                <a16:creationId xmlns:a16="http://schemas.microsoft.com/office/drawing/2014/main" id="{EE2F6A69-56DE-58C4-A97F-EF70BEAE716B}"/>
              </a:ext>
            </a:extLst>
          </p:cNvPr>
          <p:cNvSpPr txBox="1"/>
          <p:nvPr/>
        </p:nvSpPr>
        <p:spPr>
          <a:xfrm>
            <a:off x="3854371" y="6312176"/>
            <a:ext cx="1639723" cy="274320"/>
          </a:xfrm>
          <a:prstGeom prst="rect">
            <a:avLst/>
          </a:prstGeom>
          <a:solidFill>
            <a:srgbClr val="1E2E53">
              <a:lumMod val="40000"/>
              <a:lumOff val="60000"/>
            </a:srgbClr>
          </a:solidFill>
          <a:ln>
            <a:noFill/>
          </a:ln>
        </p:spPr>
        <p:txBody>
          <a:bodyPr wrap="square" lIns="91440" tIns="45720" rIns="91440" bIns="45720" rtlCol="0" anchor="t">
            <a:spAutoFit/>
          </a:bodyPr>
          <a:lstStyle/>
          <a:p>
            <a:pPr lvl="0" algn="ctr">
              <a:defRPr/>
            </a:pPr>
            <a:r>
              <a:rPr lang="en-GB" sz="1200" b="1" kern="0">
                <a:solidFill>
                  <a:srgbClr val="FFFFFF"/>
                </a:solidFill>
              </a:rPr>
              <a:t>PMT</a:t>
            </a:r>
            <a:endParaRPr kumimoji="0" lang="en-GB" sz="1200" b="1" i="0" u="none" strike="noStrike" kern="0" cap="none" spc="0" normalizeH="0" baseline="0" noProof="0">
              <a:ln>
                <a:noFill/>
              </a:ln>
              <a:solidFill>
                <a:srgbClr val="FFFFFF"/>
              </a:solidFill>
              <a:effectLst/>
              <a:uLnTx/>
              <a:uFillTx/>
              <a:ea typeface="Open Sans"/>
              <a:cs typeface="Open Sans"/>
            </a:endParaRPr>
          </a:p>
        </p:txBody>
      </p:sp>
      <p:cxnSp>
        <p:nvCxnSpPr>
          <p:cNvPr id="35" name="Connector: Curved 34">
            <a:extLst>
              <a:ext uri="{FF2B5EF4-FFF2-40B4-BE49-F238E27FC236}">
                <a16:creationId xmlns:a16="http://schemas.microsoft.com/office/drawing/2014/main" id="{87B6D858-E3E4-A95F-C1BB-9A7549CFD39D}"/>
              </a:ext>
            </a:extLst>
          </p:cNvPr>
          <p:cNvCxnSpPr>
            <a:cxnSpLocks/>
            <a:stCxn id="30" idx="3"/>
            <a:endCxn id="34" idx="1"/>
          </p:cNvCxnSpPr>
          <p:nvPr/>
        </p:nvCxnSpPr>
        <p:spPr>
          <a:xfrm>
            <a:off x="3660280" y="5833393"/>
            <a:ext cx="194091" cy="615943"/>
          </a:xfrm>
          <a:prstGeom prst="curvedConnector3">
            <a:avLst/>
          </a:prstGeom>
          <a:noFill/>
          <a:ln w="6350" cap="flat" cmpd="sng" algn="ctr">
            <a:solidFill>
              <a:srgbClr val="1E2E53">
                <a:lumMod val="40000"/>
                <a:lumOff val="60000"/>
              </a:srgbClr>
            </a:solidFill>
            <a:prstDash val="solid"/>
            <a:miter lim="800000"/>
          </a:ln>
          <a:effectLst/>
        </p:spPr>
      </p:cxnSp>
      <p:grpSp>
        <p:nvGrpSpPr>
          <p:cNvPr id="36" name="Group 35">
            <a:extLst>
              <a:ext uri="{FF2B5EF4-FFF2-40B4-BE49-F238E27FC236}">
                <a16:creationId xmlns:a16="http://schemas.microsoft.com/office/drawing/2014/main" id="{A0ECE62C-BDB8-1F3D-ECB2-F46E1FB3529D}"/>
              </a:ext>
            </a:extLst>
          </p:cNvPr>
          <p:cNvGrpSpPr/>
          <p:nvPr/>
        </p:nvGrpSpPr>
        <p:grpSpPr>
          <a:xfrm>
            <a:off x="5414730" y="4942649"/>
            <a:ext cx="549602" cy="549602"/>
            <a:chOff x="5391730" y="4895210"/>
            <a:chExt cx="549602" cy="549602"/>
          </a:xfrm>
        </p:grpSpPr>
        <p:sp>
          <p:nvSpPr>
            <p:cNvPr id="37" name="Oval 36">
              <a:extLst>
                <a:ext uri="{FF2B5EF4-FFF2-40B4-BE49-F238E27FC236}">
                  <a16:creationId xmlns:a16="http://schemas.microsoft.com/office/drawing/2014/main" id="{B3EC4849-98E1-DF2C-760B-3A3C7E7870F5}"/>
                </a:ext>
              </a:extLst>
            </p:cNvPr>
            <p:cNvSpPr/>
            <p:nvPr/>
          </p:nvSpPr>
          <p:spPr>
            <a:xfrm>
              <a:off x="5391730" y="4895210"/>
              <a:ext cx="549602" cy="549602"/>
            </a:xfrm>
            <a:prstGeom prst="ellipse">
              <a:avLst/>
            </a:prstGeom>
            <a:solidFill>
              <a:srgbClr val="FFFFFF"/>
            </a:solidFill>
            <a:ln w="28575" cap="flat" cmpd="sng" algn="ctr">
              <a:solidFill>
                <a:srgbClr val="1E2E53">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38" name="Graphic 37" descr="Clipboard Partially Checked outline">
              <a:extLst>
                <a:ext uri="{FF2B5EF4-FFF2-40B4-BE49-F238E27FC236}">
                  <a16:creationId xmlns:a16="http://schemas.microsoft.com/office/drawing/2014/main" id="{E566C3A2-6FC3-6812-4892-437EEBCFA51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416354" y="4904299"/>
              <a:ext cx="516155" cy="484069"/>
            </a:xfrm>
            <a:prstGeom prst="rect">
              <a:avLst/>
            </a:prstGeom>
          </p:spPr>
        </p:pic>
      </p:grpSp>
      <p:grpSp>
        <p:nvGrpSpPr>
          <p:cNvPr id="39" name="Group 38">
            <a:extLst>
              <a:ext uri="{FF2B5EF4-FFF2-40B4-BE49-F238E27FC236}">
                <a16:creationId xmlns:a16="http://schemas.microsoft.com/office/drawing/2014/main" id="{EC11C627-1958-989C-97A3-412FEC8AE064}"/>
              </a:ext>
            </a:extLst>
          </p:cNvPr>
          <p:cNvGrpSpPr/>
          <p:nvPr/>
        </p:nvGrpSpPr>
        <p:grpSpPr>
          <a:xfrm>
            <a:off x="5414730" y="5580706"/>
            <a:ext cx="549602" cy="549602"/>
            <a:chOff x="5391730" y="5533267"/>
            <a:chExt cx="549602" cy="549602"/>
          </a:xfrm>
        </p:grpSpPr>
        <p:sp>
          <p:nvSpPr>
            <p:cNvPr id="40" name="Oval 39">
              <a:extLst>
                <a:ext uri="{FF2B5EF4-FFF2-40B4-BE49-F238E27FC236}">
                  <a16:creationId xmlns:a16="http://schemas.microsoft.com/office/drawing/2014/main" id="{6BC1B938-9BCB-2169-ADB8-CE20BCA622F5}"/>
                </a:ext>
              </a:extLst>
            </p:cNvPr>
            <p:cNvSpPr/>
            <p:nvPr/>
          </p:nvSpPr>
          <p:spPr>
            <a:xfrm>
              <a:off x="5391730" y="5533267"/>
              <a:ext cx="549602" cy="549602"/>
            </a:xfrm>
            <a:prstGeom prst="ellipse">
              <a:avLst/>
            </a:prstGeom>
            <a:solidFill>
              <a:srgbClr val="FFFFFF"/>
            </a:solidFill>
            <a:ln w="28575" cap="flat" cmpd="sng" algn="ctr">
              <a:solidFill>
                <a:srgbClr val="1E2E53">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41" name="Graphic 40" descr="Clipboard Checked outline">
              <a:extLst>
                <a:ext uri="{FF2B5EF4-FFF2-40B4-BE49-F238E27FC236}">
                  <a16:creationId xmlns:a16="http://schemas.microsoft.com/office/drawing/2014/main" id="{DFA2D670-B029-72FD-25A5-C54150C5F36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440424" y="5565290"/>
              <a:ext cx="469232" cy="469232"/>
            </a:xfrm>
            <a:prstGeom prst="rect">
              <a:avLst/>
            </a:prstGeom>
          </p:spPr>
        </p:pic>
      </p:grpSp>
      <p:grpSp>
        <p:nvGrpSpPr>
          <p:cNvPr id="42" name="Group 41">
            <a:extLst>
              <a:ext uri="{FF2B5EF4-FFF2-40B4-BE49-F238E27FC236}">
                <a16:creationId xmlns:a16="http://schemas.microsoft.com/office/drawing/2014/main" id="{D7FB8A8C-7260-1085-3074-0851EDA088A8}"/>
              </a:ext>
            </a:extLst>
          </p:cNvPr>
          <p:cNvGrpSpPr/>
          <p:nvPr/>
        </p:nvGrpSpPr>
        <p:grpSpPr>
          <a:xfrm>
            <a:off x="5414730" y="6174535"/>
            <a:ext cx="549602" cy="549602"/>
            <a:chOff x="5391730" y="6127096"/>
            <a:chExt cx="549602" cy="549602"/>
          </a:xfrm>
        </p:grpSpPr>
        <p:sp>
          <p:nvSpPr>
            <p:cNvPr id="43" name="Oval 42">
              <a:extLst>
                <a:ext uri="{FF2B5EF4-FFF2-40B4-BE49-F238E27FC236}">
                  <a16:creationId xmlns:a16="http://schemas.microsoft.com/office/drawing/2014/main" id="{5A82A8C3-700F-F2B6-345D-9FA4F50C3A15}"/>
                </a:ext>
              </a:extLst>
            </p:cNvPr>
            <p:cNvSpPr/>
            <p:nvPr/>
          </p:nvSpPr>
          <p:spPr>
            <a:xfrm>
              <a:off x="5391730" y="6127096"/>
              <a:ext cx="549602" cy="549602"/>
            </a:xfrm>
            <a:prstGeom prst="ellipse">
              <a:avLst/>
            </a:prstGeom>
            <a:solidFill>
              <a:srgbClr val="FFFFFF"/>
            </a:solidFill>
            <a:ln w="28575" cap="flat" cmpd="sng" algn="ctr">
              <a:solidFill>
                <a:srgbClr val="1E2E53">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1E2E53"/>
                </a:solidFill>
                <a:effectLst/>
                <a:uLnTx/>
                <a:uFillTx/>
                <a:latin typeface="Open Sans"/>
                <a:ea typeface="+mn-ea"/>
                <a:cs typeface="+mn-cs"/>
              </a:endParaRPr>
            </a:p>
          </p:txBody>
        </p:sp>
        <p:pic>
          <p:nvPicPr>
            <p:cNvPr id="44" name="Graphic 43" descr="Abacus outline">
              <a:extLst>
                <a:ext uri="{FF2B5EF4-FFF2-40B4-BE49-F238E27FC236}">
                  <a16:creationId xmlns:a16="http://schemas.microsoft.com/office/drawing/2014/main" id="{48BD9C9B-E419-1FA1-A67C-BD3FA879FF4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440424" y="6181173"/>
              <a:ext cx="469232" cy="469232"/>
            </a:xfrm>
            <a:prstGeom prst="rect">
              <a:avLst/>
            </a:prstGeom>
          </p:spPr>
        </p:pic>
      </p:grpSp>
      <p:sp>
        <p:nvSpPr>
          <p:cNvPr id="45" name="Rectangle 44">
            <a:extLst>
              <a:ext uri="{FF2B5EF4-FFF2-40B4-BE49-F238E27FC236}">
                <a16:creationId xmlns:a16="http://schemas.microsoft.com/office/drawing/2014/main" id="{272850E3-CF78-7FB5-C324-7F5ABC268DC6}"/>
              </a:ext>
            </a:extLst>
          </p:cNvPr>
          <p:cNvSpPr/>
          <p:nvPr/>
        </p:nvSpPr>
        <p:spPr>
          <a:xfrm>
            <a:off x="6771671" y="1046603"/>
            <a:ext cx="4345990"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los riesgos de los distintos métodos en el contexto]
[Añadir preguntas sobre la viabilidad de los distintos métodos en el contexto]
[Añadir preguntas sobre la aceptación comunitaria de los distintos métodos en este contexto]
[Añadir preguntas sobre cómo debería adaptarse el enfoque para la priorización]</a:t>
            </a:r>
            <a:endParaRPr lang="en-GB" noProof="0">
              <a:solidFill>
                <a:srgbClr val="000608"/>
              </a:solidFill>
            </a:endParaRPr>
          </a:p>
        </p:txBody>
      </p:sp>
    </p:spTree>
    <p:extLst>
      <p:ext uri="{BB962C8B-B14F-4D97-AF65-F5344CB8AC3E}">
        <p14:creationId xmlns:p14="http://schemas.microsoft.com/office/powerpoint/2010/main" val="20750614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ntr" presetSubtype="0"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ntr" presetSubtype="0"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par>
                                <p:cTn id="53" presetID="10" presetClass="entr" presetSubtype="0"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P spid="15" grpId="0" animBg="1"/>
      <p:bldP spid="19" grpId="0" animBg="1"/>
      <p:bldP spid="23" grpId="0" animBg="1"/>
      <p:bldP spid="29" grpId="0" animBg="1"/>
      <p:bldP spid="30" grpId="0" animBg="1"/>
      <p:bldP spid="31"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D8D9F-3EEF-79A5-4186-3C3516B148EE}"/>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73A5E5E-0D41-4098-888A-E74464820B7A}"/>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err="1">
                <a:ln>
                  <a:noFill/>
                </a:ln>
                <a:solidFill>
                  <a:srgbClr val="FFFFFF"/>
                </a:solidFill>
                <a:effectLst/>
                <a:uLnTx/>
                <a:uFillTx/>
                <a:latin typeface="Open Sans"/>
                <a:ea typeface="+mn-ea"/>
                <a:cs typeface="Lao UI" panose="020B0502040204020203" pitchFamily="34" charset="0"/>
              </a:rPr>
              <a:t>Diseño</a:t>
            </a:r>
            <a:r>
              <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 de </a:t>
            </a:r>
            <a:r>
              <a:rPr kumimoji="0" lang="en-GB" sz="1400" b="1" i="0" u="none" strike="noStrike" kern="1200" cap="none" spc="0" normalizeH="0" baseline="0" noProof="0" err="1">
                <a:ln>
                  <a:noFill/>
                </a:ln>
                <a:solidFill>
                  <a:srgbClr val="FFFFFF"/>
                </a:solidFill>
                <a:effectLst/>
                <a:uLnTx/>
                <a:uFillTx/>
                <a:latin typeface="Open Sans"/>
                <a:ea typeface="+mn-ea"/>
                <a:cs typeface="Lao UI" panose="020B0502040204020203" pitchFamily="34" charset="0"/>
              </a:rPr>
              <a:t>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03AB094D-DC44-F08E-61DB-34BF2CECE9E0}"/>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1AEA5103-D857-78D6-3276-30FFE5BF8699}"/>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9D6BF96B-5CEB-512E-2770-244170758253}"/>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Identificación de los criterios de elegibilidad</a:t>
            </a:r>
            <a:endParaRPr lang="en-GB" sz="1400" noProof="0">
              <a:solidFill>
                <a:srgbClr val="000000"/>
              </a:solidFill>
            </a:endParaRPr>
          </a:p>
        </p:txBody>
      </p:sp>
      <p:sp>
        <p:nvSpPr>
          <p:cNvPr id="50" name="Rectangle 49">
            <a:extLst>
              <a:ext uri="{FF2B5EF4-FFF2-40B4-BE49-F238E27FC236}">
                <a16:creationId xmlns:a16="http://schemas.microsoft.com/office/drawing/2014/main" id="{42E33577-24F4-8482-BF54-40E41336D9C7}"/>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4</a:t>
            </a:r>
          </a:p>
        </p:txBody>
      </p:sp>
      <p:sp>
        <p:nvSpPr>
          <p:cNvPr id="7" name="Rectangle 6">
            <a:extLst>
              <a:ext uri="{FF2B5EF4-FFF2-40B4-BE49-F238E27FC236}">
                <a16:creationId xmlns:a16="http://schemas.microsoft.com/office/drawing/2014/main" id="{F10EF608-5CDB-063C-0C41-BEE789FAA4E7}"/>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
        <p:nvSpPr>
          <p:cNvPr id="9" name="Rectangle 8">
            <a:extLst>
              <a:ext uri="{FF2B5EF4-FFF2-40B4-BE49-F238E27FC236}">
                <a16:creationId xmlns:a16="http://schemas.microsoft.com/office/drawing/2014/main" id="{359BF014-3F38-BCEC-754D-74D04CDF1A4A}"/>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criterios de elegibilidad anteriores y cómo se determinaron]
[Añadir preguntas sobre su relevancia en el contexto (por ejemplo, qué dicen el CFM y la apelación)]
[Añadir preguntas sobre cómo los criterios de elegibilidad a nivel geográfico y/o a nivel de hogar podrían fomentar la integración de la programación]
[Añadir preguntas sobre cómo el proceso para identificar los criterios de elegibilidad podría limitar los riesgos de influencia indebida]</a:t>
            </a:r>
            <a:endParaRPr lang="en-GB" noProof="0">
              <a:solidFill>
                <a:srgbClr val="000608"/>
              </a:solidFill>
            </a:endParaRPr>
          </a:p>
        </p:txBody>
      </p:sp>
    </p:spTree>
    <p:extLst>
      <p:ext uri="{BB962C8B-B14F-4D97-AF65-F5344CB8AC3E}">
        <p14:creationId xmlns:p14="http://schemas.microsoft.com/office/powerpoint/2010/main" val="10542231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A18FE-FA72-C0AD-FFAB-721F0C80DF79}"/>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4D34A75-9437-B583-64EE-909B616BEB6D}"/>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err="1">
                <a:ln>
                  <a:noFill/>
                </a:ln>
                <a:solidFill>
                  <a:srgbClr val="FFFFFF"/>
                </a:solidFill>
                <a:effectLst/>
                <a:uLnTx/>
                <a:uFillTx/>
                <a:latin typeface="Open Sans"/>
                <a:ea typeface="+mn-ea"/>
                <a:cs typeface="Lao UI" panose="020B0502040204020203" pitchFamily="34" charset="0"/>
              </a:rPr>
              <a:t>Diseño</a:t>
            </a:r>
            <a:r>
              <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 de </a:t>
            </a:r>
            <a:r>
              <a:rPr kumimoji="0" lang="en-GB" sz="1400" b="1" i="0" u="none" strike="noStrike" kern="1200" cap="none" spc="0" normalizeH="0" baseline="0" noProof="0" err="1">
                <a:ln>
                  <a:noFill/>
                </a:ln>
                <a:solidFill>
                  <a:srgbClr val="FFFFFF"/>
                </a:solidFill>
                <a:effectLst/>
                <a:uLnTx/>
                <a:uFillTx/>
                <a:latin typeface="Open Sans"/>
                <a:ea typeface="+mn-ea"/>
                <a:cs typeface="Lao UI" panose="020B0502040204020203" pitchFamily="34" charset="0"/>
              </a:rPr>
              <a:t>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2B1DDCFD-A299-63CD-4ACF-8BAAED27CA8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C041ABA5-7561-EAD2-DF9D-860F3006C82E}"/>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56FE0795-5322-69DF-036C-EAE7247ACB40}"/>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Validación de los métodos y criterios de focalización</a:t>
            </a:r>
            <a:endParaRPr lang="en-GB" sz="1400" noProof="0">
              <a:solidFill>
                <a:srgbClr val="000000"/>
              </a:solidFill>
            </a:endParaRPr>
          </a:p>
        </p:txBody>
      </p:sp>
      <p:sp>
        <p:nvSpPr>
          <p:cNvPr id="50" name="Rectangle 49">
            <a:extLst>
              <a:ext uri="{FF2B5EF4-FFF2-40B4-BE49-F238E27FC236}">
                <a16:creationId xmlns:a16="http://schemas.microsoft.com/office/drawing/2014/main" id="{1A728449-7D03-8F7B-E2D9-F028DF484138}"/>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5</a:t>
            </a:r>
          </a:p>
        </p:txBody>
      </p:sp>
      <p:sp>
        <p:nvSpPr>
          <p:cNvPr id="9" name="Rectangle 8">
            <a:extLst>
              <a:ext uri="{FF2B5EF4-FFF2-40B4-BE49-F238E27FC236}">
                <a16:creationId xmlns:a16="http://schemas.microsoft.com/office/drawing/2014/main" id="{70C35AFB-4D38-D288-2FA0-9A652B569676}"/>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partes interesadas e implicaciones comunitarias realizadas en el pasado para validar el método y los criterios]
[Añadir preguntas sobre los principales interesados a involucrar en el futuro]</a:t>
            </a:r>
            <a:endParaRPr lang="en-GB" noProof="0">
              <a:solidFill>
                <a:srgbClr val="000608"/>
              </a:solidFill>
            </a:endParaRPr>
          </a:p>
        </p:txBody>
      </p:sp>
      <p:sp>
        <p:nvSpPr>
          <p:cNvPr id="5" name="Rectangle 4">
            <a:extLst>
              <a:ext uri="{FF2B5EF4-FFF2-40B4-BE49-F238E27FC236}">
                <a16:creationId xmlns:a16="http://schemas.microsoft.com/office/drawing/2014/main" id="{508F96DC-7D61-AA81-ECD2-EA0581D8495B}"/>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22155248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25A1A-6F8D-1889-2BF8-F8236D62263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FBE2395-2D45-4815-6C0F-2E8CEDF2C3A6}"/>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s-ES" sz="1400" b="1">
                <a:solidFill>
                  <a:srgbClr val="FFFFFF"/>
                </a:solidFill>
                <a:cs typeface="Lao UI" panose="020B0502040204020203" pitchFamily="34" charset="0"/>
              </a:rPr>
              <a:t>Implementación de la 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91700A55-E51D-C736-2A73-57104B17E2CC}"/>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2CC9EFA7-69DF-DD84-3902-71F920F3619A}"/>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4D1ADF74-E5A4-406E-E1C3-B9689AC7ABD3}"/>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Implementación del mecanismo de apelación</a:t>
            </a:r>
            <a:endParaRPr lang="en-GB" sz="1400" noProof="0">
              <a:solidFill>
                <a:srgbClr val="000000"/>
              </a:solidFill>
            </a:endParaRPr>
          </a:p>
        </p:txBody>
      </p:sp>
      <p:sp>
        <p:nvSpPr>
          <p:cNvPr id="50" name="Rectangle 49">
            <a:extLst>
              <a:ext uri="{FF2B5EF4-FFF2-40B4-BE49-F238E27FC236}">
                <a16:creationId xmlns:a16="http://schemas.microsoft.com/office/drawing/2014/main" id="{3EEB543B-65E6-767F-7EF1-3454D42902A3}"/>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6</a:t>
            </a:r>
          </a:p>
        </p:txBody>
      </p:sp>
      <p:sp>
        <p:nvSpPr>
          <p:cNvPr id="9" name="Rectangle 8">
            <a:extLst>
              <a:ext uri="{FF2B5EF4-FFF2-40B4-BE49-F238E27FC236}">
                <a16:creationId xmlns:a16="http://schemas.microsoft.com/office/drawing/2014/main" id="{2929EB6F-81A7-FA37-2194-7A93E8A856A2}"/>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el mecanismo de apelación existente (es decir, la capacidad de un miembro de la comunidad para solicitar una revisión de su estatus de elegibilidad y potencialmente ser incluido en la carga de casos)]
[Añadir preguntas sobre la capacidad del CFM u otros canales para ser utilizados como mecanismo de apelación]
[Añadir preguntas sobre el uso de datos de apelación para modificar futuras focalizaciones]
[Añadir preguntas sobre la capacidad de las apelaciones para provocar cambios en la elegibilidad y posibles cambios necesarios en los procesos de comunicación e IDM en marcha]</a:t>
            </a:r>
            <a:endParaRPr lang="en-GB" noProof="0">
              <a:solidFill>
                <a:srgbClr val="000608"/>
              </a:solidFill>
            </a:endParaRPr>
          </a:p>
        </p:txBody>
      </p:sp>
      <p:sp>
        <p:nvSpPr>
          <p:cNvPr id="5" name="Rectangle 4">
            <a:extLst>
              <a:ext uri="{FF2B5EF4-FFF2-40B4-BE49-F238E27FC236}">
                <a16:creationId xmlns:a16="http://schemas.microsoft.com/office/drawing/2014/main" id="{EA60A90D-265C-A5A4-827C-7B6443E41795}"/>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26704057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12B9C-78C0-0DB2-D6F7-36B60BBBDA6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6E7453-993A-15C1-91A3-9E5A8B8CD7B8}"/>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Implementación de la 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5E42DAB8-02B7-2413-7F73-6C5E85482A67}"/>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D8D270F5-FD5C-0CFC-9552-9D0778829CAD}"/>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1ADF9E83-BECA-F828-4E76-21E09B219D42}"/>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400" err="1">
                <a:solidFill>
                  <a:srgbClr val="000000"/>
                </a:solidFill>
              </a:rPr>
              <a:t>Identificación</a:t>
            </a:r>
            <a:r>
              <a:rPr lang="en-GB" sz="1400">
                <a:solidFill>
                  <a:srgbClr val="000000"/>
                </a:solidFill>
              </a:rPr>
              <a:t>/</a:t>
            </a:r>
            <a:r>
              <a:rPr lang="en-GB" sz="1400" err="1">
                <a:solidFill>
                  <a:srgbClr val="000000"/>
                </a:solidFill>
              </a:rPr>
              <a:t>perfilado</a:t>
            </a:r>
            <a:r>
              <a:rPr lang="en-GB" sz="1400">
                <a:solidFill>
                  <a:srgbClr val="000000"/>
                </a:solidFill>
              </a:rPr>
              <a:t> de </a:t>
            </a:r>
            <a:r>
              <a:rPr lang="en-GB" sz="1400" err="1">
                <a:solidFill>
                  <a:srgbClr val="000000"/>
                </a:solidFill>
              </a:rPr>
              <a:t>beneficiarios</a:t>
            </a:r>
            <a:endParaRPr lang="en-GB" sz="1400" noProof="0">
              <a:solidFill>
                <a:srgbClr val="000000"/>
              </a:solidFill>
            </a:endParaRPr>
          </a:p>
        </p:txBody>
      </p:sp>
      <p:sp>
        <p:nvSpPr>
          <p:cNvPr id="50" name="Rectangle 49">
            <a:extLst>
              <a:ext uri="{FF2B5EF4-FFF2-40B4-BE49-F238E27FC236}">
                <a16:creationId xmlns:a16="http://schemas.microsoft.com/office/drawing/2014/main" id="{3E003B4A-FA5D-D3DF-02E8-E57FD3CB5493}"/>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7.1</a:t>
            </a:r>
          </a:p>
        </p:txBody>
      </p:sp>
      <p:sp>
        <p:nvSpPr>
          <p:cNvPr id="9" name="Rectangle 8">
            <a:extLst>
              <a:ext uri="{FF2B5EF4-FFF2-40B4-BE49-F238E27FC236}">
                <a16:creationId xmlns:a16="http://schemas.microsoft.com/office/drawing/2014/main" id="{BB726A31-4317-4A7F-13BD-F0A84237E3D5}"/>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el proceso existente para identificar beneficiarios que cumplan los criterios de elegibilidad]
[Añadir preguntas sobre el proceso de comunicación utilizado durante la identificación]</a:t>
            </a:r>
            <a:endParaRPr lang="en-GB" noProof="0">
              <a:solidFill>
                <a:srgbClr val="000608"/>
              </a:solidFill>
            </a:endParaRPr>
          </a:p>
        </p:txBody>
      </p:sp>
      <p:sp>
        <p:nvSpPr>
          <p:cNvPr id="5" name="Rectangle 4">
            <a:extLst>
              <a:ext uri="{FF2B5EF4-FFF2-40B4-BE49-F238E27FC236}">
                <a16:creationId xmlns:a16="http://schemas.microsoft.com/office/drawing/2014/main" id="{A40BEF35-D29D-DE1B-34B9-0AEF999C7E59}"/>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226781469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extLst>
    <p:ext uri="{6950BFC3-D8DA-4A85-94F7-54DA5524770B}">
      <p188:commentRel xmlns:p188="http://schemas.microsoft.com/office/powerpoint/2018/8/main" r:id="rId3"/>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6ABC5-A358-A10A-E332-F133FA91478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481DD59-5278-C174-77E1-CBA8DF9F0FFF}"/>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Implementación de la 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E69DEB34-40F8-BC1A-E884-AE890669F2C9}"/>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C35C8FD2-0660-3FCB-BC1A-8E0850217E4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63E40739-7B55-3792-C825-EFA8D218B232}"/>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Verificación de beneficiarios y comunicación del estatus de beneficiario</a:t>
            </a:r>
            <a:endParaRPr lang="en-GB" sz="1400" noProof="0">
              <a:solidFill>
                <a:srgbClr val="000000"/>
              </a:solidFill>
            </a:endParaRPr>
          </a:p>
        </p:txBody>
      </p:sp>
      <p:sp>
        <p:nvSpPr>
          <p:cNvPr id="50" name="Rectangle 49">
            <a:extLst>
              <a:ext uri="{FF2B5EF4-FFF2-40B4-BE49-F238E27FC236}">
                <a16:creationId xmlns:a16="http://schemas.microsoft.com/office/drawing/2014/main" id="{BD0E5AAA-C38D-4BAE-881B-875828D961D8}"/>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7.2</a:t>
            </a:r>
          </a:p>
        </p:txBody>
      </p:sp>
      <p:sp>
        <p:nvSpPr>
          <p:cNvPr id="9" name="Rectangle 8">
            <a:extLst>
              <a:ext uri="{FF2B5EF4-FFF2-40B4-BE49-F238E27FC236}">
                <a16:creationId xmlns:a16="http://schemas.microsoft.com/office/drawing/2014/main" id="{12B13E88-95AB-D3B4-119D-1DB12686354D}"/>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la verificación para comprobar que los beneficiarios identificados cumplen con los criterios de elegibilidad y son vulnerables]
[Añadir preguntas sobre los canales utilizados para comunicar el estatus de beneficiario (elegible vs. no elegible) a cada beneficiario y a la comunidad]
[Añadir preguntas sobre la efectividad del proceso actual y riesgos de conflicto/protección identificados]</a:t>
            </a:r>
            <a:endParaRPr lang="en-GB" noProof="0">
              <a:solidFill>
                <a:srgbClr val="000608"/>
              </a:solidFill>
            </a:endParaRPr>
          </a:p>
        </p:txBody>
      </p:sp>
      <p:sp>
        <p:nvSpPr>
          <p:cNvPr id="5" name="Rectangle 4">
            <a:extLst>
              <a:ext uri="{FF2B5EF4-FFF2-40B4-BE49-F238E27FC236}">
                <a16:creationId xmlns:a16="http://schemas.microsoft.com/office/drawing/2014/main" id="{E0C6C801-06E8-C66F-6D9B-B549EEC0A85F}"/>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11419085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A2C00-AB73-A8FA-6481-FDC3F6C4772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8148D9-F730-E082-7EFF-B3EEE637D665}"/>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Implementación de la 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63BFD1A3-AAF9-730F-D185-3EBABCD1F5E9}"/>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12C7A71A-A434-1501-9524-81584268C7A0}"/>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84F994C6-E442-2799-BF34-E8A8FD694BB9}"/>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s-ES" sz="1400">
                <a:solidFill>
                  <a:srgbClr val="000000"/>
                </a:solidFill>
              </a:rPr>
              <a:t>Registro de beneficiarios (por ejemplo, SCOPE)</a:t>
            </a:r>
            <a:endParaRPr lang="en-GB" sz="1400" noProof="0">
              <a:solidFill>
                <a:srgbClr val="000000"/>
              </a:solidFill>
            </a:endParaRPr>
          </a:p>
        </p:txBody>
      </p:sp>
      <p:sp>
        <p:nvSpPr>
          <p:cNvPr id="50" name="Rectangle 49">
            <a:extLst>
              <a:ext uri="{FF2B5EF4-FFF2-40B4-BE49-F238E27FC236}">
                <a16:creationId xmlns:a16="http://schemas.microsoft.com/office/drawing/2014/main" id="{7F5CEF29-82A7-176E-7F0E-2A247695A23E}"/>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7.3</a:t>
            </a:r>
          </a:p>
        </p:txBody>
      </p:sp>
      <p:sp>
        <p:nvSpPr>
          <p:cNvPr id="9" name="Rectangle 8">
            <a:extLst>
              <a:ext uri="{FF2B5EF4-FFF2-40B4-BE49-F238E27FC236}">
                <a16:creationId xmlns:a16="http://schemas.microsoft.com/office/drawing/2014/main" id="{35E2198F-D8A7-8CE4-963B-C076B3CC34C6}"/>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los sistemas IDM usados para registrar beneficiarios]
[Añadir preguntas sobre interoperabilidad con socios y entre programas/actividades]
[Añadir preguntas sobre adaptabilidad en caso de recortes de financiación]</a:t>
            </a:r>
            <a:endParaRPr lang="en-GB" noProof="0">
              <a:solidFill>
                <a:srgbClr val="000608"/>
              </a:solidFill>
            </a:endParaRPr>
          </a:p>
        </p:txBody>
      </p:sp>
      <p:sp>
        <p:nvSpPr>
          <p:cNvPr id="5" name="Rectangle 4">
            <a:extLst>
              <a:ext uri="{FF2B5EF4-FFF2-40B4-BE49-F238E27FC236}">
                <a16:creationId xmlns:a16="http://schemas.microsoft.com/office/drawing/2014/main" id="{8541900B-1279-1DC2-03D7-EE6BD717F5AB}"/>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41829765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E1152-26F9-99B2-6D95-B4B2E227DE16}"/>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2A6CF4A-3895-5CC6-4E25-5A04328A98B0}"/>
              </a:ext>
            </a:extLst>
          </p:cNvPr>
          <p:cNvSpPr/>
          <p:nvPr/>
        </p:nvSpPr>
        <p:spPr>
          <a:xfrm>
            <a:off x="479430" y="116840"/>
            <a:ext cx="10638232" cy="274320"/>
          </a:xfrm>
          <a:prstGeom prst="roundRect">
            <a:avLst>
              <a:gd name="adj" fmla="val 5196"/>
            </a:avLst>
          </a:prstGeom>
          <a:solidFill>
            <a:srgbClr val="2665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kumimoji="0" lang="en-GB" sz="1400" b="1" i="0" u="none" strike="noStrike" kern="1200" cap="none" spc="0" normalizeH="0" baseline="0" noProof="0" err="1">
                <a:ln>
                  <a:noFill/>
                </a:ln>
                <a:solidFill>
                  <a:srgbClr val="FFFFFF"/>
                </a:solidFill>
                <a:effectLst/>
                <a:uLnTx/>
                <a:uFillTx/>
                <a:latin typeface="Open Sans"/>
                <a:ea typeface="+mn-ea"/>
                <a:cs typeface="Lao UI" panose="020B0502040204020203" pitchFamily="34" charset="0"/>
              </a:rPr>
              <a:t>Seguimiento</a:t>
            </a:r>
            <a:r>
              <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rPr>
              <a:t> a la </a:t>
            </a:r>
            <a:r>
              <a:rPr lang="en-GB" sz="1400" b="1" err="1">
                <a:solidFill>
                  <a:srgbClr val="FFFFFF"/>
                </a:solidFill>
                <a:latin typeface="Open Sans"/>
                <a:cs typeface="Lao UI" panose="020B0502040204020203" pitchFamily="34" charset="0"/>
              </a:rPr>
              <a:t>focalización</a:t>
            </a:r>
            <a:endParaRPr kumimoji="0" lang="en-GB" sz="1400" b="1" i="0" u="none" strike="noStrike" kern="1200" cap="none" spc="0" normalizeH="0" baseline="0" noProof="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44DE4F67-DC8C-E068-CB1C-A389CB013024}"/>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CDE4AB16-5C52-72E2-5ABC-912466A6EC02}"/>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47A40580-6CFF-3578-2561-CCED1FDBCD7F}"/>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400" err="1">
                <a:solidFill>
                  <a:srgbClr val="000000"/>
                </a:solidFill>
              </a:rPr>
              <a:t>Monitoreo</a:t>
            </a:r>
            <a:endParaRPr lang="en-GB" sz="1400" noProof="0">
              <a:solidFill>
                <a:srgbClr val="000000"/>
              </a:solidFill>
            </a:endParaRPr>
          </a:p>
        </p:txBody>
      </p:sp>
      <p:sp>
        <p:nvSpPr>
          <p:cNvPr id="50" name="Rectangle 49">
            <a:extLst>
              <a:ext uri="{FF2B5EF4-FFF2-40B4-BE49-F238E27FC236}">
                <a16:creationId xmlns:a16="http://schemas.microsoft.com/office/drawing/2014/main" id="{8F131C2E-0448-DFE8-0248-5E76C8715F22}"/>
              </a:ext>
            </a:extLst>
          </p:cNvPr>
          <p:cNvSpPr/>
          <p:nvPr/>
        </p:nvSpPr>
        <p:spPr>
          <a:xfrm>
            <a:off x="479430" y="536475"/>
            <a:ext cx="676656" cy="287585"/>
          </a:xfrm>
          <a:prstGeom prst="rect">
            <a:avLst/>
          </a:prstGeom>
          <a:solidFill>
            <a:schemeClr val="bg2">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a:solidFill>
                  <a:sysClr val="windowText" lastClr="000000"/>
                </a:solidFill>
              </a:rPr>
              <a:t>8</a:t>
            </a:r>
          </a:p>
        </p:txBody>
      </p:sp>
      <p:sp>
        <p:nvSpPr>
          <p:cNvPr id="9" name="Rectangle 8">
            <a:extLst>
              <a:ext uri="{FF2B5EF4-FFF2-40B4-BE49-F238E27FC236}">
                <a16:creationId xmlns:a16="http://schemas.microsoft.com/office/drawing/2014/main" id="{079105E5-7718-D860-CFA6-CD610B5A08F3}"/>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cómo adaptar el marco de muestreo para el monitoreo y así permitir el seguimiento de la efectividad y errores de focalización]
[Añadir preguntas sobre la triangulación del monitoreo, CFM y datos de apelación para mejoras en la focalización]
[Añadir preguntas sobre el tiempo del seguimiento frente a la utilidad para ajustes de focalización]
[Añadir preguntas sobre los resultados existentes de monitoreo o CFM vinculados a la focalización]</a:t>
            </a:r>
            <a:endParaRPr lang="en-GB" noProof="0">
              <a:solidFill>
                <a:srgbClr val="000608"/>
              </a:solidFill>
            </a:endParaRPr>
          </a:p>
        </p:txBody>
      </p:sp>
      <p:sp>
        <p:nvSpPr>
          <p:cNvPr id="5" name="Rectangle 4">
            <a:extLst>
              <a:ext uri="{FF2B5EF4-FFF2-40B4-BE49-F238E27FC236}">
                <a16:creationId xmlns:a16="http://schemas.microsoft.com/office/drawing/2014/main" id="{49FA93FC-CE45-E1FD-E277-35514CAB6E33}"/>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194625263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2EBEF-0B2E-A79D-7B87-B8EF4476B7F7}"/>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F782A50-5207-0024-5ECE-BA070EFC55BF}"/>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a:solidFill>
                  <a:sysClr val="windowText" lastClr="000000"/>
                </a:solidFill>
                <a:cs typeface="Lao UI" panose="020B0502040204020203" pitchFamily="34" charset="0"/>
              </a:rPr>
              <a:t>Transversal: </a:t>
            </a:r>
            <a:r>
              <a:rPr lang="en-GB" sz="1400" b="1" err="1">
                <a:solidFill>
                  <a:sysClr val="windowText" lastClr="000000"/>
                </a:solidFill>
                <a:cs typeface="Lao UI" panose="020B0502040204020203" pitchFamily="34" charset="0"/>
              </a:rPr>
              <a:t>Comunicación</a:t>
            </a:r>
            <a:r>
              <a:rPr lang="en-GB" sz="1400" b="1">
                <a:solidFill>
                  <a:sysClr val="windowText" lastClr="000000"/>
                </a:solidFill>
                <a:cs typeface="Lao UI" panose="020B0502040204020203" pitchFamily="34" charset="0"/>
              </a:rPr>
              <a:t> y AAP</a:t>
            </a:r>
            <a:endPar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6367693C-9405-83A8-9CB4-9DA01E36865F}"/>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DF154211-82E7-8D3C-077F-893979D3DFF2}"/>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BC3335CC-8B37-4518-42E2-C20960C8FC54}"/>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el proceso y canales de participación comunitaria (grupos focales durante evaluaciones, validación de métodos y criterios de focalización, comunicación de listas de beneficiarios, etc.)]
[Añadir preguntas sobre cómo la función de comunicación puede apoyar la participación y aceptación comunitaria]</a:t>
            </a:r>
            <a:endParaRPr lang="en-GB" noProof="0">
              <a:solidFill>
                <a:srgbClr val="000608"/>
              </a:solidFill>
            </a:endParaRPr>
          </a:p>
        </p:txBody>
      </p:sp>
      <p:sp>
        <p:nvSpPr>
          <p:cNvPr id="5" name="Rectangle 4">
            <a:extLst>
              <a:ext uri="{FF2B5EF4-FFF2-40B4-BE49-F238E27FC236}">
                <a16:creationId xmlns:a16="http://schemas.microsoft.com/office/drawing/2014/main" id="{702A1EAC-504C-A43C-FD38-122263AEAF9A}"/>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7941159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FD9FD-BAD5-1948-0337-36CB8FF4B5ED}"/>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62966F7-2819-EC36-1FC5-0CF14F8D2918}"/>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a:solidFill>
                  <a:sysClr val="windowText" lastClr="000000"/>
                </a:solidFill>
                <a:cs typeface="Lao UI" panose="020B0502040204020203" pitchFamily="34" charset="0"/>
              </a:rPr>
              <a:t>Transversal: CFM</a:t>
            </a:r>
            <a:endPar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45B4A15E-CA6C-98C0-6BFF-96E8A26D497C}"/>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41E9BC48-FC72-8D40-F1FC-5998F6529DF4}"/>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8A9D8CB3-EDE5-5408-301A-D1841B430A22}"/>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los conocimientos de CFM acerca de la focalización]
[Añadir preguntas sobre el conocimiento de los operadores de CFM respecto a los enfoques de focalización entre programas/actividades]
[Añadir preguntas sobre mecanismos de escalamiento para riesgos de influencia indebida]</a:t>
            </a:r>
            <a:endParaRPr lang="en-GB" noProof="0">
              <a:solidFill>
                <a:srgbClr val="000608"/>
              </a:solidFill>
            </a:endParaRPr>
          </a:p>
        </p:txBody>
      </p:sp>
      <p:sp>
        <p:nvSpPr>
          <p:cNvPr id="5" name="Rectangle 4">
            <a:extLst>
              <a:ext uri="{FF2B5EF4-FFF2-40B4-BE49-F238E27FC236}">
                <a16:creationId xmlns:a16="http://schemas.microsoft.com/office/drawing/2014/main" id="{3332C94D-02C6-D63C-4F41-1A22CD31F28C}"/>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3049225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23F6E-06D4-D386-B895-8E1C116836DC}"/>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61780C2-827C-89CB-02D9-9A444DBEAD03}"/>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a:solidFill>
                  <a:sysClr val="windowText" lastClr="000000"/>
                </a:solidFill>
                <a:cs typeface="Lao UI" panose="020B0502040204020203" pitchFamily="34" charset="0"/>
              </a:rPr>
              <a:t>Transversal: </a:t>
            </a:r>
            <a:r>
              <a:rPr lang="en-GB" sz="1400" b="1" err="1">
                <a:solidFill>
                  <a:sysClr val="windowText" lastClr="000000"/>
                </a:solidFill>
                <a:cs typeface="Lao UI" panose="020B0502040204020203" pitchFamily="34" charset="0"/>
              </a:rPr>
              <a:t>Alianzas</a:t>
            </a:r>
            <a:endPar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0C8F4851-BCE2-0951-371B-598BB2D3A930}"/>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F6E5E24D-C75E-5300-2159-32A13FD7908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7D7F519F-4C1C-5000-4BE3-DB2D0E2A9534}"/>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la gestión de donantes/socios que afecten a la focalización]
[Añadir preguntas sobre la aceptación de fondos que no estén alineados con la estrategia de focalización (por ejemplo, donantes que pidan una zona geográfica que no es prioritaria)]
[Añadir preguntas sobre los grupos de interés para participar proactivamente en la elaboración de estrategias de focalización y maximizar el impacto]</a:t>
            </a:r>
            <a:endParaRPr lang="en-GB" noProof="0">
              <a:solidFill>
                <a:srgbClr val="000608"/>
              </a:solidFill>
            </a:endParaRPr>
          </a:p>
        </p:txBody>
      </p:sp>
      <p:sp>
        <p:nvSpPr>
          <p:cNvPr id="5" name="Rectangle 4">
            <a:extLst>
              <a:ext uri="{FF2B5EF4-FFF2-40B4-BE49-F238E27FC236}">
                <a16:creationId xmlns:a16="http://schemas.microsoft.com/office/drawing/2014/main" id="{0B58351E-440A-1A5D-F073-1A677D88858E}"/>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284449569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42F51-79DE-7124-1BB6-2A34CB64A645}"/>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FA7C925-7DD7-CCD5-936D-348778E9A48C}"/>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rPr>
              <a:t>Transversal: </a:t>
            </a:r>
            <a:r>
              <a:rPr lang="en-GB" sz="1400" b="1" err="1">
                <a:solidFill>
                  <a:sysClr val="windowText" lastClr="000000"/>
                </a:solidFill>
                <a:cs typeface="Lao UI" panose="020B0502040204020203" pitchFamily="34" charset="0"/>
              </a:rPr>
              <a:t>Gestión</a:t>
            </a:r>
            <a:r>
              <a:rPr lang="en-GB" sz="1400" b="1">
                <a:solidFill>
                  <a:sysClr val="windowText" lastClr="000000"/>
                </a:solidFill>
                <a:cs typeface="Lao UI" panose="020B0502040204020203" pitchFamily="34" charset="0"/>
              </a:rPr>
              <a:t> CP</a:t>
            </a:r>
            <a:endPar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3468D1AB-EDDD-87D4-3348-97EDB10E2281}"/>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DAF349D3-7149-5F0C-7E47-AF3DE203861D}"/>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E504D13A-3D66-B73D-BE26-688F37F8FD93}"/>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el mapeo de habilidades y los esfuerzos de desarrollo de capacidades de los socios implicados en la focalización]
[Añadir preguntas sobre segregación de funciones]</a:t>
            </a:r>
            <a:endParaRPr lang="en-GB" noProof="0">
              <a:solidFill>
                <a:srgbClr val="000608"/>
              </a:solidFill>
            </a:endParaRPr>
          </a:p>
        </p:txBody>
      </p:sp>
      <p:sp>
        <p:nvSpPr>
          <p:cNvPr id="8" name="Rectangle 7">
            <a:extLst>
              <a:ext uri="{FF2B5EF4-FFF2-40B4-BE49-F238E27FC236}">
                <a16:creationId xmlns:a16="http://schemas.microsoft.com/office/drawing/2014/main" id="{2FBCFD79-5CE5-85E7-F6C9-41B865AE723E}"/>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239106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426C9-4F50-2FF3-8464-0ECECAC8942F}"/>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A4CBDD0-B83D-9B9C-5D6E-A7808C017815}"/>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rPr>
              <a:t>Transversal: </a:t>
            </a:r>
            <a:r>
              <a:rPr lang="en-GB" sz="1400" b="1" err="1">
                <a:solidFill>
                  <a:sysClr val="windowText" lastClr="000000"/>
                </a:solidFill>
                <a:cs typeface="Lao UI" panose="020B0502040204020203" pitchFamily="34" charset="0"/>
              </a:rPr>
              <a:t>Género</a:t>
            </a:r>
            <a:r>
              <a:rPr lang="en-GB" sz="1400" b="1">
                <a:solidFill>
                  <a:sysClr val="windowText" lastClr="000000"/>
                </a:solidFill>
                <a:cs typeface="Lao UI" panose="020B0502040204020203" pitchFamily="34" charset="0"/>
              </a:rPr>
              <a:t> y </a:t>
            </a:r>
            <a:r>
              <a:rPr lang="en-GB" sz="1400" b="1" err="1">
                <a:solidFill>
                  <a:sysClr val="windowText" lastClr="000000"/>
                </a:solidFill>
                <a:cs typeface="Lao UI" panose="020B0502040204020203" pitchFamily="34" charset="0"/>
              </a:rPr>
              <a:t>protección</a:t>
            </a:r>
            <a:endPar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499D487A-8D26-3F32-3E1C-25BCC7FC5BF7}"/>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B5C86591-0944-6437-8610-AD7838354575}"/>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99876ECA-65A7-7BEC-2A72-CC3575443000}"/>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qué se podría mejorar para promover la inclusión y limitar los riesgos de protección en la focalización]
[Añadir preguntas sobre segregación de funciones]</a:t>
            </a:r>
            <a:endParaRPr lang="en-GB" noProof="0">
              <a:solidFill>
                <a:srgbClr val="000608"/>
              </a:solidFill>
            </a:endParaRPr>
          </a:p>
        </p:txBody>
      </p:sp>
      <p:sp>
        <p:nvSpPr>
          <p:cNvPr id="5" name="Rectangle 4">
            <a:extLst>
              <a:ext uri="{FF2B5EF4-FFF2-40B4-BE49-F238E27FC236}">
                <a16:creationId xmlns:a16="http://schemas.microsoft.com/office/drawing/2014/main" id="{0C61E2D2-E989-6AEF-6DBD-8E7A884B624F}"/>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324552585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6203B-2201-99DC-78B0-580D2A003E22}"/>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E04A48F-82A0-AC2A-9B89-DB34C893C772}"/>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rPr>
              <a:t>Transversal: TEC/IDM</a:t>
            </a:r>
          </a:p>
        </p:txBody>
      </p:sp>
      <p:sp>
        <p:nvSpPr>
          <p:cNvPr id="2" name="Rectangle 1">
            <a:extLst>
              <a:ext uri="{FF2B5EF4-FFF2-40B4-BE49-F238E27FC236}">
                <a16:creationId xmlns:a16="http://schemas.microsoft.com/office/drawing/2014/main" id="{D04B246D-E855-5B7A-39B0-2321DBA0E28A}"/>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F0D96D63-E517-1DB5-28AD-CE97E60037C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09899F71-D7ED-D044-6C73-F56B1539228E}"/>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los controles para asegurar que aquellos focalizados sean los asistidos] 
[Añadir preguntas sobre la protección de datos de los beneficiarios cuando el WFP lidera vs. a la focalización gestionada por socios/otras agencias (por ejemplo, programas conjuntos)]
[Añadir preguntas sobre los ciclos de actualización y </a:t>
            </a:r>
            <a:r>
              <a:rPr lang="es-ES" err="1">
                <a:solidFill>
                  <a:srgbClr val="000608"/>
                </a:solidFill>
              </a:rPr>
              <a:t>deduplicación</a:t>
            </a:r>
            <a:r>
              <a:rPr lang="es-ES">
                <a:solidFill>
                  <a:srgbClr val="000608"/>
                </a:solidFill>
              </a:rPr>
              <a:t> de datos para asegurar que los datos registrados sean lo más precisos posible]
[Añadir preguntas sobre segregación de funciones]</a:t>
            </a:r>
            <a:endParaRPr lang="en-GB" noProof="0">
              <a:solidFill>
                <a:srgbClr val="000608"/>
              </a:solidFill>
            </a:endParaRPr>
          </a:p>
        </p:txBody>
      </p:sp>
      <p:sp>
        <p:nvSpPr>
          <p:cNvPr id="5" name="Rectangle 4">
            <a:extLst>
              <a:ext uri="{FF2B5EF4-FFF2-40B4-BE49-F238E27FC236}">
                <a16:creationId xmlns:a16="http://schemas.microsoft.com/office/drawing/2014/main" id="{596C8D8A-94DF-F2D9-F342-109E221F6A63}"/>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29677187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C9FCD-F903-60D8-F206-771DF6A5B313}"/>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655112B-4CF6-B154-CDED-6BC29F23E6C1}"/>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rPr>
              <a:t>Transversal: </a:t>
            </a:r>
            <a:r>
              <a:rPr lang="en-GB" sz="1400" b="1" err="1">
                <a:solidFill>
                  <a:sysClr val="windowText" lastClr="000000"/>
                </a:solidFill>
                <a:cs typeface="Lao UI" panose="020B0502040204020203" pitchFamily="34" charset="0"/>
              </a:rPr>
              <a:t>Oficinas</a:t>
            </a:r>
            <a:r>
              <a:rPr lang="en-GB" sz="1400" b="1">
                <a:solidFill>
                  <a:sysClr val="windowText" lastClr="000000"/>
                </a:solidFill>
                <a:cs typeface="Lao UI" panose="020B0502040204020203" pitchFamily="34" charset="0"/>
              </a:rPr>
              <a:t> de campo/</a:t>
            </a:r>
            <a:r>
              <a:rPr lang="en-GB" sz="1400" b="1" err="1">
                <a:solidFill>
                  <a:sysClr val="windowText" lastClr="000000"/>
                </a:solidFill>
                <a:cs typeface="Lao UI" panose="020B0502040204020203" pitchFamily="34" charset="0"/>
              </a:rPr>
              <a:t>suboficinas</a:t>
            </a:r>
            <a:endParaRPr kumimoji="0" lang="en-GB" sz="1400" b="1" i="0" u="none" strike="noStrike" kern="1200" cap="none" spc="0" normalizeH="0" baseline="0" noProof="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AC0F1D26-2FE8-27BC-8362-7A7140C1CB8D}"/>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8327C5F2-4637-E9BB-8198-CD5DC57C38D9}"/>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36C493A3-6B7C-A3BF-F268-08983FBE5942}"/>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es-ES">
                <a:solidFill>
                  <a:srgbClr val="000608"/>
                </a:solidFill>
              </a:rPr>
              <a:t>[Añadir preguntas sobre cualquier proceso adaptado al contexto local y a los riesgos locales]</a:t>
            </a:r>
            <a:endParaRPr lang="en-GB" noProof="0">
              <a:solidFill>
                <a:srgbClr val="000608"/>
              </a:solidFill>
            </a:endParaRPr>
          </a:p>
        </p:txBody>
      </p:sp>
      <p:sp>
        <p:nvSpPr>
          <p:cNvPr id="5" name="Rectangle 4">
            <a:extLst>
              <a:ext uri="{FF2B5EF4-FFF2-40B4-BE49-F238E27FC236}">
                <a16:creationId xmlns:a16="http://schemas.microsoft.com/office/drawing/2014/main" id="{A54654A3-C082-09EF-B9EE-0AEACC95F44B}"/>
              </a:ext>
            </a:extLst>
          </p:cNvPr>
          <p:cNvSpPr/>
          <p:nvPr/>
        </p:nvSpPr>
        <p:spPr>
          <a:xfrm>
            <a:off x="8201026" y="6548720"/>
            <a:ext cx="3162238" cy="2270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C00000"/>
                </a:solidFill>
                <a:effectLst/>
                <a:uLnTx/>
                <a:uFillTx/>
                <a:latin typeface="Open Sans"/>
                <a:ea typeface="+mn-ea"/>
                <a:cs typeface="+mn-cs"/>
              </a:rPr>
              <a:t>BORRADOR – NO PARA CIRCULACIÓN</a:t>
            </a:r>
          </a:p>
        </p:txBody>
      </p:sp>
    </p:spTree>
    <p:extLst>
      <p:ext uri="{BB962C8B-B14F-4D97-AF65-F5344CB8AC3E}">
        <p14:creationId xmlns:p14="http://schemas.microsoft.com/office/powerpoint/2010/main" val="34238810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3AA2-249A-A1EB-4457-0203F1B7E08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D4A850F-14F9-9802-32C6-E392864E76C2}"/>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0" y="-559388"/>
            <a:ext cx="1811975" cy="438837"/>
          </a:xfrm>
          <a:prstGeom prst="rect">
            <a:avLst/>
          </a:prstGeom>
        </p:spPr>
      </p:pic>
      <p:sp>
        <p:nvSpPr>
          <p:cNvPr id="7" name="TextBox 6">
            <a:extLst>
              <a:ext uri="{FF2B5EF4-FFF2-40B4-BE49-F238E27FC236}">
                <a16:creationId xmlns:a16="http://schemas.microsoft.com/office/drawing/2014/main" id="{257AF2B7-7C28-5575-2054-947AF03CB566}"/>
              </a:ext>
            </a:extLst>
          </p:cNvPr>
          <p:cNvSpPr txBox="1"/>
          <p:nvPr/>
        </p:nvSpPr>
        <p:spPr>
          <a:xfrm>
            <a:off x="2000116" y="-523313"/>
            <a:ext cx="10191884" cy="276999"/>
          </a:xfrm>
          <a:prstGeom prst="rect">
            <a:avLst/>
          </a:prstGeom>
          <a:solidFill>
            <a:srgbClr val="FFE89F"/>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Note: </a:t>
            </a:r>
            <a:r>
              <a:rPr kumimoji="0" lang="en-GB" sz="1200" b="0" i="0" u="none" strike="noStrike" kern="120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free to change the colours to any of the WFP Corporate colours (see box to the left). </a:t>
            </a:r>
            <a:endParaRPr kumimoji="0" lang="en-GB" sz="1200" b="1" i="0" u="none" strike="noStrike" kern="120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4" name="Text Placeholder 3">
            <a:extLst>
              <a:ext uri="{FF2B5EF4-FFF2-40B4-BE49-F238E27FC236}">
                <a16:creationId xmlns:a16="http://schemas.microsoft.com/office/drawing/2014/main" id="{2B16C8C7-3EA8-D3EF-3E0E-B6066F8F87D7}"/>
              </a:ext>
            </a:extLst>
          </p:cNvPr>
          <p:cNvSpPr>
            <a:spLocks noGrp="1"/>
          </p:cNvSpPr>
          <p:nvPr>
            <p:ph type="body" sz="quarter" idx="10"/>
          </p:nvPr>
        </p:nvSpPr>
        <p:spPr/>
        <p:txBody>
          <a:bodyPr/>
          <a:lstStyle/>
          <a:p>
            <a:r>
              <a:rPr lang="en-GB" err="1"/>
              <a:t>Acrónimos</a:t>
            </a:r>
            <a:endParaRPr lang="en-GB" noProof="0"/>
          </a:p>
        </p:txBody>
      </p:sp>
      <p:sp>
        <p:nvSpPr>
          <p:cNvPr id="5" name="Text Placeholder 4">
            <a:extLst>
              <a:ext uri="{FF2B5EF4-FFF2-40B4-BE49-F238E27FC236}">
                <a16:creationId xmlns:a16="http://schemas.microsoft.com/office/drawing/2014/main" id="{D7E09CAB-61C0-DDF2-80A3-C80A336FD8FA}"/>
              </a:ext>
            </a:extLst>
          </p:cNvPr>
          <p:cNvSpPr>
            <a:spLocks noGrp="1"/>
          </p:cNvSpPr>
          <p:nvPr>
            <p:ph type="body" sz="quarter" idx="11"/>
          </p:nvPr>
        </p:nvSpPr>
        <p:spPr/>
        <p:txBody>
          <a:bodyPr/>
          <a:lstStyle/>
          <a:p>
            <a:endParaRPr lang="en-GB" noProof="0"/>
          </a:p>
        </p:txBody>
      </p:sp>
      <p:sp>
        <p:nvSpPr>
          <p:cNvPr id="14" name="Text Placeholder 13">
            <a:extLst>
              <a:ext uri="{FF2B5EF4-FFF2-40B4-BE49-F238E27FC236}">
                <a16:creationId xmlns:a16="http://schemas.microsoft.com/office/drawing/2014/main" id="{3FFD67CA-7F38-EBE7-5CB6-F0CB69AA0B04}"/>
              </a:ext>
            </a:extLst>
          </p:cNvPr>
          <p:cNvSpPr>
            <a:spLocks noGrp="1"/>
          </p:cNvSpPr>
          <p:nvPr>
            <p:ph type="body" sz="quarter" idx="21"/>
          </p:nvPr>
        </p:nvSpPr>
        <p:spPr/>
        <p:txBody>
          <a:bodyPr/>
          <a:lstStyle/>
          <a:p>
            <a:endParaRPr lang="en-GB" noProof="0"/>
          </a:p>
        </p:txBody>
      </p:sp>
      <p:sp>
        <p:nvSpPr>
          <p:cNvPr id="15" name="Text Placeholder 14">
            <a:extLst>
              <a:ext uri="{FF2B5EF4-FFF2-40B4-BE49-F238E27FC236}">
                <a16:creationId xmlns:a16="http://schemas.microsoft.com/office/drawing/2014/main" id="{B8B8229F-963F-5F1F-277B-97C86EC6B631}"/>
              </a:ext>
            </a:extLst>
          </p:cNvPr>
          <p:cNvSpPr>
            <a:spLocks noGrp="1"/>
          </p:cNvSpPr>
          <p:nvPr>
            <p:ph type="body" sz="quarter" idx="22"/>
          </p:nvPr>
        </p:nvSpPr>
        <p:spPr/>
        <p:txBody>
          <a:bodyPr/>
          <a:lstStyle/>
          <a:p>
            <a:endParaRPr lang="en-GB" noProof="0"/>
          </a:p>
        </p:txBody>
      </p:sp>
      <p:graphicFrame>
        <p:nvGraphicFramePr>
          <p:cNvPr id="3" name="Table 2">
            <a:extLst>
              <a:ext uri="{FF2B5EF4-FFF2-40B4-BE49-F238E27FC236}">
                <a16:creationId xmlns:a16="http://schemas.microsoft.com/office/drawing/2014/main" id="{C271B0B0-A9D1-D4E8-0F58-8EB7D3EE925D}"/>
              </a:ext>
            </a:extLst>
          </p:cNvPr>
          <p:cNvGraphicFramePr>
            <a:graphicFrameLocks noGrp="1"/>
          </p:cNvGraphicFramePr>
          <p:nvPr>
            <p:extLst>
              <p:ext uri="{D42A27DB-BD31-4B8C-83A1-F6EECF244321}">
                <p14:modId xmlns:p14="http://schemas.microsoft.com/office/powerpoint/2010/main" val="2300622963"/>
              </p:ext>
            </p:extLst>
          </p:nvPr>
        </p:nvGraphicFramePr>
        <p:xfrm>
          <a:off x="431800" y="1333500"/>
          <a:ext cx="5511800" cy="5086655"/>
        </p:xfrm>
        <a:graphic>
          <a:graphicData uri="http://schemas.openxmlformats.org/drawingml/2006/table">
            <a:tbl>
              <a:tblPr firstRow="1" bandRow="1">
                <a:tableStyleId>{5C22544A-7EE6-4342-B048-85BDC9FD1C3A}</a:tableStyleId>
              </a:tblPr>
              <a:tblGrid>
                <a:gridCol w="791072">
                  <a:extLst>
                    <a:ext uri="{9D8B030D-6E8A-4147-A177-3AD203B41FA5}">
                      <a16:colId xmlns:a16="http://schemas.microsoft.com/office/drawing/2014/main" val="3959749547"/>
                    </a:ext>
                  </a:extLst>
                </a:gridCol>
                <a:gridCol w="4720728">
                  <a:extLst>
                    <a:ext uri="{9D8B030D-6E8A-4147-A177-3AD203B41FA5}">
                      <a16:colId xmlns:a16="http://schemas.microsoft.com/office/drawing/2014/main" val="3572314011"/>
                    </a:ext>
                  </a:extLst>
                </a:gridCol>
              </a:tblGrid>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381527191"/>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413724749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11308468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175011159"/>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594659318"/>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742607094"/>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430792213"/>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40295269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845051578"/>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522874535"/>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414829718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665166654"/>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724270978"/>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958750064"/>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76225030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183316003"/>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1938203928"/>
                  </a:ext>
                </a:extLst>
              </a:tr>
            </a:tbl>
          </a:graphicData>
        </a:graphic>
      </p:graphicFrame>
      <p:graphicFrame>
        <p:nvGraphicFramePr>
          <p:cNvPr id="2" name="Table 1">
            <a:extLst>
              <a:ext uri="{FF2B5EF4-FFF2-40B4-BE49-F238E27FC236}">
                <a16:creationId xmlns:a16="http://schemas.microsoft.com/office/drawing/2014/main" id="{AAB97948-4C79-B7D8-D381-1C990D03594D}"/>
              </a:ext>
            </a:extLst>
          </p:cNvPr>
          <p:cNvGraphicFramePr>
            <a:graphicFrameLocks noGrp="1"/>
          </p:cNvGraphicFramePr>
          <p:nvPr>
            <p:extLst>
              <p:ext uri="{D42A27DB-BD31-4B8C-83A1-F6EECF244321}">
                <p14:modId xmlns:p14="http://schemas.microsoft.com/office/powerpoint/2010/main" val="3843252494"/>
              </p:ext>
            </p:extLst>
          </p:nvPr>
        </p:nvGraphicFramePr>
        <p:xfrm>
          <a:off x="6276338" y="1333500"/>
          <a:ext cx="5511800" cy="5086655"/>
        </p:xfrm>
        <a:graphic>
          <a:graphicData uri="http://schemas.openxmlformats.org/drawingml/2006/table">
            <a:tbl>
              <a:tblPr firstRow="1" bandRow="1">
                <a:tableStyleId>{5C22544A-7EE6-4342-B048-85BDC9FD1C3A}</a:tableStyleId>
              </a:tblPr>
              <a:tblGrid>
                <a:gridCol w="791072">
                  <a:extLst>
                    <a:ext uri="{9D8B030D-6E8A-4147-A177-3AD203B41FA5}">
                      <a16:colId xmlns:a16="http://schemas.microsoft.com/office/drawing/2014/main" val="3959749547"/>
                    </a:ext>
                  </a:extLst>
                </a:gridCol>
                <a:gridCol w="4720728">
                  <a:extLst>
                    <a:ext uri="{9D8B030D-6E8A-4147-A177-3AD203B41FA5}">
                      <a16:colId xmlns:a16="http://schemas.microsoft.com/office/drawing/2014/main" val="3572314011"/>
                    </a:ext>
                  </a:extLst>
                </a:gridCol>
              </a:tblGrid>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381527191"/>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413724749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11308468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175011159"/>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594659318"/>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742607094"/>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430792213"/>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402952692"/>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2845051578"/>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160394921"/>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149651803"/>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644888944"/>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805578805"/>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643189501"/>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1245357416"/>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265093070"/>
                  </a:ext>
                </a:extLst>
              </a:tr>
              <a:tr h="299215">
                <a:tc>
                  <a:txBody>
                    <a:bodyPr/>
                    <a:lstStyle/>
                    <a:p>
                      <a:endParaRPr lang="en-GB" sz="1200" noProof="0"/>
                    </a:p>
                  </a:txBody>
                  <a:tcPr/>
                </a:tc>
                <a:tc>
                  <a:txBody>
                    <a:bodyPr/>
                    <a:lstStyle/>
                    <a:p>
                      <a:endParaRPr lang="en-GB" sz="1200" noProof="0"/>
                    </a:p>
                  </a:txBody>
                  <a:tcPr/>
                </a:tc>
                <a:extLst>
                  <a:ext uri="{0D108BD9-81ED-4DB2-BD59-A6C34878D82A}">
                    <a16:rowId xmlns:a16="http://schemas.microsoft.com/office/drawing/2014/main" val="3018614948"/>
                  </a:ext>
                </a:extLst>
              </a:tr>
            </a:tbl>
          </a:graphicData>
        </a:graphic>
      </p:graphicFrame>
    </p:spTree>
    <p:extLst>
      <p:ext uri="{BB962C8B-B14F-4D97-AF65-F5344CB8AC3E}">
        <p14:creationId xmlns:p14="http://schemas.microsoft.com/office/powerpoint/2010/main" val="2991310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APP Slides">
  <a:themeElements>
    <a:clrScheme name="WFP Colours">
      <a:dk1>
        <a:sysClr val="windowText" lastClr="000000"/>
      </a:dk1>
      <a:lt1>
        <a:sysClr val="window" lastClr="FFFFFF"/>
      </a:lt1>
      <a:dk2>
        <a:srgbClr val="44546A"/>
      </a:dk2>
      <a:lt2>
        <a:srgbClr val="E7E6E6"/>
      </a:lt2>
      <a:accent1>
        <a:srgbClr val="007DBC"/>
      </a:accent1>
      <a:accent2>
        <a:srgbClr val="2AB3C6"/>
      </a:accent2>
      <a:accent3>
        <a:srgbClr val="1A4262"/>
      </a:accent3>
      <a:accent4>
        <a:srgbClr val="2F8867"/>
      </a:accent4>
      <a:accent5>
        <a:srgbClr val="3DB384"/>
      </a:accent5>
      <a:accent6>
        <a:srgbClr val="922955"/>
      </a:accent6>
      <a:hlink>
        <a:srgbClr val="E53C49"/>
      </a:hlink>
      <a:folHlink>
        <a:srgbClr val="EB7740"/>
      </a:folHlink>
    </a:clrScheme>
    <a:fontScheme name="WFP Fonts">
      <a:majorFont>
        <a:latin typeface="Open Sans Extrabold"/>
        <a:ea typeface=""/>
        <a:cs typeface=""/>
      </a:majorFont>
      <a:minorFont>
        <a:latin typeface="Ope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0" tIns="0" rIns="0" bIns="0" rtlCol="0">
        <a:spAutoFit/>
      </a:bodyPr>
      <a:lstStyle>
        <a:defPPr algn="l">
          <a:lnSpc>
            <a:spcPct val="150000"/>
          </a:lnSpc>
          <a:defRPr dirty="0" err="1" smtClean="0">
            <a:latin typeface="Roboto" panose="02000000000000000000" pitchFamily="2" charset="0"/>
            <a:ea typeface="Roboto" panose="02000000000000000000" pitchFamily="2" charset="0"/>
          </a:defRPr>
        </a:defPPr>
      </a:lstStyle>
    </a:txDef>
  </a:objectDefaults>
  <a:extraClrSchemeLst/>
  <a:extLst>
    <a:ext uri="{05A4C25C-085E-4340-85A3-A5531E510DB2}">
      <thm15:themeFamily xmlns:thm15="http://schemas.microsoft.com/office/thememl/2012/main" name="OCHA_ppt_template" id="{14782EFE-6000-4DC5-8A87-73B54AAED3E3}" vid="{7A2B8A6A-8E56-43F1-985C-F713B9149C2C}"/>
    </a:ext>
  </a:extLst>
</a:theme>
</file>

<file path=ppt/theme/theme2.xml><?xml version="1.0" encoding="utf-8"?>
<a:theme xmlns:a="http://schemas.openxmlformats.org/drawingml/2006/main" name="Tema di Office">
  <a:themeElements>
    <a:clrScheme name="WFP NEW COLOUR PALETTE">
      <a:dk1>
        <a:srgbClr val="0077AF"/>
      </a:dk1>
      <a:lt1>
        <a:srgbClr val="1E2E53"/>
      </a:lt1>
      <a:dk2>
        <a:srgbClr val="00A3C5"/>
      </a:dk2>
      <a:lt2>
        <a:srgbClr val="456E3B"/>
      </a:lt2>
      <a:accent1>
        <a:srgbClr val="8DC250"/>
      </a:accent1>
      <a:accent2>
        <a:srgbClr val="F2B029"/>
      </a:accent2>
      <a:accent3>
        <a:srgbClr val="C69831"/>
      </a:accent3>
      <a:accent4>
        <a:srgbClr val="E2662C"/>
      </a:accent4>
      <a:accent5>
        <a:srgbClr val="AE2434"/>
      </a:accent5>
      <a:accent6>
        <a:srgbClr val="7A1D33"/>
      </a:accent6>
      <a:hlink>
        <a:srgbClr val="CE1F75"/>
      </a:hlink>
      <a:folHlink>
        <a:srgbClr val="1A1918"/>
      </a:folHlink>
    </a:clrScheme>
    <a:fontScheme name="WFP Fonts">
      <a:majorFont>
        <a:latin typeface="Open Sans"/>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FP_PPT_TEMPLATE_EN_AN" id="{D95E6384-77FF-4F40-BB7D-59808860374A}" vid="{29B481C9-9577-864D-8E78-AB99D91429B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7EC5AEA005F3944B5281CE0F7F3B6DF" ma:contentTypeVersion="20" ma:contentTypeDescription="Create a new document." ma:contentTypeScope="" ma:versionID="6fa12818f8139a73bfcbcb7f08124de5">
  <xsd:schema xmlns:xsd="http://www.w3.org/2001/XMLSchema" xmlns:xs="http://www.w3.org/2001/XMLSchema" xmlns:p="http://schemas.microsoft.com/office/2006/metadata/properties" xmlns:ns2="49256dcf-74b5-4e0f-b2ab-e17546be8a80" xmlns:ns3="3940b711-dc1d-4235-b0a5-48d487f0d3b9" targetNamespace="http://schemas.microsoft.com/office/2006/metadata/properties" ma:root="true" ma:fieldsID="2bfa639fd0dbfe47050ef70e2196edb0" ns2:_="" ns3:_="">
    <xsd:import namespace="49256dcf-74b5-4e0f-b2ab-e17546be8a80"/>
    <xsd:import namespace="3940b711-dc1d-4235-b0a5-48d487f0d3b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Not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256dcf-74b5-4e0f-b2ab-e17546be8a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acc4dc2-1d7d-4ba2-9bc5-748c4ad50a6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Notes" ma:index="26" nillable="true" ma:displayName="Notes" ma:description="Describe what this folder should contain" ma:format="Dropdown" ma:internalName="Notes">
      <xsd:simpleType>
        <xsd:restriction base="dms:Text">
          <xsd:maxLength value="255"/>
        </xsd:restriction>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40b711-dc1d-4235-b0a5-48d487f0d3b9"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17c2faf-511a-483c-a677-1ab92e51de83}" ma:internalName="TaxCatchAll" ma:showField="CatchAllData" ma:web="3940b711-dc1d-4235-b0a5-48d487f0d3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9256dcf-74b5-4e0f-b2ab-e17546be8a80">
      <Terms xmlns="http://schemas.microsoft.com/office/infopath/2007/PartnerControls"/>
    </lcf76f155ced4ddcb4097134ff3c332f>
    <TaxCatchAll xmlns="3940b711-dc1d-4235-b0a5-48d487f0d3b9" xsi:nil="true"/>
    <Notes xmlns="49256dcf-74b5-4e0f-b2ab-e17546be8a80" xsi:nil="true"/>
  </documentManagement>
</p:properties>
</file>

<file path=customXml/itemProps1.xml><?xml version="1.0" encoding="utf-8"?>
<ds:datastoreItem xmlns:ds="http://schemas.openxmlformats.org/officeDocument/2006/customXml" ds:itemID="{34FD2CF1-84BC-42B5-B85C-38C2652F8C36}">
  <ds:schemaRefs>
    <ds:schemaRef ds:uri="http://schemas.microsoft.com/sharepoint/v3/contenttype/forms"/>
  </ds:schemaRefs>
</ds:datastoreItem>
</file>

<file path=customXml/itemProps2.xml><?xml version="1.0" encoding="utf-8"?>
<ds:datastoreItem xmlns:ds="http://schemas.openxmlformats.org/officeDocument/2006/customXml" ds:itemID="{214891C3-D39B-41F7-86BC-9E80CBD20FD0}">
  <ds:schemaRefs>
    <ds:schemaRef ds:uri="3940b711-dc1d-4235-b0a5-48d487f0d3b9"/>
    <ds:schemaRef ds:uri="49256dcf-74b5-4e0f-b2ab-e17546be8a8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9A712E4-3D08-403C-A0EE-7AC01F153CE5}">
  <ds:schemaRefs>
    <ds:schemaRef ds:uri="3940b711-dc1d-4235-b0a5-48d487f0d3b9"/>
    <ds:schemaRef ds:uri="49256dcf-74b5-4e0f-b2ab-e17546be8a8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23</Slides>
  <Notes>20</Notes>
  <HiddenSlides>0</HiddenSlide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APP Slides</vt:lpstr>
      <vt:lpstr>Tema di Office</vt:lpstr>
      <vt:lpstr>Entrevistas para la Estrategia de Focalización Preguntas modelo de entrevista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Eve Chalifour</dc:creator>
  <cp:revision>1</cp:revision>
  <dcterms:created xsi:type="dcterms:W3CDTF">2025-07-25T07:31:18Z</dcterms:created>
  <dcterms:modified xsi:type="dcterms:W3CDTF">2026-09-22T20:50:27Z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a3a108f-898d-4589-9ebc-7ee3b46df9b8_Enabled">
    <vt:lpwstr>true</vt:lpwstr>
  </property>
  <property fmtid="{D5CDD505-2E9C-101B-9397-08002B2CF9AE}" pid="3" name="MSIP_Label_2a3a108f-898d-4589-9ebc-7ee3b46df9b8_SetDate">
    <vt:lpwstr>2025-07-25T07:31:21Z</vt:lpwstr>
  </property>
  <property fmtid="{D5CDD505-2E9C-101B-9397-08002B2CF9AE}" pid="4" name="MSIP_Label_2a3a108f-898d-4589-9ebc-7ee3b46df9b8_Method">
    <vt:lpwstr>Standard</vt:lpwstr>
  </property>
  <property fmtid="{D5CDD505-2E9C-101B-9397-08002B2CF9AE}" pid="5" name="MSIP_Label_2a3a108f-898d-4589-9ebc-7ee3b46df9b8_Name">
    <vt:lpwstr>Official use only</vt:lpwstr>
  </property>
  <property fmtid="{D5CDD505-2E9C-101B-9397-08002B2CF9AE}" pid="6" name="MSIP_Label_2a3a108f-898d-4589-9ebc-7ee3b46df9b8_SiteId">
    <vt:lpwstr>462ad9ae-d7d9-4206-b874-71b1e079776f</vt:lpwstr>
  </property>
  <property fmtid="{D5CDD505-2E9C-101B-9397-08002B2CF9AE}" pid="7" name="MSIP_Label_2a3a108f-898d-4589-9ebc-7ee3b46df9b8_ActionId">
    <vt:lpwstr>03cda0c4-5f33-4dbc-880f-dd8c22d8c441</vt:lpwstr>
  </property>
  <property fmtid="{D5CDD505-2E9C-101B-9397-08002B2CF9AE}" pid="8" name="MSIP_Label_2a3a108f-898d-4589-9ebc-7ee3b46df9b8_ContentBits">
    <vt:lpwstr>0</vt:lpwstr>
  </property>
  <property fmtid="{D5CDD505-2E9C-101B-9397-08002B2CF9AE}" pid="9" name="MSIP_Label_2a3a108f-898d-4589-9ebc-7ee3b46df9b8_Tag">
    <vt:lpwstr>10, 3, 0, 1</vt:lpwstr>
  </property>
  <property fmtid="{D5CDD505-2E9C-101B-9397-08002B2CF9AE}" pid="10" name="MediaServiceImageTags">
    <vt:lpwstr/>
  </property>
  <property fmtid="{D5CDD505-2E9C-101B-9397-08002B2CF9AE}" pid="11" name="ContentTypeId">
    <vt:lpwstr>0x01010007EC5AEA005F3944B5281CE0F7F3B6DF</vt:lpwstr>
  </property>
</Properties>
</file>