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omments/modernComment_7FFE558D_A75B5FA6.xml" ContentType="application/vnd.ms-powerpoint.comment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80" r:id="rId5"/>
  </p:sldMasterIdLst>
  <p:notesMasterIdLst>
    <p:notesMasterId r:id="rId29"/>
  </p:notesMasterIdLst>
  <p:sldIdLst>
    <p:sldId id="2134809759" r:id="rId6"/>
    <p:sldId id="2134809774" r:id="rId7"/>
    <p:sldId id="2147374468" r:id="rId8"/>
    <p:sldId id="2147374650" r:id="rId9"/>
    <p:sldId id="2147374655" r:id="rId10"/>
    <p:sldId id="2147374477" r:id="rId11"/>
    <p:sldId id="2147374652" r:id="rId12"/>
    <p:sldId id="2147374656" r:id="rId13"/>
    <p:sldId id="2147374476" r:id="rId14"/>
    <p:sldId id="2147374657" r:id="rId15"/>
    <p:sldId id="2147374658" r:id="rId16"/>
    <p:sldId id="2147374659" r:id="rId17"/>
    <p:sldId id="2147374660" r:id="rId18"/>
    <p:sldId id="2147374661" r:id="rId19"/>
    <p:sldId id="2147374662" r:id="rId20"/>
    <p:sldId id="2147374663" r:id="rId21"/>
    <p:sldId id="2147374664" r:id="rId22"/>
    <p:sldId id="2147374665" r:id="rId23"/>
    <p:sldId id="2147374621" r:id="rId24"/>
    <p:sldId id="2147374474" r:id="rId25"/>
    <p:sldId id="2147374666" r:id="rId26"/>
    <p:sldId id="2147374612" r:id="rId27"/>
    <p:sldId id="2147374628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6026803-E399-1D0F-5724-A34B5BE1649E}" name="Eve Chalifour" initials="EC" userId="Eve Chalifour" providerId="None"/>
  <p188:author id="{62D7897E-DB2F-8805-D947-1B5A492041B1}" name="Edgar WABYONA" initials="EW" userId="S::edgar.wabyona@wfp.org::40e95b09-a028-454d-bf7e-c3d8cebbedca" providerId="AD"/>
  <p188:author id="{7B4011F6-C5B7-A759-CD9B-DB1275BEB093}" name="Eve CHALIFOUR" initials="" userId="S::eve.chalifour@wfp.org::8e56e94a-3985-474c-904d-6a41420defc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  <a:srgbClr val="FFFF99"/>
    <a:srgbClr val="FFFFFF"/>
    <a:srgbClr val="86B87A"/>
    <a:srgbClr val="85B7DF"/>
    <a:srgbClr val="396B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190D46-8512-426B-B424-4F71E572B4EF}" v="4" dt="2026-09-21T13:26:39.2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05" autoAdjust="0"/>
    <p:restoredTop sz="94660"/>
  </p:normalViewPr>
  <p:slideViewPr>
    <p:cSldViewPr snapToGrid="0">
      <p:cViewPr>
        <p:scale>
          <a:sx n="50" d="100"/>
          <a:sy n="50" d="100"/>
        </p:scale>
        <p:origin x="24" y="18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microsoft.com/office/2018/10/relationships/authors" Target="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astasiia ZHELEM" userId="c9d0cd14-fe0d-4bc1-9f2b-3d38599b42d7" providerId="ADAL" clId="{09F64D9E-6EB5-4E7F-89C8-6CFF913970AF}"/>
    <pc:docChg chg="undo custSel addSld delSld modSld sldOrd">
      <pc:chgData name="Anastasiia ZHELEM" userId="c9d0cd14-fe0d-4bc1-9f2b-3d38599b42d7" providerId="ADAL" clId="{09F64D9E-6EB5-4E7F-89C8-6CFF913970AF}" dt="2026-09-21T13:26:39.237" v="141"/>
      <pc:docMkLst>
        <pc:docMk/>
      </pc:docMkLst>
      <pc:sldChg chg="modSp mod">
        <pc:chgData name="Anastasiia ZHELEM" userId="c9d0cd14-fe0d-4bc1-9f2b-3d38599b42d7" providerId="ADAL" clId="{09F64D9E-6EB5-4E7F-89C8-6CFF913970AF}" dt="2026-08-27T11:35:57.809" v="14" actId="13926"/>
        <pc:sldMkLst>
          <pc:docMk/>
          <pc:sldMk cId="1472955817" sldId="2134809759"/>
        </pc:sldMkLst>
        <pc:spChg chg="mod">
          <ac:chgData name="Anastasiia ZHELEM" userId="c9d0cd14-fe0d-4bc1-9f2b-3d38599b42d7" providerId="ADAL" clId="{09F64D9E-6EB5-4E7F-89C8-6CFF913970AF}" dt="2026-08-27T11:35:53.181" v="13" actId="13926"/>
          <ac:spMkLst>
            <pc:docMk/>
            <pc:sldMk cId="1472955817" sldId="2134809759"/>
            <ac:spMk id="9" creationId="{1A015D9C-C9D3-D64F-ADA5-742B12AEEA7C}"/>
          </ac:spMkLst>
        </pc:spChg>
        <pc:spChg chg="mod">
          <ac:chgData name="Anastasiia ZHELEM" userId="c9d0cd14-fe0d-4bc1-9f2b-3d38599b42d7" providerId="ADAL" clId="{09F64D9E-6EB5-4E7F-89C8-6CFF913970AF}" dt="2026-08-27T11:35:57.809" v="14" actId="13926"/>
          <ac:spMkLst>
            <pc:docMk/>
            <pc:sldMk cId="1472955817" sldId="2134809759"/>
            <ac:spMk id="12" creationId="{52D83F10-A12A-DC43-92D2-9708578359F6}"/>
          </ac:spMkLst>
        </pc:spChg>
      </pc:sldChg>
      <pc:sldChg chg="modSp">
        <pc:chgData name="Anastasiia ZHELEM" userId="c9d0cd14-fe0d-4bc1-9f2b-3d38599b42d7" providerId="ADAL" clId="{09F64D9E-6EB5-4E7F-89C8-6CFF913970AF}" dt="2026-09-10T08:10:38.957" v="137"/>
        <pc:sldMkLst>
          <pc:docMk/>
          <pc:sldMk cId="1050151842" sldId="2134809774"/>
        </pc:sldMkLst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1050151842" sldId="2134809774"/>
            <ac:spMk id="7" creationId="{34C4F818-6B7D-4EE0-B264-F54F9C997263}"/>
          </ac:spMkLst>
        </pc:spChg>
      </pc:sldChg>
      <pc:sldChg chg="modSp">
        <pc:chgData name="Anastasiia ZHELEM" userId="c9d0cd14-fe0d-4bc1-9f2b-3d38599b42d7" providerId="ADAL" clId="{09F64D9E-6EB5-4E7F-89C8-6CFF913970AF}" dt="2026-09-10T08:10:38.957" v="137"/>
        <pc:sldMkLst>
          <pc:docMk/>
          <pc:sldMk cId="1916301827" sldId="2147374468"/>
        </pc:sldMkLst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1916301827" sldId="2147374468"/>
            <ac:spMk id="6" creationId="{B81513AA-70C0-2F69-EB23-DEDED1331BB0}"/>
          </ac:spMkLst>
        </pc:spChg>
      </pc:sldChg>
      <pc:sldChg chg="modSp">
        <pc:chgData name="Anastasiia ZHELEM" userId="c9d0cd14-fe0d-4bc1-9f2b-3d38599b42d7" providerId="ADAL" clId="{09F64D9E-6EB5-4E7F-89C8-6CFF913970AF}" dt="2026-09-10T08:10:38.957" v="137"/>
        <pc:sldMkLst>
          <pc:docMk/>
          <pc:sldMk cId="824782823" sldId="2147374474"/>
        </pc:sldMkLst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824782823" sldId="2147374474"/>
            <ac:spMk id="6" creationId="{0C9028E9-B05B-C063-C137-14B9CDD03C30}"/>
          </ac:spMkLst>
        </pc:spChg>
        <pc:spChg chg="mod">
          <ac:chgData name="Anastasiia ZHELEM" userId="c9d0cd14-fe0d-4bc1-9f2b-3d38599b42d7" providerId="ADAL" clId="{09F64D9E-6EB5-4E7F-89C8-6CFF913970AF}" dt="2026-08-27T11:57:21.593" v="115"/>
          <ac:spMkLst>
            <pc:docMk/>
            <pc:sldMk cId="824782823" sldId="2147374474"/>
            <ac:spMk id="7" creationId="{74BD8229-7585-5A5C-D91A-24908F77387D}"/>
          </ac:spMkLst>
        </pc:spChg>
      </pc:sldChg>
      <pc:sldChg chg="addSp delSp modSp mod">
        <pc:chgData name="Anastasiia ZHELEM" userId="c9d0cd14-fe0d-4bc1-9f2b-3d38599b42d7" providerId="ADAL" clId="{09F64D9E-6EB5-4E7F-89C8-6CFF913970AF}" dt="2026-09-21T13:05:49.711" v="138"/>
        <pc:sldMkLst>
          <pc:docMk/>
          <pc:sldMk cId="2621646346" sldId="2147374476"/>
        </pc:sldMkLst>
        <pc:spChg chg="add">
          <ac:chgData name="Anastasiia ZHELEM" userId="c9d0cd14-fe0d-4bc1-9f2b-3d38599b42d7" providerId="ADAL" clId="{09F64D9E-6EB5-4E7F-89C8-6CFF913970AF}" dt="2026-08-27T11:51:12.742" v="40" actId="22"/>
          <ac:spMkLst>
            <pc:docMk/>
            <pc:sldMk cId="2621646346" sldId="2147374476"/>
            <ac:spMk id="3" creationId="{3E12D22D-9FA2-4D8A-651F-52152E8794B6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2621646346" sldId="2147374476"/>
            <ac:spMk id="7" creationId="{23EB7267-1E53-FF46-6E0D-F476BD4FF473}"/>
          </ac:spMkLst>
        </pc:spChg>
        <pc:spChg chg="add">
          <ac:chgData name="Anastasiia ZHELEM" userId="c9d0cd14-fe0d-4bc1-9f2b-3d38599b42d7" providerId="ADAL" clId="{09F64D9E-6EB5-4E7F-89C8-6CFF913970AF}" dt="2026-08-27T11:51:12.742" v="40" actId="22"/>
          <ac:spMkLst>
            <pc:docMk/>
            <pc:sldMk cId="2621646346" sldId="2147374476"/>
            <ac:spMk id="9" creationId="{01AE3AB2-BAD8-ADDB-0CF3-4F5D5525C507}"/>
          </ac:spMkLst>
        </pc:spChg>
        <pc:spChg chg="add">
          <ac:chgData name="Anastasiia ZHELEM" userId="c9d0cd14-fe0d-4bc1-9f2b-3d38599b42d7" providerId="ADAL" clId="{09F64D9E-6EB5-4E7F-89C8-6CFF913970AF}" dt="2026-08-27T11:51:12.742" v="40" actId="22"/>
          <ac:spMkLst>
            <pc:docMk/>
            <pc:sldMk cId="2621646346" sldId="2147374476"/>
            <ac:spMk id="11" creationId="{772546CC-C1A0-57D6-1A31-C4122010AD4D}"/>
          </ac:spMkLst>
        </pc:spChg>
        <pc:spChg chg="mod">
          <ac:chgData name="Anastasiia ZHELEM" userId="c9d0cd14-fe0d-4bc1-9f2b-3d38599b42d7" providerId="ADAL" clId="{09F64D9E-6EB5-4E7F-89C8-6CFF913970AF}" dt="2026-08-27T11:51:24.027" v="42" actId="20577"/>
          <ac:spMkLst>
            <pc:docMk/>
            <pc:sldMk cId="2621646346" sldId="2147374476"/>
            <ac:spMk id="24" creationId="{957926FE-0D6B-DCD7-B5BF-6F63367FB44F}"/>
          </ac:spMkLst>
        </pc:spChg>
        <pc:spChg chg="add">
          <ac:chgData name="Anastasiia ZHELEM" userId="c9d0cd14-fe0d-4bc1-9f2b-3d38599b42d7" providerId="ADAL" clId="{09F64D9E-6EB5-4E7F-89C8-6CFF913970AF}" dt="2026-08-27T11:51:12.742" v="40" actId="22"/>
          <ac:spMkLst>
            <pc:docMk/>
            <pc:sldMk cId="2621646346" sldId="2147374476"/>
            <ac:spMk id="25" creationId="{FAC00029-5A13-6AEA-E46B-BB8A60F0BBC3}"/>
          </ac:spMkLst>
        </pc:spChg>
        <pc:spChg chg="add">
          <ac:chgData name="Anastasiia ZHELEM" userId="c9d0cd14-fe0d-4bc1-9f2b-3d38599b42d7" providerId="ADAL" clId="{09F64D9E-6EB5-4E7F-89C8-6CFF913970AF}" dt="2026-08-27T11:51:12.742" v="40" actId="22"/>
          <ac:spMkLst>
            <pc:docMk/>
            <pc:sldMk cId="2621646346" sldId="2147374476"/>
            <ac:spMk id="27" creationId="{99C258C6-2475-9501-D699-64241E9CED2C}"/>
          </ac:spMkLst>
        </pc:spChg>
        <pc:spChg chg="add">
          <ac:chgData name="Anastasiia ZHELEM" userId="c9d0cd14-fe0d-4bc1-9f2b-3d38599b42d7" providerId="ADAL" clId="{09F64D9E-6EB5-4E7F-89C8-6CFF913970AF}" dt="2026-08-27T11:51:12.742" v="40" actId="22"/>
          <ac:spMkLst>
            <pc:docMk/>
            <pc:sldMk cId="2621646346" sldId="2147374476"/>
            <ac:spMk id="29" creationId="{25CEEA3F-3F33-D750-72CD-02B89A2A11C4}"/>
          </ac:spMkLst>
        </pc:spChg>
        <pc:spChg chg="mod">
          <ac:chgData name="Anastasiia ZHELEM" userId="c9d0cd14-fe0d-4bc1-9f2b-3d38599b42d7" providerId="ADAL" clId="{09F64D9E-6EB5-4E7F-89C8-6CFF913970AF}" dt="2026-08-27T11:51:48.500" v="48" actId="20577"/>
          <ac:spMkLst>
            <pc:docMk/>
            <pc:sldMk cId="2621646346" sldId="2147374476"/>
            <ac:spMk id="30" creationId="{AD9AE92D-1551-36DD-ED98-7CE46F2F7E3E}"/>
          </ac:spMkLst>
        </pc:spChg>
        <pc:spChg chg="add">
          <ac:chgData name="Anastasiia ZHELEM" userId="c9d0cd14-fe0d-4bc1-9f2b-3d38599b42d7" providerId="ADAL" clId="{09F64D9E-6EB5-4E7F-89C8-6CFF913970AF}" dt="2026-08-27T11:51:12.742" v="40" actId="22"/>
          <ac:spMkLst>
            <pc:docMk/>
            <pc:sldMk cId="2621646346" sldId="2147374476"/>
            <ac:spMk id="32" creationId="{44FE829B-7C96-25BB-B8E9-E77DD27ED3D5}"/>
          </ac:spMkLst>
        </pc:spChg>
        <pc:spChg chg="add">
          <ac:chgData name="Anastasiia ZHELEM" userId="c9d0cd14-fe0d-4bc1-9f2b-3d38599b42d7" providerId="ADAL" clId="{09F64D9E-6EB5-4E7F-89C8-6CFF913970AF}" dt="2026-08-27T11:51:12.742" v="40" actId="22"/>
          <ac:spMkLst>
            <pc:docMk/>
            <pc:sldMk cId="2621646346" sldId="2147374476"/>
            <ac:spMk id="34" creationId="{168C3178-C981-9A82-D3C4-41A17972BBEC}"/>
          </ac:spMkLst>
        </pc:spChg>
        <pc:spChg chg="add">
          <ac:chgData name="Anastasiia ZHELEM" userId="c9d0cd14-fe0d-4bc1-9f2b-3d38599b42d7" providerId="ADAL" clId="{09F64D9E-6EB5-4E7F-89C8-6CFF913970AF}" dt="2026-08-27T11:51:12.742" v="40" actId="22"/>
          <ac:spMkLst>
            <pc:docMk/>
            <pc:sldMk cId="2621646346" sldId="2147374476"/>
            <ac:spMk id="36" creationId="{4DD881AD-2B60-8A62-17A8-5BBFFBAD0CD1}"/>
          </ac:spMkLst>
        </pc:spChg>
        <pc:spChg chg="add mod">
          <ac:chgData name="Anastasiia ZHELEM" userId="c9d0cd14-fe0d-4bc1-9f2b-3d38599b42d7" providerId="ADAL" clId="{09F64D9E-6EB5-4E7F-89C8-6CFF913970AF}" dt="2026-09-21T13:05:49.711" v="138"/>
          <ac:spMkLst>
            <pc:docMk/>
            <pc:sldMk cId="2621646346" sldId="2147374476"/>
            <ac:spMk id="38" creationId="{8BB5EEB8-C90E-A038-68CA-65331BA06C0A}"/>
          </ac:spMkLst>
        </pc:spChg>
        <pc:spChg chg="add mod">
          <ac:chgData name="Anastasiia ZHELEM" userId="c9d0cd14-fe0d-4bc1-9f2b-3d38599b42d7" providerId="ADAL" clId="{09F64D9E-6EB5-4E7F-89C8-6CFF913970AF}" dt="2026-08-27T11:52:14.378" v="51" actId="14100"/>
          <ac:spMkLst>
            <pc:docMk/>
            <pc:sldMk cId="2621646346" sldId="2147374476"/>
            <ac:spMk id="40" creationId="{9BF88B76-7E14-2944-45A8-5DE76BA9BE88}"/>
          </ac:spMkLst>
        </pc:spChg>
      </pc:sldChg>
      <pc:sldChg chg="modSp mod">
        <pc:chgData name="Anastasiia ZHELEM" userId="c9d0cd14-fe0d-4bc1-9f2b-3d38599b42d7" providerId="ADAL" clId="{09F64D9E-6EB5-4E7F-89C8-6CFF913970AF}" dt="2026-09-21T13:06:43.156" v="139"/>
        <pc:sldMkLst>
          <pc:docMk/>
          <pc:sldMk cId="2807783334" sldId="2147374477"/>
        </pc:sldMkLst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2807783334" sldId="2147374477"/>
            <ac:spMk id="7" creationId="{CBA2944D-07B2-FF00-609B-38374D8A603A}"/>
          </ac:spMkLst>
        </pc:spChg>
        <pc:spChg chg="mod">
          <ac:chgData name="Anastasiia ZHELEM" userId="c9d0cd14-fe0d-4bc1-9f2b-3d38599b42d7" providerId="ADAL" clId="{09F64D9E-6EB5-4E7F-89C8-6CFF913970AF}" dt="2026-09-21T13:06:43.156" v="139"/>
          <ac:spMkLst>
            <pc:docMk/>
            <pc:sldMk cId="2807783334" sldId="2147374477"/>
            <ac:spMk id="12" creationId="{08016533-5DB8-A360-B472-774536A8FC2B}"/>
          </ac:spMkLst>
        </pc:spChg>
        <pc:spChg chg="mod">
          <ac:chgData name="Anastasiia ZHELEM" userId="c9d0cd14-fe0d-4bc1-9f2b-3d38599b42d7" providerId="ADAL" clId="{09F64D9E-6EB5-4E7F-89C8-6CFF913970AF}" dt="2026-08-27T11:38:16.125" v="25" actId="14100"/>
          <ac:spMkLst>
            <pc:docMk/>
            <pc:sldMk cId="2807783334" sldId="2147374477"/>
            <ac:spMk id="13" creationId="{E761B52B-8272-7009-9EA0-3E8AA04E9074}"/>
          </ac:spMkLst>
        </pc:spChg>
        <pc:spChg chg="mod">
          <ac:chgData name="Anastasiia ZHELEM" userId="c9d0cd14-fe0d-4bc1-9f2b-3d38599b42d7" providerId="ADAL" clId="{09F64D9E-6EB5-4E7F-89C8-6CFF913970AF}" dt="2026-08-27T11:38:18.991" v="26" actId="14100"/>
          <ac:spMkLst>
            <pc:docMk/>
            <pc:sldMk cId="2807783334" sldId="2147374477"/>
            <ac:spMk id="16" creationId="{1F056352-B649-6007-1DD8-30E4A536E1F5}"/>
          </ac:spMkLst>
        </pc:spChg>
      </pc:sldChg>
      <pc:sldChg chg="add">
        <pc:chgData name="Anastasiia ZHELEM" userId="c9d0cd14-fe0d-4bc1-9f2b-3d38599b42d7" providerId="ADAL" clId="{09F64D9E-6EB5-4E7F-89C8-6CFF913970AF}" dt="2026-08-27T11:57:41.602" v="116"/>
        <pc:sldMkLst>
          <pc:docMk/>
          <pc:sldMk cId="3255891087" sldId="2147374612"/>
        </pc:sldMkLst>
      </pc:sldChg>
      <pc:sldChg chg="delSp modSp mod">
        <pc:chgData name="Anastasiia ZHELEM" userId="c9d0cd14-fe0d-4bc1-9f2b-3d38599b42d7" providerId="ADAL" clId="{09F64D9E-6EB5-4E7F-89C8-6CFF913970AF}" dt="2026-08-27T12:01:04.253" v="136" actId="404"/>
        <pc:sldMkLst>
          <pc:docMk/>
          <pc:sldMk cId="2205186842" sldId="2147374621"/>
        </pc:sldMkLst>
        <pc:spChg chg="mod">
          <ac:chgData name="Anastasiia ZHELEM" userId="c9d0cd14-fe0d-4bc1-9f2b-3d38599b42d7" providerId="ADAL" clId="{09F64D9E-6EB5-4E7F-89C8-6CFF913970AF}" dt="2026-08-27T11:55:45.061" v="109" actId="13926"/>
          <ac:spMkLst>
            <pc:docMk/>
            <pc:sldMk cId="2205186842" sldId="2147374621"/>
            <ac:spMk id="2" creationId="{E19F1673-30AD-3945-B7AA-19A99FEDE6FE}"/>
          </ac:spMkLst>
        </pc:spChg>
        <pc:graphicFrameChg chg="mod modGraphic">
          <ac:chgData name="Anastasiia ZHELEM" userId="c9d0cd14-fe0d-4bc1-9f2b-3d38599b42d7" providerId="ADAL" clId="{09F64D9E-6EB5-4E7F-89C8-6CFF913970AF}" dt="2026-08-27T12:01:04.253" v="136" actId="404"/>
          <ac:graphicFrameMkLst>
            <pc:docMk/>
            <pc:sldMk cId="2205186842" sldId="2147374621"/>
            <ac:graphicFrameMk id="8" creationId="{F19A12B2-D298-4236-2B72-B15BBD519770}"/>
          </ac:graphicFrameMkLst>
        </pc:graphicFrameChg>
      </pc:sldChg>
      <pc:sldChg chg="modSp">
        <pc:chgData name="Anastasiia ZHELEM" userId="c9d0cd14-fe0d-4bc1-9f2b-3d38599b42d7" providerId="ADAL" clId="{09F64D9E-6EB5-4E7F-89C8-6CFF913970AF}" dt="2026-09-10T08:10:38.957" v="137"/>
        <pc:sldMkLst>
          <pc:docMk/>
          <pc:sldMk cId="2625564045" sldId="2147374628"/>
        </pc:sldMkLst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2625564045" sldId="2147374628"/>
            <ac:spMk id="6" creationId="{1B099BBA-7FD5-33B5-1E98-1CF94385586B}"/>
          </ac:spMkLst>
        </pc:spChg>
      </pc:sldChg>
      <pc:sldChg chg="modSp mod">
        <pc:chgData name="Anastasiia ZHELEM" userId="c9d0cd14-fe0d-4bc1-9f2b-3d38599b42d7" providerId="ADAL" clId="{09F64D9E-6EB5-4E7F-89C8-6CFF913970AF}" dt="2026-09-21T13:05:49.711" v="138"/>
        <pc:sldMkLst>
          <pc:docMk/>
          <pc:sldMk cId="3197405839" sldId="2147374650"/>
        </pc:sldMkLst>
        <pc:spChg chg="mod">
          <ac:chgData name="Anastasiia ZHELEM" userId="c9d0cd14-fe0d-4bc1-9f2b-3d38599b42d7" providerId="ADAL" clId="{09F64D9E-6EB5-4E7F-89C8-6CFF913970AF}" dt="2026-09-21T13:05:49.711" v="138"/>
          <ac:spMkLst>
            <pc:docMk/>
            <pc:sldMk cId="3197405839" sldId="2147374650"/>
            <ac:spMk id="2" creationId="{13882AC4-734D-855B-F862-B1D24ACCF1B9}"/>
          </ac:spMkLst>
        </pc:spChg>
        <pc:spChg chg="mod">
          <ac:chgData name="Anastasiia ZHELEM" userId="c9d0cd14-fe0d-4bc1-9f2b-3d38599b42d7" providerId="ADAL" clId="{09F64D9E-6EB5-4E7F-89C8-6CFF913970AF}" dt="2026-09-21T13:05:49.711" v="138"/>
          <ac:spMkLst>
            <pc:docMk/>
            <pc:sldMk cId="3197405839" sldId="2147374650"/>
            <ac:spMk id="3" creationId="{3266D45A-62FC-701C-F9B4-1B99E19DE44D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3197405839" sldId="2147374650"/>
            <ac:spMk id="7" creationId="{23EB7267-1E53-FF46-6E0D-F476BD4FF473}"/>
          </ac:spMkLst>
        </pc:spChg>
        <pc:spChg chg="mod">
          <ac:chgData name="Anastasiia ZHELEM" userId="c9d0cd14-fe0d-4bc1-9f2b-3d38599b42d7" providerId="ADAL" clId="{09F64D9E-6EB5-4E7F-89C8-6CFF913970AF}" dt="2026-08-27T11:37:18.988" v="18" actId="20577"/>
          <ac:spMkLst>
            <pc:docMk/>
            <pc:sldMk cId="3197405839" sldId="2147374650"/>
            <ac:spMk id="8" creationId="{B1F8EE0B-2C09-1AAE-EA84-D5399C3B81DA}"/>
          </ac:spMkLst>
        </pc:spChg>
        <pc:spChg chg="mod">
          <ac:chgData name="Anastasiia ZHELEM" userId="c9d0cd14-fe0d-4bc1-9f2b-3d38599b42d7" providerId="ADAL" clId="{09F64D9E-6EB5-4E7F-89C8-6CFF913970AF}" dt="2026-08-27T11:37:27.373" v="19"/>
          <ac:spMkLst>
            <pc:docMk/>
            <pc:sldMk cId="3197405839" sldId="2147374650"/>
            <ac:spMk id="9" creationId="{33855A34-0570-F8C8-49E6-70D64398E7D4}"/>
          </ac:spMkLst>
        </pc:spChg>
        <pc:spChg chg="mod">
          <ac:chgData name="Anastasiia ZHELEM" userId="c9d0cd14-fe0d-4bc1-9f2b-3d38599b42d7" providerId="ADAL" clId="{09F64D9E-6EB5-4E7F-89C8-6CFF913970AF}" dt="2026-08-27T11:37:28.833" v="20"/>
          <ac:spMkLst>
            <pc:docMk/>
            <pc:sldMk cId="3197405839" sldId="2147374650"/>
            <ac:spMk id="10" creationId="{9695563A-D3F3-C67B-DA1B-8C9105248725}"/>
          </ac:spMkLst>
        </pc:spChg>
        <pc:spChg chg="mod">
          <ac:chgData name="Anastasiia ZHELEM" userId="c9d0cd14-fe0d-4bc1-9f2b-3d38599b42d7" providerId="ADAL" clId="{09F64D9E-6EB5-4E7F-89C8-6CFF913970AF}" dt="2026-08-27T11:37:30.362" v="21"/>
          <ac:spMkLst>
            <pc:docMk/>
            <pc:sldMk cId="3197405839" sldId="2147374650"/>
            <ac:spMk id="11" creationId="{83641CA8-6D59-2EF9-D1EE-ADDFF5FA6A92}"/>
          </ac:spMkLst>
        </pc:spChg>
      </pc:sldChg>
      <pc:sldChg chg="modSp">
        <pc:chgData name="Anastasiia ZHELEM" userId="c9d0cd14-fe0d-4bc1-9f2b-3d38599b42d7" providerId="ADAL" clId="{09F64D9E-6EB5-4E7F-89C8-6CFF913970AF}" dt="2026-09-10T08:10:38.957" v="137"/>
        <pc:sldMkLst>
          <pc:docMk/>
          <pc:sldMk cId="4117003525" sldId="2147374652"/>
        </pc:sldMkLst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4117003525" sldId="2147374652"/>
            <ac:spMk id="6" creationId="{608A5C9A-CBD9-9CC9-B5A5-2895EF868AC2}"/>
          </ac:spMkLst>
        </pc:spChg>
      </pc:sldChg>
      <pc:sldChg chg="modSp add">
        <pc:chgData name="Anastasiia ZHELEM" userId="c9d0cd14-fe0d-4bc1-9f2b-3d38599b42d7" providerId="ADAL" clId="{09F64D9E-6EB5-4E7F-89C8-6CFF913970AF}" dt="2026-09-21T13:05:49.711" v="138"/>
        <pc:sldMkLst>
          <pc:docMk/>
          <pc:sldMk cId="3069244381" sldId="2147374655"/>
        </pc:sldMkLst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3069244381" sldId="2147374655"/>
            <ac:spMk id="7" creationId="{C3D80F75-A211-A059-4117-DE5C8DE90ECE}"/>
          </ac:spMkLst>
        </pc:spChg>
        <pc:spChg chg="mod">
          <ac:chgData name="Anastasiia ZHELEM" userId="c9d0cd14-fe0d-4bc1-9f2b-3d38599b42d7" providerId="ADAL" clId="{09F64D9E-6EB5-4E7F-89C8-6CFF913970AF}" dt="2026-09-21T13:05:49.711" v="138"/>
          <ac:spMkLst>
            <pc:docMk/>
            <pc:sldMk cId="3069244381" sldId="2147374655"/>
            <ac:spMk id="18" creationId="{657671CE-483B-5EBB-2FB3-E6A33DCB50BB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3069244381" sldId="2147374655"/>
            <ac:spMk id="19" creationId="{3D35027F-CDEA-8136-D4B9-5B82094914E7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3069244381" sldId="2147374655"/>
            <ac:spMk id="23" creationId="{AEF5FEA6-CDDD-DD24-2681-A1E154588790}"/>
          </ac:spMkLst>
        </pc:spChg>
      </pc:sldChg>
      <pc:sldChg chg="addSp delSp modSp add mod ord">
        <pc:chgData name="Anastasiia ZHELEM" userId="c9d0cd14-fe0d-4bc1-9f2b-3d38599b42d7" providerId="ADAL" clId="{09F64D9E-6EB5-4E7F-89C8-6CFF913970AF}" dt="2026-09-21T13:05:49.711" v="138"/>
        <pc:sldMkLst>
          <pc:docMk/>
          <pc:sldMk cId="3699495055" sldId="2147374656"/>
        </pc:sldMkLst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3699495055" sldId="2147374656"/>
            <ac:spMk id="7" creationId="{7BD70064-F620-D2FF-59D8-9B3D1F15B50B}"/>
          </ac:spMkLst>
        </pc:spChg>
        <pc:spChg chg="add mod">
          <ac:chgData name="Anastasiia ZHELEM" userId="c9d0cd14-fe0d-4bc1-9f2b-3d38599b42d7" providerId="ADAL" clId="{09F64D9E-6EB5-4E7F-89C8-6CFF913970AF}" dt="2026-09-21T13:05:49.711" v="138"/>
          <ac:spMkLst>
            <pc:docMk/>
            <pc:sldMk cId="3699495055" sldId="2147374656"/>
            <ac:spMk id="8" creationId="{42118E04-75D3-198F-366F-FFE697C837A7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3699495055" sldId="2147374656"/>
            <ac:spMk id="19" creationId="{8DA68906-C811-C720-FB70-0C1DCE9ED818}"/>
          </ac:spMkLst>
        </pc:spChg>
        <pc:spChg chg="mod">
          <ac:chgData name="Anastasiia ZHELEM" userId="c9d0cd14-fe0d-4bc1-9f2b-3d38599b42d7" providerId="ADAL" clId="{09F64D9E-6EB5-4E7F-89C8-6CFF913970AF}" dt="2026-08-27T11:39:55.442" v="32" actId="14100"/>
          <ac:spMkLst>
            <pc:docMk/>
            <pc:sldMk cId="3699495055" sldId="2147374656"/>
            <ac:spMk id="20" creationId="{6B21F9AA-F756-B5BD-DAE6-FF34D79725EA}"/>
          </ac:spMkLst>
        </pc:spChg>
        <pc:spChg chg="mod">
          <ac:chgData name="Anastasiia ZHELEM" userId="c9d0cd14-fe0d-4bc1-9f2b-3d38599b42d7" providerId="ADAL" clId="{09F64D9E-6EB5-4E7F-89C8-6CFF913970AF}" dt="2026-08-27T11:40:06.584" v="33" actId="14100"/>
          <ac:spMkLst>
            <pc:docMk/>
            <pc:sldMk cId="3699495055" sldId="2147374656"/>
            <ac:spMk id="21" creationId="{6CE61E41-30CA-1657-11E6-75C6D0A031DD}"/>
          </ac:spMkLst>
        </pc:spChg>
        <pc:spChg chg="mod">
          <ac:chgData name="Anastasiia ZHELEM" userId="c9d0cd14-fe0d-4bc1-9f2b-3d38599b42d7" providerId="ADAL" clId="{09F64D9E-6EB5-4E7F-89C8-6CFF913970AF}" dt="2026-08-27T11:39:55.442" v="32" actId="14100"/>
          <ac:spMkLst>
            <pc:docMk/>
            <pc:sldMk cId="3699495055" sldId="2147374656"/>
            <ac:spMk id="22" creationId="{AA67B15B-5167-CEBA-B22F-E68410E06E6B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3699495055" sldId="2147374656"/>
            <ac:spMk id="23" creationId="{5AC82B0D-3EC5-7DD1-C992-1A854A5D58AE}"/>
          </ac:spMkLst>
        </pc:spChg>
        <pc:spChg chg="mod">
          <ac:chgData name="Anastasiia ZHELEM" userId="c9d0cd14-fe0d-4bc1-9f2b-3d38599b42d7" providerId="ADAL" clId="{09F64D9E-6EB5-4E7F-89C8-6CFF913970AF}" dt="2026-08-27T11:39:55.442" v="32" actId="14100"/>
          <ac:spMkLst>
            <pc:docMk/>
            <pc:sldMk cId="3699495055" sldId="2147374656"/>
            <ac:spMk id="24" creationId="{94DE6661-B4DE-841B-8D1D-C9850B2C90ED}"/>
          </ac:spMkLst>
        </pc:spChg>
        <pc:spChg chg="mod">
          <ac:chgData name="Anastasiia ZHELEM" userId="c9d0cd14-fe0d-4bc1-9f2b-3d38599b42d7" providerId="ADAL" clId="{09F64D9E-6EB5-4E7F-89C8-6CFF913970AF}" dt="2026-08-27T11:40:06.584" v="33" actId="14100"/>
          <ac:spMkLst>
            <pc:docMk/>
            <pc:sldMk cId="3699495055" sldId="2147374656"/>
            <ac:spMk id="25" creationId="{9F02FACF-CD08-929C-5E95-47EFDCE23084}"/>
          </ac:spMkLst>
        </pc:spChg>
        <pc:spChg chg="mod">
          <ac:chgData name="Anastasiia ZHELEM" userId="c9d0cd14-fe0d-4bc1-9f2b-3d38599b42d7" providerId="ADAL" clId="{09F64D9E-6EB5-4E7F-89C8-6CFF913970AF}" dt="2026-08-27T11:39:55.442" v="32" actId="14100"/>
          <ac:spMkLst>
            <pc:docMk/>
            <pc:sldMk cId="3699495055" sldId="2147374656"/>
            <ac:spMk id="26" creationId="{69E04D5D-6DD8-35BE-C967-0A870E25F06B}"/>
          </ac:spMkLst>
        </pc:spChg>
        <pc:spChg chg="mod">
          <ac:chgData name="Anastasiia ZHELEM" userId="c9d0cd14-fe0d-4bc1-9f2b-3d38599b42d7" providerId="ADAL" clId="{09F64D9E-6EB5-4E7F-89C8-6CFF913970AF}" dt="2026-08-27T11:40:06.584" v="33" actId="14100"/>
          <ac:spMkLst>
            <pc:docMk/>
            <pc:sldMk cId="3699495055" sldId="2147374656"/>
            <ac:spMk id="27" creationId="{CBF5B7B4-3EF3-44F8-B3FD-DAA560BEB09D}"/>
          </ac:spMkLst>
        </pc:spChg>
        <pc:spChg chg="mod">
          <ac:chgData name="Anastasiia ZHELEM" userId="c9d0cd14-fe0d-4bc1-9f2b-3d38599b42d7" providerId="ADAL" clId="{09F64D9E-6EB5-4E7F-89C8-6CFF913970AF}" dt="2026-08-27T11:39:55.442" v="32" actId="14100"/>
          <ac:spMkLst>
            <pc:docMk/>
            <pc:sldMk cId="3699495055" sldId="2147374656"/>
            <ac:spMk id="28" creationId="{5683B1EF-ABA5-B471-53EE-F54C8BBA6E34}"/>
          </ac:spMkLst>
        </pc:spChg>
        <pc:spChg chg="mod">
          <ac:chgData name="Anastasiia ZHELEM" userId="c9d0cd14-fe0d-4bc1-9f2b-3d38599b42d7" providerId="ADAL" clId="{09F64D9E-6EB5-4E7F-89C8-6CFF913970AF}" dt="2026-08-27T11:40:06.584" v="33" actId="14100"/>
          <ac:spMkLst>
            <pc:docMk/>
            <pc:sldMk cId="3699495055" sldId="2147374656"/>
            <ac:spMk id="29" creationId="{51B67942-21DC-652A-E4D2-B7FEBBDBF547}"/>
          </ac:spMkLst>
        </pc:spChg>
        <pc:spChg chg="mod">
          <ac:chgData name="Anastasiia ZHELEM" userId="c9d0cd14-fe0d-4bc1-9f2b-3d38599b42d7" providerId="ADAL" clId="{09F64D9E-6EB5-4E7F-89C8-6CFF913970AF}" dt="2026-08-27T11:39:55.442" v="32" actId="14100"/>
          <ac:spMkLst>
            <pc:docMk/>
            <pc:sldMk cId="3699495055" sldId="2147374656"/>
            <ac:spMk id="30" creationId="{CB4D0A83-4A6B-B33A-D206-87792C787737}"/>
          </ac:spMkLst>
        </pc:spChg>
        <pc:spChg chg="mod">
          <ac:chgData name="Anastasiia ZHELEM" userId="c9d0cd14-fe0d-4bc1-9f2b-3d38599b42d7" providerId="ADAL" clId="{09F64D9E-6EB5-4E7F-89C8-6CFF913970AF}" dt="2026-08-27T11:40:18.779" v="34" actId="14100"/>
          <ac:spMkLst>
            <pc:docMk/>
            <pc:sldMk cId="3699495055" sldId="2147374656"/>
            <ac:spMk id="31" creationId="{2BF78D7B-7EB3-ADB0-26F8-876188A068B8}"/>
          </ac:spMkLst>
        </pc:spChg>
        <pc:spChg chg="mod">
          <ac:chgData name="Anastasiia ZHELEM" userId="c9d0cd14-fe0d-4bc1-9f2b-3d38599b42d7" providerId="ADAL" clId="{09F64D9E-6EB5-4E7F-89C8-6CFF913970AF}" dt="2026-08-27T11:39:55.442" v="32" actId="14100"/>
          <ac:spMkLst>
            <pc:docMk/>
            <pc:sldMk cId="3699495055" sldId="2147374656"/>
            <ac:spMk id="32" creationId="{EBD0EFF1-8590-1DDE-0D80-7B588C202A5E}"/>
          </ac:spMkLst>
        </pc:spChg>
        <pc:spChg chg="mod">
          <ac:chgData name="Anastasiia ZHELEM" userId="c9d0cd14-fe0d-4bc1-9f2b-3d38599b42d7" providerId="ADAL" clId="{09F64D9E-6EB5-4E7F-89C8-6CFF913970AF}" dt="2026-08-27T11:40:18.779" v="34" actId="14100"/>
          <ac:spMkLst>
            <pc:docMk/>
            <pc:sldMk cId="3699495055" sldId="2147374656"/>
            <ac:spMk id="33" creationId="{DD1FF88D-388A-448A-148E-F0AFB249EF34}"/>
          </ac:spMkLst>
        </pc:spChg>
        <pc:spChg chg="mod">
          <ac:chgData name="Anastasiia ZHELEM" userId="c9d0cd14-fe0d-4bc1-9f2b-3d38599b42d7" providerId="ADAL" clId="{09F64D9E-6EB5-4E7F-89C8-6CFF913970AF}" dt="2026-08-27T11:39:55.442" v="32" actId="14100"/>
          <ac:spMkLst>
            <pc:docMk/>
            <pc:sldMk cId="3699495055" sldId="2147374656"/>
            <ac:spMk id="34" creationId="{AFEADE80-0620-80B1-21D2-87BEDC4ACBEF}"/>
          </ac:spMkLst>
        </pc:spChg>
        <pc:spChg chg="mod">
          <ac:chgData name="Anastasiia ZHELEM" userId="c9d0cd14-fe0d-4bc1-9f2b-3d38599b42d7" providerId="ADAL" clId="{09F64D9E-6EB5-4E7F-89C8-6CFF913970AF}" dt="2026-08-27T11:40:18.779" v="34" actId="14100"/>
          <ac:spMkLst>
            <pc:docMk/>
            <pc:sldMk cId="3699495055" sldId="2147374656"/>
            <ac:spMk id="35" creationId="{5217F2BF-D51B-10E2-DEB8-2E583C4C51C0}"/>
          </ac:spMkLst>
        </pc:spChg>
        <pc:spChg chg="mod">
          <ac:chgData name="Anastasiia ZHELEM" userId="c9d0cd14-fe0d-4bc1-9f2b-3d38599b42d7" providerId="ADAL" clId="{09F64D9E-6EB5-4E7F-89C8-6CFF913970AF}" dt="2026-08-27T11:39:55.442" v="32" actId="14100"/>
          <ac:spMkLst>
            <pc:docMk/>
            <pc:sldMk cId="3699495055" sldId="2147374656"/>
            <ac:spMk id="36" creationId="{9EB67BE3-0DA2-4A9D-103C-A7B61EE8CF8A}"/>
          </ac:spMkLst>
        </pc:spChg>
        <pc:spChg chg="mod">
          <ac:chgData name="Anastasiia ZHELEM" userId="c9d0cd14-fe0d-4bc1-9f2b-3d38599b42d7" providerId="ADAL" clId="{09F64D9E-6EB5-4E7F-89C8-6CFF913970AF}" dt="2026-08-27T11:40:18.779" v="34" actId="14100"/>
          <ac:spMkLst>
            <pc:docMk/>
            <pc:sldMk cId="3699495055" sldId="2147374656"/>
            <ac:spMk id="37" creationId="{D3A72532-BAB2-D87C-BFB5-10F096B82693}"/>
          </ac:spMkLst>
        </pc:spChg>
      </pc:sldChg>
      <pc:sldChg chg="addSp modSp add mod">
        <pc:chgData name="Anastasiia ZHELEM" userId="c9d0cd14-fe0d-4bc1-9f2b-3d38599b42d7" providerId="ADAL" clId="{09F64D9E-6EB5-4E7F-89C8-6CFF913970AF}" dt="2026-09-21T13:05:49.711" v="138"/>
        <pc:sldMkLst>
          <pc:docMk/>
          <pc:sldMk cId="798133214" sldId="2147374657"/>
        </pc:sldMkLst>
        <pc:spChg chg="add">
          <ac:chgData name="Anastasiia ZHELEM" userId="c9d0cd14-fe0d-4bc1-9f2b-3d38599b42d7" providerId="ADAL" clId="{09F64D9E-6EB5-4E7F-89C8-6CFF913970AF}" dt="2026-08-27T11:52:30.681" v="53" actId="22"/>
          <ac:spMkLst>
            <pc:docMk/>
            <pc:sldMk cId="798133214" sldId="2147374657"/>
            <ac:spMk id="5" creationId="{1849FB5C-62DF-93EE-DEAD-9844CEB24FC4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798133214" sldId="2147374657"/>
            <ac:spMk id="7" creationId="{6710094C-0B56-2D77-427A-C541046A5EF6}"/>
          </ac:spMkLst>
        </pc:spChg>
        <pc:spChg chg="mod">
          <ac:chgData name="Anastasiia ZHELEM" userId="c9d0cd14-fe0d-4bc1-9f2b-3d38599b42d7" providerId="ADAL" clId="{09F64D9E-6EB5-4E7F-89C8-6CFF913970AF}" dt="2026-09-21T13:05:49.711" v="138"/>
          <ac:spMkLst>
            <pc:docMk/>
            <pc:sldMk cId="798133214" sldId="2147374657"/>
            <ac:spMk id="38" creationId="{77AC4CBE-5CCC-1EC8-D090-3626240054C3}"/>
          </ac:spMkLst>
        </pc:spChg>
        <pc:spChg chg="mod">
          <ac:chgData name="Anastasiia ZHELEM" userId="c9d0cd14-fe0d-4bc1-9f2b-3d38599b42d7" providerId="ADAL" clId="{09F64D9E-6EB5-4E7F-89C8-6CFF913970AF}" dt="2026-08-27T11:52:33.324" v="54" actId="1076"/>
          <ac:spMkLst>
            <pc:docMk/>
            <pc:sldMk cId="798133214" sldId="2147374657"/>
            <ac:spMk id="40" creationId="{05B8F659-573B-C80F-E971-87BFEE32FEE3}"/>
          </ac:spMkLst>
        </pc:spChg>
      </pc:sldChg>
      <pc:sldChg chg="modSp add mod">
        <pc:chgData name="Anastasiia ZHELEM" userId="c9d0cd14-fe0d-4bc1-9f2b-3d38599b42d7" providerId="ADAL" clId="{09F64D9E-6EB5-4E7F-89C8-6CFF913970AF}" dt="2026-09-21T13:13:20.906" v="140" actId="14100"/>
        <pc:sldMkLst>
          <pc:docMk/>
          <pc:sldMk cId="1698647381" sldId="2147374658"/>
        </pc:sldMkLst>
        <pc:spChg chg="mod">
          <ac:chgData name="Anastasiia ZHELEM" userId="c9d0cd14-fe0d-4bc1-9f2b-3d38599b42d7" providerId="ADAL" clId="{09F64D9E-6EB5-4E7F-89C8-6CFF913970AF}" dt="2026-08-27T11:53:27.235" v="70" actId="14100"/>
          <ac:spMkLst>
            <pc:docMk/>
            <pc:sldMk cId="1698647381" sldId="2147374658"/>
            <ac:spMk id="5" creationId="{C603336F-0B6F-79D6-3475-8772133B142E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1698647381" sldId="2147374658"/>
            <ac:spMk id="7" creationId="{BDC49CA3-FAF7-A015-074A-28BB6595C126}"/>
          </ac:spMkLst>
        </pc:spChg>
        <pc:spChg chg="mod">
          <ac:chgData name="Anastasiia ZHELEM" userId="c9d0cd14-fe0d-4bc1-9f2b-3d38599b42d7" providerId="ADAL" clId="{09F64D9E-6EB5-4E7F-89C8-6CFF913970AF}" dt="2026-09-21T13:05:49.711" v="138"/>
          <ac:spMkLst>
            <pc:docMk/>
            <pc:sldMk cId="1698647381" sldId="2147374658"/>
            <ac:spMk id="38" creationId="{19F4BBED-7714-2B42-C1A4-BF6D4509A9CE}"/>
          </ac:spMkLst>
        </pc:spChg>
        <pc:spChg chg="mod">
          <ac:chgData name="Anastasiia ZHELEM" userId="c9d0cd14-fe0d-4bc1-9f2b-3d38599b42d7" providerId="ADAL" clId="{09F64D9E-6EB5-4E7F-89C8-6CFF913970AF}" dt="2026-09-21T13:13:20.906" v="140" actId="14100"/>
          <ac:spMkLst>
            <pc:docMk/>
            <pc:sldMk cId="1698647381" sldId="2147374658"/>
            <ac:spMk id="40" creationId="{130DCAC7-DBBD-B67D-34FB-359498CB746B}"/>
          </ac:spMkLst>
        </pc:spChg>
      </pc:sldChg>
      <pc:sldChg chg="modSp add mod">
        <pc:chgData name="Anastasiia ZHELEM" userId="c9d0cd14-fe0d-4bc1-9f2b-3d38599b42d7" providerId="ADAL" clId="{09F64D9E-6EB5-4E7F-89C8-6CFF913970AF}" dt="2026-09-21T13:05:49.711" v="138"/>
        <pc:sldMkLst>
          <pc:docMk/>
          <pc:sldMk cId="1114686638" sldId="2147374659"/>
        </pc:sldMkLst>
        <pc:spChg chg="mod">
          <ac:chgData name="Anastasiia ZHELEM" userId="c9d0cd14-fe0d-4bc1-9f2b-3d38599b42d7" providerId="ADAL" clId="{09F64D9E-6EB5-4E7F-89C8-6CFF913970AF}" dt="2026-08-27T11:53:49.374" v="75" actId="14100"/>
          <ac:spMkLst>
            <pc:docMk/>
            <pc:sldMk cId="1114686638" sldId="2147374659"/>
            <ac:spMk id="5" creationId="{B848D488-A5DC-F138-3B78-A1D591C7EFE4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1114686638" sldId="2147374659"/>
            <ac:spMk id="7" creationId="{C836A7B9-4614-F995-C2BC-AE8794C68A0A}"/>
          </ac:spMkLst>
        </pc:spChg>
        <pc:spChg chg="mod">
          <ac:chgData name="Anastasiia ZHELEM" userId="c9d0cd14-fe0d-4bc1-9f2b-3d38599b42d7" providerId="ADAL" clId="{09F64D9E-6EB5-4E7F-89C8-6CFF913970AF}" dt="2026-09-21T13:05:49.711" v="138"/>
          <ac:spMkLst>
            <pc:docMk/>
            <pc:sldMk cId="1114686638" sldId="2147374659"/>
            <ac:spMk id="38" creationId="{07DE6CC1-C4B6-FA3E-112C-DA420E3B787F}"/>
          </ac:spMkLst>
        </pc:spChg>
        <pc:spChg chg="mod">
          <ac:chgData name="Anastasiia ZHELEM" userId="c9d0cd14-fe0d-4bc1-9f2b-3d38599b42d7" providerId="ADAL" clId="{09F64D9E-6EB5-4E7F-89C8-6CFF913970AF}" dt="2026-08-27T11:53:45.345" v="73" actId="1076"/>
          <ac:spMkLst>
            <pc:docMk/>
            <pc:sldMk cId="1114686638" sldId="2147374659"/>
            <ac:spMk id="40" creationId="{3ACDD742-B1B4-9425-7F7D-1BBF3C13485A}"/>
          </ac:spMkLst>
        </pc:spChg>
      </pc:sldChg>
      <pc:sldChg chg="modSp add mod">
        <pc:chgData name="Anastasiia ZHELEM" userId="c9d0cd14-fe0d-4bc1-9f2b-3d38599b42d7" providerId="ADAL" clId="{09F64D9E-6EB5-4E7F-89C8-6CFF913970AF}" dt="2026-09-21T13:05:49.711" v="138"/>
        <pc:sldMkLst>
          <pc:docMk/>
          <pc:sldMk cId="207690518" sldId="2147374660"/>
        </pc:sldMkLst>
        <pc:spChg chg="mod">
          <ac:chgData name="Anastasiia ZHELEM" userId="c9d0cd14-fe0d-4bc1-9f2b-3d38599b42d7" providerId="ADAL" clId="{09F64D9E-6EB5-4E7F-89C8-6CFF913970AF}" dt="2026-08-27T11:54:01.223" v="80" actId="14100"/>
          <ac:spMkLst>
            <pc:docMk/>
            <pc:sldMk cId="207690518" sldId="2147374660"/>
            <ac:spMk id="5" creationId="{5AB3C3B4-EC63-CAFB-4967-3CE18A26F57D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207690518" sldId="2147374660"/>
            <ac:spMk id="7" creationId="{6725B59D-A53C-8090-D694-3F7978614588}"/>
          </ac:spMkLst>
        </pc:spChg>
        <pc:spChg chg="mod">
          <ac:chgData name="Anastasiia ZHELEM" userId="c9d0cd14-fe0d-4bc1-9f2b-3d38599b42d7" providerId="ADAL" clId="{09F64D9E-6EB5-4E7F-89C8-6CFF913970AF}" dt="2026-09-21T13:05:49.711" v="138"/>
          <ac:spMkLst>
            <pc:docMk/>
            <pc:sldMk cId="207690518" sldId="2147374660"/>
            <ac:spMk id="38" creationId="{5D825DBB-D564-803D-A1CE-8B2770115A4E}"/>
          </ac:spMkLst>
        </pc:spChg>
        <pc:spChg chg="mod">
          <ac:chgData name="Anastasiia ZHELEM" userId="c9d0cd14-fe0d-4bc1-9f2b-3d38599b42d7" providerId="ADAL" clId="{09F64D9E-6EB5-4E7F-89C8-6CFF913970AF}" dt="2026-08-27T11:53:55.445" v="77" actId="1076"/>
          <ac:spMkLst>
            <pc:docMk/>
            <pc:sldMk cId="207690518" sldId="2147374660"/>
            <ac:spMk id="40" creationId="{1E3AAA18-7989-E2C8-E33D-46768F1802B8}"/>
          </ac:spMkLst>
        </pc:spChg>
      </pc:sldChg>
      <pc:sldChg chg="modSp add mod">
        <pc:chgData name="Anastasiia ZHELEM" userId="c9d0cd14-fe0d-4bc1-9f2b-3d38599b42d7" providerId="ADAL" clId="{09F64D9E-6EB5-4E7F-89C8-6CFF913970AF}" dt="2026-09-21T13:05:49.711" v="138"/>
        <pc:sldMkLst>
          <pc:docMk/>
          <pc:sldMk cId="1324795814" sldId="2147374661"/>
        </pc:sldMkLst>
        <pc:spChg chg="mod">
          <ac:chgData name="Anastasiia ZHELEM" userId="c9d0cd14-fe0d-4bc1-9f2b-3d38599b42d7" providerId="ADAL" clId="{09F64D9E-6EB5-4E7F-89C8-6CFF913970AF}" dt="2026-08-27T11:54:13.116" v="83" actId="14100"/>
          <ac:spMkLst>
            <pc:docMk/>
            <pc:sldMk cId="1324795814" sldId="2147374661"/>
            <ac:spMk id="5" creationId="{DB8F643C-C118-6DDD-29B8-4DC566954797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1324795814" sldId="2147374661"/>
            <ac:spMk id="7" creationId="{521C4BD9-A366-90EF-6463-F45BEA3A4222}"/>
          </ac:spMkLst>
        </pc:spChg>
        <pc:spChg chg="mod">
          <ac:chgData name="Anastasiia ZHELEM" userId="c9d0cd14-fe0d-4bc1-9f2b-3d38599b42d7" providerId="ADAL" clId="{09F64D9E-6EB5-4E7F-89C8-6CFF913970AF}" dt="2026-09-21T13:05:49.711" v="138"/>
          <ac:spMkLst>
            <pc:docMk/>
            <pc:sldMk cId="1324795814" sldId="2147374661"/>
            <ac:spMk id="38" creationId="{ADAC018F-959C-7F2B-338F-84D9C8941FC4}"/>
          </ac:spMkLst>
        </pc:spChg>
        <pc:spChg chg="mod">
          <ac:chgData name="Anastasiia ZHELEM" userId="c9d0cd14-fe0d-4bc1-9f2b-3d38599b42d7" providerId="ADAL" clId="{09F64D9E-6EB5-4E7F-89C8-6CFF913970AF}" dt="2026-08-27T11:54:09.992" v="82" actId="1076"/>
          <ac:spMkLst>
            <pc:docMk/>
            <pc:sldMk cId="1324795814" sldId="2147374661"/>
            <ac:spMk id="40" creationId="{2B84C17A-B0E8-B7BD-EEBD-5F1AE942B5F9}"/>
          </ac:spMkLst>
        </pc:spChg>
      </pc:sldChg>
      <pc:sldChg chg="modSp add mod">
        <pc:chgData name="Anastasiia ZHELEM" userId="c9d0cd14-fe0d-4bc1-9f2b-3d38599b42d7" providerId="ADAL" clId="{09F64D9E-6EB5-4E7F-89C8-6CFF913970AF}" dt="2026-09-21T13:05:49.711" v="138"/>
        <pc:sldMkLst>
          <pc:docMk/>
          <pc:sldMk cId="3341604937" sldId="2147374662"/>
        </pc:sldMkLst>
        <pc:spChg chg="mod">
          <ac:chgData name="Anastasiia ZHELEM" userId="c9d0cd14-fe0d-4bc1-9f2b-3d38599b42d7" providerId="ADAL" clId="{09F64D9E-6EB5-4E7F-89C8-6CFF913970AF}" dt="2026-08-27T11:54:22.958" v="86" actId="14100"/>
          <ac:spMkLst>
            <pc:docMk/>
            <pc:sldMk cId="3341604937" sldId="2147374662"/>
            <ac:spMk id="5" creationId="{503F46F9-2A17-316C-5E43-C7DF6988C6D2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3341604937" sldId="2147374662"/>
            <ac:spMk id="7" creationId="{5400D1FE-6A73-6E58-4B54-A4C02DC29929}"/>
          </ac:spMkLst>
        </pc:spChg>
        <pc:spChg chg="mod">
          <ac:chgData name="Anastasiia ZHELEM" userId="c9d0cd14-fe0d-4bc1-9f2b-3d38599b42d7" providerId="ADAL" clId="{09F64D9E-6EB5-4E7F-89C8-6CFF913970AF}" dt="2026-09-21T13:05:49.711" v="138"/>
          <ac:spMkLst>
            <pc:docMk/>
            <pc:sldMk cId="3341604937" sldId="2147374662"/>
            <ac:spMk id="38" creationId="{D89BD8D2-D9F5-1759-A5DA-6E6E95B2BCB4}"/>
          </ac:spMkLst>
        </pc:spChg>
        <pc:spChg chg="mod">
          <ac:chgData name="Anastasiia ZHELEM" userId="c9d0cd14-fe0d-4bc1-9f2b-3d38599b42d7" providerId="ADAL" clId="{09F64D9E-6EB5-4E7F-89C8-6CFF913970AF}" dt="2026-08-27T11:54:18.811" v="85" actId="1076"/>
          <ac:spMkLst>
            <pc:docMk/>
            <pc:sldMk cId="3341604937" sldId="2147374662"/>
            <ac:spMk id="40" creationId="{882534BF-4EC8-9322-9545-39AF366590FC}"/>
          </ac:spMkLst>
        </pc:spChg>
      </pc:sldChg>
      <pc:sldChg chg="modSp add mod">
        <pc:chgData name="Anastasiia ZHELEM" userId="c9d0cd14-fe0d-4bc1-9f2b-3d38599b42d7" providerId="ADAL" clId="{09F64D9E-6EB5-4E7F-89C8-6CFF913970AF}" dt="2026-09-21T13:05:49.711" v="138"/>
        <pc:sldMkLst>
          <pc:docMk/>
          <pc:sldMk cId="3636409425" sldId="2147374663"/>
        </pc:sldMkLst>
        <pc:spChg chg="mod">
          <ac:chgData name="Anastasiia ZHELEM" userId="c9d0cd14-fe0d-4bc1-9f2b-3d38599b42d7" providerId="ADAL" clId="{09F64D9E-6EB5-4E7F-89C8-6CFF913970AF}" dt="2026-08-27T11:54:39.916" v="92" actId="14100"/>
          <ac:spMkLst>
            <pc:docMk/>
            <pc:sldMk cId="3636409425" sldId="2147374663"/>
            <ac:spMk id="5" creationId="{6AFB4441-84CC-29A3-9CEE-0F52C90C205A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3636409425" sldId="2147374663"/>
            <ac:spMk id="7" creationId="{FEDE8DF1-126C-AC8D-1B9B-33DE57656EA3}"/>
          </ac:spMkLst>
        </pc:spChg>
        <pc:spChg chg="mod">
          <ac:chgData name="Anastasiia ZHELEM" userId="c9d0cd14-fe0d-4bc1-9f2b-3d38599b42d7" providerId="ADAL" clId="{09F64D9E-6EB5-4E7F-89C8-6CFF913970AF}" dt="2026-09-21T13:05:49.711" v="138"/>
          <ac:spMkLst>
            <pc:docMk/>
            <pc:sldMk cId="3636409425" sldId="2147374663"/>
            <ac:spMk id="38" creationId="{EAC920C1-B5A3-A8A7-8413-5C55C89A7867}"/>
          </ac:spMkLst>
        </pc:spChg>
        <pc:spChg chg="mod">
          <ac:chgData name="Anastasiia ZHELEM" userId="c9d0cd14-fe0d-4bc1-9f2b-3d38599b42d7" providerId="ADAL" clId="{09F64D9E-6EB5-4E7F-89C8-6CFF913970AF}" dt="2026-08-27T11:54:34.335" v="90" actId="1076"/>
          <ac:spMkLst>
            <pc:docMk/>
            <pc:sldMk cId="3636409425" sldId="2147374663"/>
            <ac:spMk id="40" creationId="{1B4D1843-CAC6-15AA-2FCD-8E45CE506BC0}"/>
          </ac:spMkLst>
        </pc:spChg>
      </pc:sldChg>
      <pc:sldChg chg="modSp add mod">
        <pc:chgData name="Anastasiia ZHELEM" userId="c9d0cd14-fe0d-4bc1-9f2b-3d38599b42d7" providerId="ADAL" clId="{09F64D9E-6EB5-4E7F-89C8-6CFF913970AF}" dt="2026-09-21T13:05:49.711" v="138"/>
        <pc:sldMkLst>
          <pc:docMk/>
          <pc:sldMk cId="1579201497" sldId="2147374664"/>
        </pc:sldMkLst>
        <pc:spChg chg="mod">
          <ac:chgData name="Anastasiia ZHELEM" userId="c9d0cd14-fe0d-4bc1-9f2b-3d38599b42d7" providerId="ADAL" clId="{09F64D9E-6EB5-4E7F-89C8-6CFF913970AF}" dt="2026-08-27T11:54:51.832" v="100" actId="14100"/>
          <ac:spMkLst>
            <pc:docMk/>
            <pc:sldMk cId="1579201497" sldId="2147374664"/>
            <ac:spMk id="5" creationId="{B070BDE0-F33D-5DAD-6CD2-1ECF64584A46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1579201497" sldId="2147374664"/>
            <ac:spMk id="7" creationId="{59FEA252-5BE6-F14E-6E5E-0C23A3676F82}"/>
          </ac:spMkLst>
        </pc:spChg>
        <pc:spChg chg="mod">
          <ac:chgData name="Anastasiia ZHELEM" userId="c9d0cd14-fe0d-4bc1-9f2b-3d38599b42d7" providerId="ADAL" clId="{09F64D9E-6EB5-4E7F-89C8-6CFF913970AF}" dt="2026-09-21T13:05:49.711" v="138"/>
          <ac:spMkLst>
            <pc:docMk/>
            <pc:sldMk cId="1579201497" sldId="2147374664"/>
            <ac:spMk id="38" creationId="{46951136-9339-6EE4-F7D5-80EE8F674184}"/>
          </ac:spMkLst>
        </pc:spChg>
        <pc:spChg chg="mod">
          <ac:chgData name="Anastasiia ZHELEM" userId="c9d0cd14-fe0d-4bc1-9f2b-3d38599b42d7" providerId="ADAL" clId="{09F64D9E-6EB5-4E7F-89C8-6CFF913970AF}" dt="2026-08-27T11:54:47.750" v="99" actId="1035"/>
          <ac:spMkLst>
            <pc:docMk/>
            <pc:sldMk cId="1579201497" sldId="2147374664"/>
            <ac:spMk id="40" creationId="{3458FAFD-7C7F-632F-A1A4-B04C60C58984}"/>
          </ac:spMkLst>
        </pc:spChg>
      </pc:sldChg>
      <pc:sldChg chg="addSp delSp modSp add mod">
        <pc:chgData name="Anastasiia ZHELEM" userId="c9d0cd14-fe0d-4bc1-9f2b-3d38599b42d7" providerId="ADAL" clId="{09F64D9E-6EB5-4E7F-89C8-6CFF913970AF}" dt="2026-09-21T13:05:49.711" v="138"/>
        <pc:sldMkLst>
          <pc:docMk/>
          <pc:sldMk cId="3526422667" sldId="2147374665"/>
        </pc:sldMkLst>
        <pc:spChg chg="mod">
          <ac:chgData name="Anastasiia ZHELEM" userId="c9d0cd14-fe0d-4bc1-9f2b-3d38599b42d7" providerId="ADAL" clId="{09F64D9E-6EB5-4E7F-89C8-6CFF913970AF}" dt="2026-08-27T11:55:01.667" v="104" actId="14100"/>
          <ac:spMkLst>
            <pc:docMk/>
            <pc:sldMk cId="3526422667" sldId="2147374665"/>
            <ac:spMk id="5" creationId="{9379F78B-86EA-0519-3EA6-CE2E240AA3FF}"/>
          </ac:spMkLst>
        </pc:spChg>
        <pc:spChg chg="mod">
          <ac:chgData name="Anastasiia ZHELEM" userId="c9d0cd14-fe0d-4bc1-9f2b-3d38599b42d7" providerId="ADAL" clId="{09F64D9E-6EB5-4E7F-89C8-6CFF913970AF}" dt="2026-09-10T08:10:38.957" v="137"/>
          <ac:spMkLst>
            <pc:docMk/>
            <pc:sldMk cId="3526422667" sldId="2147374665"/>
            <ac:spMk id="7" creationId="{C9C7BC06-F47A-C2BE-E0D6-97861A6FE12F}"/>
          </ac:spMkLst>
        </pc:spChg>
        <pc:spChg chg="add">
          <ac:chgData name="Anastasiia ZHELEM" userId="c9d0cd14-fe0d-4bc1-9f2b-3d38599b42d7" providerId="ADAL" clId="{09F64D9E-6EB5-4E7F-89C8-6CFF913970AF}" dt="2026-08-27T11:55:21.196" v="107" actId="22"/>
          <ac:spMkLst>
            <pc:docMk/>
            <pc:sldMk cId="3526422667" sldId="2147374665"/>
            <ac:spMk id="8" creationId="{655D5C33-D269-CD2E-BEA3-CF4D50859D06}"/>
          </ac:spMkLst>
        </pc:spChg>
        <pc:spChg chg="mod">
          <ac:chgData name="Anastasiia ZHELEM" userId="c9d0cd14-fe0d-4bc1-9f2b-3d38599b42d7" providerId="ADAL" clId="{09F64D9E-6EB5-4E7F-89C8-6CFF913970AF}" dt="2026-09-21T13:05:49.711" v="138"/>
          <ac:spMkLst>
            <pc:docMk/>
            <pc:sldMk cId="3526422667" sldId="2147374665"/>
            <ac:spMk id="38" creationId="{239E54A3-F0EA-69B9-BE93-1A452B17B0E7}"/>
          </ac:spMkLst>
        </pc:spChg>
      </pc:sldChg>
      <pc:sldChg chg="modSp add">
        <pc:chgData name="Anastasiia ZHELEM" userId="c9d0cd14-fe0d-4bc1-9f2b-3d38599b42d7" providerId="ADAL" clId="{09F64D9E-6EB5-4E7F-89C8-6CFF913970AF}" dt="2026-09-21T13:26:39.237" v="141"/>
        <pc:sldMkLst>
          <pc:docMk/>
          <pc:sldMk cId="2383329144" sldId="2147374666"/>
        </pc:sldMkLst>
        <pc:graphicFrameChg chg="mod">
          <ac:chgData name="Anastasiia ZHELEM" userId="c9d0cd14-fe0d-4bc1-9f2b-3d38599b42d7" providerId="ADAL" clId="{09F64D9E-6EB5-4E7F-89C8-6CFF913970AF}" dt="2026-09-21T13:26:39.237" v="141"/>
          <ac:graphicFrameMkLst>
            <pc:docMk/>
            <pc:sldMk cId="2383329144" sldId="2147374666"/>
            <ac:graphicFrameMk id="3" creationId="{90907FDB-8C17-E50C-B108-510C27CB9B5B}"/>
          </ac:graphicFrameMkLst>
        </pc:graphicFrameChg>
      </pc:sldChg>
    </pc:docChg>
  </pc:docChgLst>
  <pc:docChgLst>
    <pc:chgData name="Tanguy AJAS" userId="S::tanguy.ajas@wfp.org::54237f2c-ab83-4771-b2c3-22ee25fc7bc9" providerId="AD" clId="Web-{9C1A9B4B-5DA2-A4AF-DA45-A5313C273D76}"/>
    <pc:docChg chg="modSld">
      <pc:chgData name="Tanguy AJAS" userId="S::tanguy.ajas@wfp.org::54237f2c-ab83-4771-b2c3-22ee25fc7bc9" providerId="AD" clId="Web-{9C1A9B4B-5DA2-A4AF-DA45-A5313C273D76}" dt="2026-09-07T20:42:35.165" v="1269"/>
      <pc:docMkLst>
        <pc:docMk/>
      </pc:docMkLst>
      <pc:sldChg chg="modSp">
        <pc:chgData name="Tanguy AJAS" userId="S::tanguy.ajas@wfp.org::54237f2c-ab83-4771-b2c3-22ee25fc7bc9" providerId="AD" clId="Web-{9C1A9B4B-5DA2-A4AF-DA45-A5313C273D76}" dt="2026-09-07T20:13:28.994" v="30" actId="20577"/>
        <pc:sldMkLst>
          <pc:docMk/>
          <pc:sldMk cId="1472955817" sldId="2134809759"/>
        </pc:sldMkLst>
        <pc:spChg chg="mod">
          <ac:chgData name="Tanguy AJAS" userId="S::tanguy.ajas@wfp.org::54237f2c-ab83-4771-b2c3-22ee25fc7bc9" providerId="AD" clId="Web-{9C1A9B4B-5DA2-A4AF-DA45-A5313C273D76}" dt="2026-09-07T20:13:28.994" v="30" actId="20577"/>
          <ac:spMkLst>
            <pc:docMk/>
            <pc:sldMk cId="1472955817" sldId="2134809759"/>
            <ac:spMk id="9" creationId="{1A015D9C-C9D3-D64F-ADA5-742B12AEEA7C}"/>
          </ac:spMkLst>
        </pc:spChg>
        <pc:spChg chg="mod">
          <ac:chgData name="Tanguy AJAS" userId="S::tanguy.ajas@wfp.org::54237f2c-ab83-4771-b2c3-22ee25fc7bc9" providerId="AD" clId="Web-{9C1A9B4B-5DA2-A4AF-DA45-A5313C273D76}" dt="2026-09-07T20:13:06.385" v="3" actId="1076"/>
          <ac:spMkLst>
            <pc:docMk/>
            <pc:sldMk cId="1472955817" sldId="2134809759"/>
            <ac:spMk id="12" creationId="{52D83F10-A12A-DC43-92D2-9708578359F6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15:16.119" v="177" actId="1076"/>
        <pc:sldMkLst>
          <pc:docMk/>
          <pc:sldMk cId="1050151842" sldId="2134809774"/>
        </pc:sldMkLst>
        <pc:spChg chg="mod">
          <ac:chgData name="Tanguy AJAS" userId="S::tanguy.ajas@wfp.org::54237f2c-ab83-4771-b2c3-22ee25fc7bc9" providerId="AD" clId="Web-{9C1A9B4B-5DA2-A4AF-DA45-A5313C273D76}" dt="2026-09-07T20:15:16.119" v="177" actId="1076"/>
          <ac:spMkLst>
            <pc:docMk/>
            <pc:sldMk cId="1050151842" sldId="2134809774"/>
            <ac:spMk id="7" creationId="{34C4F818-6B7D-4EE0-B264-F54F9C997263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15:32.181" v="182" actId="20577"/>
        <pc:sldMkLst>
          <pc:docMk/>
          <pc:sldMk cId="1916301827" sldId="2147374468"/>
        </pc:sldMkLst>
        <pc:spChg chg="mod">
          <ac:chgData name="Tanguy AJAS" userId="S::tanguy.ajas@wfp.org::54237f2c-ab83-4771-b2c3-22ee25fc7bc9" providerId="AD" clId="Web-{9C1A9B4B-5DA2-A4AF-DA45-A5313C273D76}" dt="2026-09-07T20:15:32.181" v="182" actId="20577"/>
          <ac:spMkLst>
            <pc:docMk/>
            <pc:sldMk cId="1916301827" sldId="2147374468"/>
            <ac:spMk id="6" creationId="{B81513AA-70C0-2F69-EB23-DEDED1331BB0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18:00.916" v="253" actId="20577"/>
        <pc:sldMkLst>
          <pc:docMk/>
          <pc:sldMk cId="824782823" sldId="2147374474"/>
        </pc:sldMkLst>
        <pc:spChg chg="mod">
          <ac:chgData name="Tanguy AJAS" userId="S::tanguy.ajas@wfp.org::54237f2c-ab83-4771-b2c3-22ee25fc7bc9" providerId="AD" clId="Web-{9C1A9B4B-5DA2-A4AF-DA45-A5313C273D76}" dt="2026-09-07T20:18:00.916" v="253" actId="20577"/>
          <ac:spMkLst>
            <pc:docMk/>
            <pc:sldMk cId="824782823" sldId="2147374474"/>
            <ac:spMk id="6" creationId="{0C9028E9-B05B-C063-C137-14B9CDD03C30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30:14.775" v="630" actId="20577"/>
        <pc:sldMkLst>
          <pc:docMk/>
          <pc:sldMk cId="2621646346" sldId="2147374476"/>
        </pc:sldMkLst>
        <pc:spChg chg="mod">
          <ac:chgData name="Tanguy AJAS" userId="S::tanguy.ajas@wfp.org::54237f2c-ab83-4771-b2c3-22ee25fc7bc9" providerId="AD" clId="Web-{9C1A9B4B-5DA2-A4AF-DA45-A5313C273D76}" dt="2026-09-07T20:27:59.931" v="552" actId="20577"/>
          <ac:spMkLst>
            <pc:docMk/>
            <pc:sldMk cId="2621646346" sldId="2147374476"/>
            <ac:spMk id="4" creationId="{E145C47D-58AB-A5F2-5DDE-C1426587F232}"/>
          </ac:spMkLst>
        </pc:spChg>
        <pc:spChg chg="mod">
          <ac:chgData name="Tanguy AJAS" userId="S::tanguy.ajas@wfp.org::54237f2c-ab83-4771-b2c3-22ee25fc7bc9" providerId="AD" clId="Web-{9C1A9B4B-5DA2-A4AF-DA45-A5313C273D76}" dt="2026-09-07T20:16:39.306" v="206" actId="20577"/>
          <ac:spMkLst>
            <pc:docMk/>
            <pc:sldMk cId="2621646346" sldId="2147374476"/>
            <ac:spMk id="7" creationId="{23EB7267-1E53-FF46-6E0D-F476BD4FF473}"/>
          </ac:spMkLst>
        </pc:spChg>
        <pc:spChg chg="mod">
          <ac:chgData name="Tanguy AJAS" userId="S::tanguy.ajas@wfp.org::54237f2c-ab83-4771-b2c3-22ee25fc7bc9" providerId="AD" clId="Web-{9C1A9B4B-5DA2-A4AF-DA45-A5313C273D76}" dt="2026-09-07T20:27:31.259" v="507" actId="20577"/>
          <ac:spMkLst>
            <pc:docMk/>
            <pc:sldMk cId="2621646346" sldId="2147374476"/>
            <ac:spMk id="9" creationId="{01AE3AB2-BAD8-ADDB-0CF3-4F5D5525C507}"/>
          </ac:spMkLst>
        </pc:spChg>
        <pc:spChg chg="mod">
          <ac:chgData name="Tanguy AJAS" userId="S::tanguy.ajas@wfp.org::54237f2c-ab83-4771-b2c3-22ee25fc7bc9" providerId="AD" clId="Web-{9C1A9B4B-5DA2-A4AF-DA45-A5313C273D76}" dt="2026-09-07T20:27:41.619" v="520" actId="20577"/>
          <ac:spMkLst>
            <pc:docMk/>
            <pc:sldMk cId="2621646346" sldId="2147374476"/>
            <ac:spMk id="32" creationId="{44FE829B-7C96-25BB-B8E9-E77DD27ED3D5}"/>
          </ac:spMkLst>
        </pc:spChg>
        <pc:spChg chg="mod">
          <ac:chgData name="Tanguy AJAS" userId="S::tanguy.ajas@wfp.org::54237f2c-ab83-4771-b2c3-22ee25fc7bc9" providerId="AD" clId="Web-{9C1A9B4B-5DA2-A4AF-DA45-A5313C273D76}" dt="2026-09-07T20:27:36.384" v="515" actId="20577"/>
          <ac:spMkLst>
            <pc:docMk/>
            <pc:sldMk cId="2621646346" sldId="2147374476"/>
            <ac:spMk id="36" creationId="{4DD881AD-2B60-8A62-17A8-5BBFFBAD0CD1}"/>
          </ac:spMkLst>
        </pc:spChg>
        <pc:spChg chg="mod">
          <ac:chgData name="Tanguy AJAS" userId="S::tanguy.ajas@wfp.org::54237f2c-ab83-4771-b2c3-22ee25fc7bc9" providerId="AD" clId="Web-{9C1A9B4B-5DA2-A4AF-DA45-A5313C273D76}" dt="2026-09-07T20:30:14.775" v="630" actId="20577"/>
          <ac:spMkLst>
            <pc:docMk/>
            <pc:sldMk cId="2621646346" sldId="2147374476"/>
            <ac:spMk id="38" creationId="{8BB5EEB8-C90E-A038-68CA-65331BA06C0A}"/>
          </ac:spMkLst>
        </pc:spChg>
        <pc:spChg chg="mod">
          <ac:chgData name="Tanguy AJAS" userId="S::tanguy.ajas@wfp.org::54237f2c-ab83-4771-b2c3-22ee25fc7bc9" providerId="AD" clId="Web-{9C1A9B4B-5DA2-A4AF-DA45-A5313C273D76}" dt="2026-09-07T20:27:48.603" v="522" actId="14100"/>
          <ac:spMkLst>
            <pc:docMk/>
            <pc:sldMk cId="2621646346" sldId="2147374476"/>
            <ac:spMk id="40" creationId="{9BF88B76-7E14-2944-45A8-5DE76BA9BE88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25:36.681" v="471" actId="20577"/>
        <pc:sldMkLst>
          <pc:docMk/>
          <pc:sldMk cId="2807783334" sldId="2147374477"/>
        </pc:sldMkLst>
        <pc:spChg chg="mod">
          <ac:chgData name="Tanguy AJAS" userId="S::tanguy.ajas@wfp.org::54237f2c-ab83-4771-b2c3-22ee25fc7bc9" providerId="AD" clId="Web-{9C1A9B4B-5DA2-A4AF-DA45-A5313C273D76}" dt="2026-09-07T20:15:56.650" v="194" actId="20577"/>
          <ac:spMkLst>
            <pc:docMk/>
            <pc:sldMk cId="2807783334" sldId="2147374477"/>
            <ac:spMk id="7" creationId="{CBA2944D-07B2-FF00-609B-38374D8A603A}"/>
          </ac:spMkLst>
        </pc:spChg>
        <pc:spChg chg="mod">
          <ac:chgData name="Tanguy AJAS" userId="S::tanguy.ajas@wfp.org::54237f2c-ab83-4771-b2c3-22ee25fc7bc9" providerId="AD" clId="Web-{9C1A9B4B-5DA2-A4AF-DA45-A5313C273D76}" dt="2026-09-07T20:25:07.494" v="443" actId="20577"/>
          <ac:spMkLst>
            <pc:docMk/>
            <pc:sldMk cId="2807783334" sldId="2147374477"/>
            <ac:spMk id="12" creationId="{08016533-5DB8-A360-B472-774536A8FC2B}"/>
          </ac:spMkLst>
        </pc:spChg>
        <pc:spChg chg="mod">
          <ac:chgData name="Tanguy AJAS" userId="S::tanguy.ajas@wfp.org::54237f2c-ab83-4771-b2c3-22ee25fc7bc9" providerId="AD" clId="Web-{9C1A9B4B-5DA2-A4AF-DA45-A5313C273D76}" dt="2026-09-07T20:25:36.681" v="471" actId="20577"/>
          <ac:spMkLst>
            <pc:docMk/>
            <pc:sldMk cId="2807783334" sldId="2147374477"/>
            <ac:spMk id="13" creationId="{E761B52B-8272-7009-9EA0-3E8AA04E9074}"/>
          </ac:spMkLst>
        </pc:spChg>
        <pc:spChg chg="mod">
          <ac:chgData name="Tanguy AJAS" userId="S::tanguy.ajas@wfp.org::54237f2c-ab83-4771-b2c3-22ee25fc7bc9" providerId="AD" clId="Web-{9C1A9B4B-5DA2-A4AF-DA45-A5313C273D76}" dt="2026-09-07T20:24:41.228" v="421" actId="20577"/>
          <ac:spMkLst>
            <pc:docMk/>
            <pc:sldMk cId="2807783334" sldId="2147374477"/>
            <ac:spMk id="16" creationId="{1F056352-B649-6007-1DD8-30E4A536E1F5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41:17.556" v="1164"/>
        <pc:sldMkLst>
          <pc:docMk/>
          <pc:sldMk cId="2205186842" sldId="2147374621"/>
        </pc:sldMkLst>
        <pc:spChg chg="mod">
          <ac:chgData name="Tanguy AJAS" userId="S::tanguy.ajas@wfp.org::54237f2c-ab83-4771-b2c3-22ee25fc7bc9" providerId="AD" clId="Web-{9C1A9B4B-5DA2-A4AF-DA45-A5313C273D76}" dt="2026-09-07T20:40:26.571" v="1140" actId="14100"/>
          <ac:spMkLst>
            <pc:docMk/>
            <pc:sldMk cId="2205186842" sldId="2147374621"/>
            <ac:spMk id="2" creationId="{E19F1673-30AD-3945-B7AA-19A99FEDE6FE}"/>
          </ac:spMkLst>
        </pc:spChg>
        <pc:graphicFrameChg chg="mod modGraphic">
          <ac:chgData name="Tanguy AJAS" userId="S::tanguy.ajas@wfp.org::54237f2c-ab83-4771-b2c3-22ee25fc7bc9" providerId="AD" clId="Web-{9C1A9B4B-5DA2-A4AF-DA45-A5313C273D76}" dt="2026-09-07T20:41:17.556" v="1164"/>
          <ac:graphicFrameMkLst>
            <pc:docMk/>
            <pc:sldMk cId="2205186842" sldId="2147374621"/>
            <ac:graphicFrameMk id="8" creationId="{F19A12B2-D298-4236-2B72-B15BBD519770}"/>
          </ac:graphicFrameMkLst>
        </pc:graphicFrameChg>
      </pc:sldChg>
      <pc:sldChg chg="modSp">
        <pc:chgData name="Tanguy AJAS" userId="S::tanguy.ajas@wfp.org::54237f2c-ab83-4771-b2c3-22ee25fc7bc9" providerId="AD" clId="Web-{9C1A9B4B-5DA2-A4AF-DA45-A5313C273D76}" dt="2026-09-07T20:18:08.853" v="258" actId="20577"/>
        <pc:sldMkLst>
          <pc:docMk/>
          <pc:sldMk cId="2625564045" sldId="2147374628"/>
        </pc:sldMkLst>
        <pc:spChg chg="mod">
          <ac:chgData name="Tanguy AJAS" userId="S::tanguy.ajas@wfp.org::54237f2c-ab83-4771-b2c3-22ee25fc7bc9" providerId="AD" clId="Web-{9C1A9B4B-5DA2-A4AF-DA45-A5313C273D76}" dt="2026-09-07T20:18:08.853" v="258" actId="20577"/>
          <ac:spMkLst>
            <pc:docMk/>
            <pc:sldMk cId="2625564045" sldId="2147374628"/>
            <ac:spMk id="6" creationId="{1B099BBA-7FD5-33B5-1E98-1CF94385586B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20:50.916" v="336" actId="20577"/>
        <pc:sldMkLst>
          <pc:docMk/>
          <pc:sldMk cId="3197405839" sldId="2147374650"/>
        </pc:sldMkLst>
        <pc:spChg chg="mod">
          <ac:chgData name="Tanguy AJAS" userId="S::tanguy.ajas@wfp.org::54237f2c-ab83-4771-b2c3-22ee25fc7bc9" providerId="AD" clId="Web-{9C1A9B4B-5DA2-A4AF-DA45-A5313C273D76}" dt="2026-09-07T20:19:56.994" v="284" actId="20577"/>
          <ac:spMkLst>
            <pc:docMk/>
            <pc:sldMk cId="3197405839" sldId="2147374650"/>
            <ac:spMk id="2" creationId="{13882AC4-734D-855B-F862-B1D24ACCF1B9}"/>
          </ac:spMkLst>
        </pc:spChg>
        <pc:spChg chg="mod">
          <ac:chgData name="Tanguy AJAS" userId="S::tanguy.ajas@wfp.org::54237f2c-ab83-4771-b2c3-22ee25fc7bc9" providerId="AD" clId="Web-{9C1A9B4B-5DA2-A4AF-DA45-A5313C273D76}" dt="2026-09-07T20:20:11.103" v="291" actId="20577"/>
          <ac:spMkLst>
            <pc:docMk/>
            <pc:sldMk cId="3197405839" sldId="2147374650"/>
            <ac:spMk id="3" creationId="{3266D45A-62FC-701C-F9B4-1B99E19DE44D}"/>
          </ac:spMkLst>
        </pc:spChg>
        <pc:spChg chg="mod">
          <ac:chgData name="Tanguy AJAS" userId="S::tanguy.ajas@wfp.org::54237f2c-ab83-4771-b2c3-22ee25fc7bc9" providerId="AD" clId="Web-{9C1A9B4B-5DA2-A4AF-DA45-A5313C273D76}" dt="2026-09-07T20:19:06.791" v="270" actId="14100"/>
          <ac:spMkLst>
            <pc:docMk/>
            <pc:sldMk cId="3197405839" sldId="2147374650"/>
            <ac:spMk id="4" creationId="{E145C47D-58AB-A5F2-5DDE-C1426587F232}"/>
          </ac:spMkLst>
        </pc:spChg>
        <pc:spChg chg="mod">
          <ac:chgData name="Tanguy AJAS" userId="S::tanguy.ajas@wfp.org::54237f2c-ab83-4771-b2c3-22ee25fc7bc9" providerId="AD" clId="Web-{9C1A9B4B-5DA2-A4AF-DA45-A5313C273D76}" dt="2026-09-07T20:15:40.166" v="186" actId="20577"/>
          <ac:spMkLst>
            <pc:docMk/>
            <pc:sldMk cId="3197405839" sldId="2147374650"/>
            <ac:spMk id="7" creationId="{23EB7267-1E53-FF46-6E0D-F476BD4FF473}"/>
          </ac:spMkLst>
        </pc:spChg>
        <pc:spChg chg="mod">
          <ac:chgData name="Tanguy AJAS" userId="S::tanguy.ajas@wfp.org::54237f2c-ab83-4771-b2c3-22ee25fc7bc9" providerId="AD" clId="Web-{9C1A9B4B-5DA2-A4AF-DA45-A5313C273D76}" dt="2026-09-07T20:20:37.556" v="326" actId="20577"/>
          <ac:spMkLst>
            <pc:docMk/>
            <pc:sldMk cId="3197405839" sldId="2147374650"/>
            <ac:spMk id="8" creationId="{B1F8EE0B-2C09-1AAE-EA84-D5399C3B81DA}"/>
          </ac:spMkLst>
        </pc:spChg>
        <pc:spChg chg="mod">
          <ac:chgData name="Tanguy AJAS" userId="S::tanguy.ajas@wfp.org::54237f2c-ab83-4771-b2c3-22ee25fc7bc9" providerId="AD" clId="Web-{9C1A9B4B-5DA2-A4AF-DA45-A5313C273D76}" dt="2026-09-07T20:20:42.275" v="329" actId="20577"/>
          <ac:spMkLst>
            <pc:docMk/>
            <pc:sldMk cId="3197405839" sldId="2147374650"/>
            <ac:spMk id="9" creationId="{33855A34-0570-F8C8-49E6-70D64398E7D4}"/>
          </ac:spMkLst>
        </pc:spChg>
        <pc:spChg chg="mod">
          <ac:chgData name="Tanguy AJAS" userId="S::tanguy.ajas@wfp.org::54237f2c-ab83-4771-b2c3-22ee25fc7bc9" providerId="AD" clId="Web-{9C1A9B4B-5DA2-A4AF-DA45-A5313C273D76}" dt="2026-09-07T20:20:47.306" v="333" actId="20577"/>
          <ac:spMkLst>
            <pc:docMk/>
            <pc:sldMk cId="3197405839" sldId="2147374650"/>
            <ac:spMk id="10" creationId="{9695563A-D3F3-C67B-DA1B-8C9105248725}"/>
          </ac:spMkLst>
        </pc:spChg>
        <pc:spChg chg="mod">
          <ac:chgData name="Tanguy AJAS" userId="S::tanguy.ajas@wfp.org::54237f2c-ab83-4771-b2c3-22ee25fc7bc9" providerId="AD" clId="Web-{9C1A9B4B-5DA2-A4AF-DA45-A5313C273D76}" dt="2026-09-07T20:20:50.916" v="336" actId="20577"/>
          <ac:spMkLst>
            <pc:docMk/>
            <pc:sldMk cId="3197405839" sldId="2147374650"/>
            <ac:spMk id="11" creationId="{83641CA8-6D59-2EF9-D1EE-ADDFF5FA6A92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16:08.244" v="198" actId="20577"/>
        <pc:sldMkLst>
          <pc:docMk/>
          <pc:sldMk cId="4117003525" sldId="2147374652"/>
        </pc:sldMkLst>
        <pc:spChg chg="mod">
          <ac:chgData name="Tanguy AJAS" userId="S::tanguy.ajas@wfp.org::54237f2c-ab83-4771-b2c3-22ee25fc7bc9" providerId="AD" clId="Web-{9C1A9B4B-5DA2-A4AF-DA45-A5313C273D76}" dt="2026-09-07T20:16:08.244" v="198" actId="20577"/>
          <ac:spMkLst>
            <pc:docMk/>
            <pc:sldMk cId="4117003525" sldId="2147374652"/>
            <ac:spMk id="6" creationId="{608A5C9A-CBD9-9CC9-B5A5-2895EF868AC2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30:26.837" v="638" actId="20577"/>
        <pc:sldMkLst>
          <pc:docMk/>
          <pc:sldMk cId="3069244381" sldId="2147374655"/>
        </pc:sldMkLst>
        <pc:spChg chg="mod">
          <ac:chgData name="Tanguy AJAS" userId="S::tanguy.ajas@wfp.org::54237f2c-ab83-4771-b2c3-22ee25fc7bc9" providerId="AD" clId="Web-{9C1A9B4B-5DA2-A4AF-DA45-A5313C273D76}" dt="2026-09-07T20:28:09.728" v="571" actId="20577"/>
          <ac:spMkLst>
            <pc:docMk/>
            <pc:sldMk cId="3069244381" sldId="2147374655"/>
            <ac:spMk id="4" creationId="{8B292E9B-435E-A60E-6437-62AA8194E828}"/>
          </ac:spMkLst>
        </pc:spChg>
        <pc:spChg chg="mod">
          <ac:chgData name="Tanguy AJAS" userId="S::tanguy.ajas@wfp.org::54237f2c-ab83-4771-b2c3-22ee25fc7bc9" providerId="AD" clId="Web-{9C1A9B4B-5DA2-A4AF-DA45-A5313C273D76}" dt="2026-09-07T20:15:49.025" v="190" actId="20577"/>
          <ac:spMkLst>
            <pc:docMk/>
            <pc:sldMk cId="3069244381" sldId="2147374655"/>
            <ac:spMk id="7" creationId="{C3D80F75-A211-A059-4117-DE5C8DE90ECE}"/>
          </ac:spMkLst>
        </pc:spChg>
        <pc:spChg chg="mod">
          <ac:chgData name="Tanguy AJAS" userId="S::tanguy.ajas@wfp.org::54237f2c-ab83-4771-b2c3-22ee25fc7bc9" providerId="AD" clId="Web-{9C1A9B4B-5DA2-A4AF-DA45-A5313C273D76}" dt="2026-09-07T20:30:26.837" v="638" actId="20577"/>
          <ac:spMkLst>
            <pc:docMk/>
            <pc:sldMk cId="3069244381" sldId="2147374655"/>
            <ac:spMk id="18" creationId="{657671CE-483B-5EBB-2FB3-E6A33DCB50BB}"/>
          </ac:spMkLst>
        </pc:spChg>
        <pc:spChg chg="mod">
          <ac:chgData name="Tanguy AJAS" userId="S::tanguy.ajas@wfp.org::54237f2c-ab83-4771-b2c3-22ee25fc7bc9" providerId="AD" clId="Web-{9C1A9B4B-5DA2-A4AF-DA45-A5313C273D76}" dt="2026-09-07T20:22:32.884" v="363" actId="20577"/>
          <ac:spMkLst>
            <pc:docMk/>
            <pc:sldMk cId="3069244381" sldId="2147374655"/>
            <ac:spMk id="22" creationId="{EDA9973D-7827-2407-900C-905F0B3BC14C}"/>
          </ac:spMkLst>
        </pc:spChg>
        <pc:spChg chg="mod">
          <ac:chgData name="Tanguy AJAS" userId="S::tanguy.ajas@wfp.org::54237f2c-ab83-4771-b2c3-22ee25fc7bc9" providerId="AD" clId="Web-{9C1A9B4B-5DA2-A4AF-DA45-A5313C273D76}" dt="2026-09-07T20:21:00.791" v="338" actId="20577"/>
          <ac:spMkLst>
            <pc:docMk/>
            <pc:sldMk cId="3069244381" sldId="2147374655"/>
            <ac:spMk id="23" creationId="{AEF5FEA6-CDDD-DD24-2681-A1E154588790}"/>
          </ac:spMkLst>
        </pc:spChg>
        <pc:spChg chg="mod">
          <ac:chgData name="Tanguy AJAS" userId="S::tanguy.ajas@wfp.org::54237f2c-ab83-4771-b2c3-22ee25fc7bc9" providerId="AD" clId="Web-{9C1A9B4B-5DA2-A4AF-DA45-A5313C273D76}" dt="2026-09-07T20:22:29.087" v="352" actId="20577"/>
          <ac:spMkLst>
            <pc:docMk/>
            <pc:sldMk cId="3069244381" sldId="2147374655"/>
            <ac:spMk id="31" creationId="{6F16F7A7-52AB-5A88-EC30-F3EAB95C46D6}"/>
          </ac:spMkLst>
        </pc:spChg>
        <pc:spChg chg="mod">
          <ac:chgData name="Tanguy AJAS" userId="S::tanguy.ajas@wfp.org::54237f2c-ab83-4771-b2c3-22ee25fc7bc9" providerId="AD" clId="Web-{9C1A9B4B-5DA2-A4AF-DA45-A5313C273D76}" dt="2026-09-07T20:22:41.306" v="365" actId="20577"/>
          <ac:spMkLst>
            <pc:docMk/>
            <pc:sldMk cId="3069244381" sldId="2147374655"/>
            <ac:spMk id="32" creationId="{25F7EE22-44B5-8319-6678-81F0246D5CDF}"/>
          </ac:spMkLst>
        </pc:spChg>
        <pc:spChg chg="mod">
          <ac:chgData name="Tanguy AJAS" userId="S::tanguy.ajas@wfp.org::54237f2c-ab83-4771-b2c3-22ee25fc7bc9" providerId="AD" clId="Web-{9C1A9B4B-5DA2-A4AF-DA45-A5313C273D76}" dt="2026-09-07T20:22:53.697" v="380" actId="20577"/>
          <ac:spMkLst>
            <pc:docMk/>
            <pc:sldMk cId="3069244381" sldId="2147374655"/>
            <ac:spMk id="34" creationId="{6CF759FE-8CCB-B99F-A968-C2D5B7FD794F}"/>
          </ac:spMkLst>
        </pc:spChg>
        <pc:spChg chg="mod">
          <ac:chgData name="Tanguy AJAS" userId="S::tanguy.ajas@wfp.org::54237f2c-ab83-4771-b2c3-22ee25fc7bc9" providerId="AD" clId="Web-{9C1A9B4B-5DA2-A4AF-DA45-A5313C273D76}" dt="2026-09-07T20:22:47.759" v="377" actId="20577"/>
          <ac:spMkLst>
            <pc:docMk/>
            <pc:sldMk cId="3069244381" sldId="2147374655"/>
            <ac:spMk id="36" creationId="{BE52F69F-9958-D39E-0380-56F6B2019E3E}"/>
          </ac:spMkLst>
        </pc:spChg>
        <pc:spChg chg="mod">
          <ac:chgData name="Tanguy AJAS" userId="S::tanguy.ajas@wfp.org::54237f2c-ab83-4771-b2c3-22ee25fc7bc9" providerId="AD" clId="Web-{9C1A9B4B-5DA2-A4AF-DA45-A5313C273D76}" dt="2026-09-07T20:21:04.103" v="347" actId="20577"/>
          <ac:spMkLst>
            <pc:docMk/>
            <pc:sldMk cId="3069244381" sldId="2147374655"/>
            <ac:spMk id="37" creationId="{42615CFF-AE9A-D622-0E7F-737513A2D303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30:19.509" v="635" actId="20577"/>
        <pc:sldMkLst>
          <pc:docMk/>
          <pc:sldMk cId="3699495055" sldId="2147374656"/>
        </pc:sldMkLst>
        <pc:spChg chg="mod">
          <ac:chgData name="Tanguy AJAS" userId="S::tanguy.ajas@wfp.org::54237f2c-ab83-4771-b2c3-22ee25fc7bc9" providerId="AD" clId="Web-{9C1A9B4B-5DA2-A4AF-DA45-A5313C273D76}" dt="2026-09-07T20:28:30.181" v="587" actId="20577"/>
          <ac:spMkLst>
            <pc:docMk/>
            <pc:sldMk cId="3699495055" sldId="2147374656"/>
            <ac:spMk id="4" creationId="{CAFF8DBF-EDB9-3C38-BDE5-FD82853862B2}"/>
          </ac:spMkLst>
        </pc:spChg>
        <pc:spChg chg="mod">
          <ac:chgData name="Tanguy AJAS" userId="S::tanguy.ajas@wfp.org::54237f2c-ab83-4771-b2c3-22ee25fc7bc9" providerId="AD" clId="Web-{9C1A9B4B-5DA2-A4AF-DA45-A5313C273D76}" dt="2026-09-07T20:16:20.119" v="202" actId="20577"/>
          <ac:spMkLst>
            <pc:docMk/>
            <pc:sldMk cId="3699495055" sldId="2147374656"/>
            <ac:spMk id="7" creationId="{7BD70064-F620-D2FF-59D8-9B3D1F15B50B}"/>
          </ac:spMkLst>
        </pc:spChg>
        <pc:spChg chg="mod">
          <ac:chgData name="Tanguy AJAS" userId="S::tanguy.ajas@wfp.org::54237f2c-ab83-4771-b2c3-22ee25fc7bc9" providerId="AD" clId="Web-{9C1A9B4B-5DA2-A4AF-DA45-A5313C273D76}" dt="2026-09-07T20:30:19.509" v="635" actId="20577"/>
          <ac:spMkLst>
            <pc:docMk/>
            <pc:sldMk cId="3699495055" sldId="2147374656"/>
            <ac:spMk id="8" creationId="{42118E04-75D3-198F-366F-FFE697C837A7}"/>
          </ac:spMkLst>
        </pc:spChg>
        <pc:spChg chg="mod">
          <ac:chgData name="Tanguy AJAS" userId="S::tanguy.ajas@wfp.org::54237f2c-ab83-4771-b2c3-22ee25fc7bc9" providerId="AD" clId="Web-{9C1A9B4B-5DA2-A4AF-DA45-A5313C273D76}" dt="2026-09-07T20:27:10.853" v="499" actId="20577"/>
          <ac:spMkLst>
            <pc:docMk/>
            <pc:sldMk cId="3699495055" sldId="2147374656"/>
            <ac:spMk id="22" creationId="{AA67B15B-5167-CEBA-B22F-E68410E06E6B}"/>
          </ac:spMkLst>
        </pc:spChg>
        <pc:spChg chg="mod">
          <ac:chgData name="Tanguy AJAS" userId="S::tanguy.ajas@wfp.org::54237f2c-ab83-4771-b2c3-22ee25fc7bc9" providerId="AD" clId="Web-{9C1A9B4B-5DA2-A4AF-DA45-A5313C273D76}" dt="2026-09-07T20:27:06.525" v="496" actId="20577"/>
          <ac:spMkLst>
            <pc:docMk/>
            <pc:sldMk cId="3699495055" sldId="2147374656"/>
            <ac:spMk id="23" creationId="{5AC82B0D-3EC5-7DD1-C992-1A854A5D58AE}"/>
          </ac:spMkLst>
        </pc:spChg>
        <pc:spChg chg="mod">
          <ac:chgData name="Tanguy AJAS" userId="S::tanguy.ajas@wfp.org::54237f2c-ab83-4771-b2c3-22ee25fc7bc9" providerId="AD" clId="Web-{9C1A9B4B-5DA2-A4AF-DA45-A5313C273D76}" dt="2026-09-07T20:27:04.087" v="495" actId="20577"/>
          <ac:spMkLst>
            <pc:docMk/>
            <pc:sldMk cId="3699495055" sldId="2147374656"/>
            <ac:spMk id="31" creationId="{2BF78D7B-7EB3-ADB0-26F8-876188A068B8}"/>
          </ac:spMkLst>
        </pc:spChg>
        <pc:spChg chg="mod">
          <ac:chgData name="Tanguy AJAS" userId="S::tanguy.ajas@wfp.org::54237f2c-ab83-4771-b2c3-22ee25fc7bc9" providerId="AD" clId="Web-{9C1A9B4B-5DA2-A4AF-DA45-A5313C273D76}" dt="2026-09-07T20:26:47.400" v="473" actId="20577"/>
          <ac:spMkLst>
            <pc:docMk/>
            <pc:sldMk cId="3699495055" sldId="2147374656"/>
            <ac:spMk id="32" creationId="{EBD0EFF1-8590-1DDE-0D80-7B588C202A5E}"/>
          </ac:spMkLst>
        </pc:spChg>
        <pc:spChg chg="mod">
          <ac:chgData name="Tanguy AJAS" userId="S::tanguy.ajas@wfp.org::54237f2c-ab83-4771-b2c3-22ee25fc7bc9" providerId="AD" clId="Web-{9C1A9B4B-5DA2-A4AF-DA45-A5313C273D76}" dt="2026-09-07T20:26:51.978" v="484" actId="20577"/>
          <ac:spMkLst>
            <pc:docMk/>
            <pc:sldMk cId="3699495055" sldId="2147374656"/>
            <ac:spMk id="36" creationId="{9EB67BE3-0DA2-4A9D-103C-A7B61EE8CF8A}"/>
          </ac:spMkLst>
        </pc:spChg>
        <pc:spChg chg="mod">
          <ac:chgData name="Tanguy AJAS" userId="S::tanguy.ajas@wfp.org::54237f2c-ab83-4771-b2c3-22ee25fc7bc9" providerId="AD" clId="Web-{9C1A9B4B-5DA2-A4AF-DA45-A5313C273D76}" dt="2026-09-07T20:26:55.541" v="490" actId="20577"/>
          <ac:spMkLst>
            <pc:docMk/>
            <pc:sldMk cId="3699495055" sldId="2147374656"/>
            <ac:spMk id="37" creationId="{D3A72532-BAB2-D87C-BFB5-10F096B82693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31:00.290" v="646" actId="1076"/>
        <pc:sldMkLst>
          <pc:docMk/>
          <pc:sldMk cId="798133214" sldId="2147374657"/>
        </pc:sldMkLst>
        <pc:spChg chg="mod">
          <ac:chgData name="Tanguy AJAS" userId="S::tanguy.ajas@wfp.org::54237f2c-ab83-4771-b2c3-22ee25fc7bc9" providerId="AD" clId="Web-{9C1A9B4B-5DA2-A4AF-DA45-A5313C273D76}" dt="2026-09-07T20:29:59.400" v="625" actId="20577"/>
          <ac:spMkLst>
            <pc:docMk/>
            <pc:sldMk cId="798133214" sldId="2147374657"/>
            <ac:spMk id="4" creationId="{D5762699-36E8-EFCD-111C-3659B87FED11}"/>
          </ac:spMkLst>
        </pc:spChg>
        <pc:spChg chg="mod">
          <ac:chgData name="Tanguy AJAS" userId="S::tanguy.ajas@wfp.org::54237f2c-ab83-4771-b2c3-22ee25fc7bc9" providerId="AD" clId="Web-{9C1A9B4B-5DA2-A4AF-DA45-A5313C273D76}" dt="2026-09-07T20:31:00.290" v="646" actId="1076"/>
          <ac:spMkLst>
            <pc:docMk/>
            <pc:sldMk cId="798133214" sldId="2147374657"/>
            <ac:spMk id="5" creationId="{1849FB5C-62DF-93EE-DEAD-9844CEB24FC4}"/>
          </ac:spMkLst>
        </pc:spChg>
        <pc:spChg chg="mod">
          <ac:chgData name="Tanguy AJAS" userId="S::tanguy.ajas@wfp.org::54237f2c-ab83-4771-b2c3-22ee25fc7bc9" providerId="AD" clId="Web-{9C1A9B4B-5DA2-A4AF-DA45-A5313C273D76}" dt="2026-09-07T20:16:46.103" v="214" actId="20577"/>
          <ac:spMkLst>
            <pc:docMk/>
            <pc:sldMk cId="798133214" sldId="2147374657"/>
            <ac:spMk id="7" creationId="{6710094C-0B56-2D77-427A-C541046A5EF6}"/>
          </ac:spMkLst>
        </pc:spChg>
        <pc:spChg chg="mod">
          <ac:chgData name="Tanguy AJAS" userId="S::tanguy.ajas@wfp.org::54237f2c-ab83-4771-b2c3-22ee25fc7bc9" providerId="AD" clId="Web-{9C1A9B4B-5DA2-A4AF-DA45-A5313C273D76}" dt="2026-09-07T20:29:05.400" v="594" actId="20577"/>
          <ac:spMkLst>
            <pc:docMk/>
            <pc:sldMk cId="798133214" sldId="2147374657"/>
            <ac:spMk id="9" creationId="{4B773BA6-6800-7AE1-05EC-22AEFE120CCC}"/>
          </ac:spMkLst>
        </pc:spChg>
        <pc:spChg chg="mod">
          <ac:chgData name="Tanguy AJAS" userId="S::tanguy.ajas@wfp.org::54237f2c-ab83-4771-b2c3-22ee25fc7bc9" providerId="AD" clId="Web-{9C1A9B4B-5DA2-A4AF-DA45-A5313C273D76}" dt="2026-09-07T20:29:10.291" v="595" actId="20577"/>
          <ac:spMkLst>
            <pc:docMk/>
            <pc:sldMk cId="798133214" sldId="2147374657"/>
            <ac:spMk id="32" creationId="{D1BB6B7D-6FFD-AAEA-EF91-404B6A1CD0AE}"/>
          </ac:spMkLst>
        </pc:spChg>
        <pc:spChg chg="mod">
          <ac:chgData name="Tanguy AJAS" userId="S::tanguy.ajas@wfp.org::54237f2c-ab83-4771-b2c3-22ee25fc7bc9" providerId="AD" clId="Web-{9C1A9B4B-5DA2-A4AF-DA45-A5313C273D76}" dt="2026-09-07T20:29:19.384" v="606" actId="20577"/>
          <ac:spMkLst>
            <pc:docMk/>
            <pc:sldMk cId="798133214" sldId="2147374657"/>
            <ac:spMk id="36" creationId="{9153E7CF-4FFE-F6D9-C813-19458B4DD787}"/>
          </ac:spMkLst>
        </pc:spChg>
        <pc:spChg chg="mod">
          <ac:chgData name="Tanguy AJAS" userId="S::tanguy.ajas@wfp.org::54237f2c-ab83-4771-b2c3-22ee25fc7bc9" providerId="AD" clId="Web-{9C1A9B4B-5DA2-A4AF-DA45-A5313C273D76}" dt="2026-09-07T20:30:47.197" v="643" actId="20577"/>
          <ac:spMkLst>
            <pc:docMk/>
            <pc:sldMk cId="798133214" sldId="2147374657"/>
            <ac:spMk id="38" creationId="{77AC4CBE-5CCC-1EC8-D090-3626240054C3}"/>
          </ac:spMkLst>
        </pc:spChg>
        <pc:spChg chg="mod">
          <ac:chgData name="Tanguy AJAS" userId="S::tanguy.ajas@wfp.org::54237f2c-ab83-4771-b2c3-22ee25fc7bc9" providerId="AD" clId="Web-{9C1A9B4B-5DA2-A4AF-DA45-A5313C273D76}" dt="2026-09-07T20:29:33.666" v="608" actId="14100"/>
          <ac:spMkLst>
            <pc:docMk/>
            <pc:sldMk cId="798133214" sldId="2147374657"/>
            <ac:spMk id="40" creationId="{05B8F659-573B-C80F-E971-87BFEE32FEE3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31:56.884" v="689" actId="20577"/>
        <pc:sldMkLst>
          <pc:docMk/>
          <pc:sldMk cId="1698647381" sldId="2147374658"/>
        </pc:sldMkLst>
        <pc:spChg chg="mod">
          <ac:chgData name="Tanguy AJAS" userId="S::tanguy.ajas@wfp.org::54237f2c-ab83-4771-b2c3-22ee25fc7bc9" providerId="AD" clId="Web-{9C1A9B4B-5DA2-A4AF-DA45-A5313C273D76}" dt="2026-09-07T20:31:56.884" v="689" actId="20577"/>
          <ac:spMkLst>
            <pc:docMk/>
            <pc:sldMk cId="1698647381" sldId="2147374658"/>
            <ac:spMk id="4" creationId="{B7C996B3-6D40-1004-CB00-6DA4D44289EC}"/>
          </ac:spMkLst>
        </pc:spChg>
        <pc:spChg chg="mod">
          <ac:chgData name="Tanguy AJAS" userId="S::tanguy.ajas@wfp.org::54237f2c-ab83-4771-b2c3-22ee25fc7bc9" providerId="AD" clId="Web-{9C1A9B4B-5DA2-A4AF-DA45-A5313C273D76}" dt="2026-09-07T20:31:14.509" v="650" actId="1076"/>
          <ac:spMkLst>
            <pc:docMk/>
            <pc:sldMk cId="1698647381" sldId="2147374658"/>
            <ac:spMk id="5" creationId="{C603336F-0B6F-79D6-3475-8772133B142E}"/>
          </ac:spMkLst>
        </pc:spChg>
        <pc:spChg chg="mod">
          <ac:chgData name="Tanguy AJAS" userId="S::tanguy.ajas@wfp.org::54237f2c-ab83-4771-b2c3-22ee25fc7bc9" providerId="AD" clId="Web-{9C1A9B4B-5DA2-A4AF-DA45-A5313C273D76}" dt="2026-09-07T20:16:52.806" v="218" actId="20577"/>
          <ac:spMkLst>
            <pc:docMk/>
            <pc:sldMk cId="1698647381" sldId="2147374658"/>
            <ac:spMk id="7" creationId="{BDC49CA3-FAF7-A015-074A-28BB6595C126}"/>
          </ac:spMkLst>
        </pc:spChg>
        <pc:spChg chg="mod">
          <ac:chgData name="Tanguy AJAS" userId="S::tanguy.ajas@wfp.org::54237f2c-ab83-4771-b2c3-22ee25fc7bc9" providerId="AD" clId="Web-{9C1A9B4B-5DA2-A4AF-DA45-A5313C273D76}" dt="2026-09-07T20:30:07.462" v="626" actId="20577"/>
          <ac:spMkLst>
            <pc:docMk/>
            <pc:sldMk cId="1698647381" sldId="2147374658"/>
            <ac:spMk id="9" creationId="{D066E2C9-AE53-745B-5A64-6E3BF7358744}"/>
          </ac:spMkLst>
        </pc:spChg>
        <pc:spChg chg="mod">
          <ac:chgData name="Tanguy AJAS" userId="S::tanguy.ajas@wfp.org::54237f2c-ab83-4771-b2c3-22ee25fc7bc9" providerId="AD" clId="Web-{9C1A9B4B-5DA2-A4AF-DA45-A5313C273D76}" dt="2026-09-07T20:31:25.931" v="659" actId="20577"/>
          <ac:spMkLst>
            <pc:docMk/>
            <pc:sldMk cId="1698647381" sldId="2147374658"/>
            <ac:spMk id="32" creationId="{2845C86A-1430-BAD7-6941-C02941A0D057}"/>
          </ac:spMkLst>
        </pc:spChg>
        <pc:spChg chg="mod">
          <ac:chgData name="Tanguy AJAS" userId="S::tanguy.ajas@wfp.org::54237f2c-ab83-4771-b2c3-22ee25fc7bc9" providerId="AD" clId="Web-{9C1A9B4B-5DA2-A4AF-DA45-A5313C273D76}" dt="2026-09-07T20:31:32.212" v="668" actId="20577"/>
          <ac:spMkLst>
            <pc:docMk/>
            <pc:sldMk cId="1698647381" sldId="2147374658"/>
            <ac:spMk id="36" creationId="{19142BDE-F10E-F2F4-3BA8-04DDBB655AB8}"/>
          </ac:spMkLst>
        </pc:spChg>
        <pc:spChg chg="mod">
          <ac:chgData name="Tanguy AJAS" userId="S::tanguy.ajas@wfp.org::54237f2c-ab83-4771-b2c3-22ee25fc7bc9" providerId="AD" clId="Web-{9C1A9B4B-5DA2-A4AF-DA45-A5313C273D76}" dt="2026-09-07T20:31:09.431" v="649" actId="20577"/>
          <ac:spMkLst>
            <pc:docMk/>
            <pc:sldMk cId="1698647381" sldId="2147374658"/>
            <ac:spMk id="38" creationId="{19F4BBED-7714-2B42-C1A4-BF6D4509A9CE}"/>
          </ac:spMkLst>
        </pc:spChg>
        <pc:spChg chg="mod">
          <ac:chgData name="Tanguy AJAS" userId="S::tanguy.ajas@wfp.org::54237f2c-ab83-4771-b2c3-22ee25fc7bc9" providerId="AD" clId="Web-{9C1A9B4B-5DA2-A4AF-DA45-A5313C273D76}" dt="2026-09-07T20:31:41.869" v="671" actId="14100"/>
          <ac:spMkLst>
            <pc:docMk/>
            <pc:sldMk cId="1698647381" sldId="2147374658"/>
            <ac:spMk id="40" creationId="{130DCAC7-DBBD-B67D-34FB-359498CB746B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33:05.244" v="744" actId="1076"/>
        <pc:sldMkLst>
          <pc:docMk/>
          <pc:sldMk cId="1114686638" sldId="2147374659"/>
        </pc:sldMkLst>
        <pc:spChg chg="mod">
          <ac:chgData name="Tanguy AJAS" userId="S::tanguy.ajas@wfp.org::54237f2c-ab83-4771-b2c3-22ee25fc7bc9" providerId="AD" clId="Web-{9C1A9B4B-5DA2-A4AF-DA45-A5313C273D76}" dt="2026-09-07T20:32:07.509" v="717" actId="20577"/>
          <ac:spMkLst>
            <pc:docMk/>
            <pc:sldMk cId="1114686638" sldId="2147374659"/>
            <ac:spMk id="4" creationId="{20437809-EEEA-8B69-388A-1176F3FDA3E7}"/>
          </ac:spMkLst>
        </pc:spChg>
        <pc:spChg chg="mod">
          <ac:chgData name="Tanguy AJAS" userId="S::tanguy.ajas@wfp.org::54237f2c-ab83-4771-b2c3-22ee25fc7bc9" providerId="AD" clId="Web-{9C1A9B4B-5DA2-A4AF-DA45-A5313C273D76}" dt="2026-09-07T20:32:30.462" v="731" actId="1076"/>
          <ac:spMkLst>
            <pc:docMk/>
            <pc:sldMk cId="1114686638" sldId="2147374659"/>
            <ac:spMk id="5" creationId="{B848D488-A5DC-F138-3B78-A1D591C7EFE4}"/>
          </ac:spMkLst>
        </pc:spChg>
        <pc:spChg chg="mod">
          <ac:chgData name="Tanguy AJAS" userId="S::tanguy.ajas@wfp.org::54237f2c-ab83-4771-b2c3-22ee25fc7bc9" providerId="AD" clId="Web-{9C1A9B4B-5DA2-A4AF-DA45-A5313C273D76}" dt="2026-09-07T20:17:01.650" v="222" actId="20577"/>
          <ac:spMkLst>
            <pc:docMk/>
            <pc:sldMk cId="1114686638" sldId="2147374659"/>
            <ac:spMk id="7" creationId="{C836A7B9-4614-F995-C2BC-AE8794C68A0A}"/>
          </ac:spMkLst>
        </pc:spChg>
        <pc:spChg chg="mod">
          <ac:chgData name="Tanguy AJAS" userId="S::tanguy.ajas@wfp.org::54237f2c-ab83-4771-b2c3-22ee25fc7bc9" providerId="AD" clId="Web-{9C1A9B4B-5DA2-A4AF-DA45-A5313C273D76}" dt="2026-09-07T20:32:25.337" v="730" actId="20577"/>
          <ac:spMkLst>
            <pc:docMk/>
            <pc:sldMk cId="1114686638" sldId="2147374659"/>
            <ac:spMk id="9" creationId="{03B7ACBE-66CF-2C99-5F3F-534883C95DD5}"/>
          </ac:spMkLst>
        </pc:spChg>
        <pc:spChg chg="mod">
          <ac:chgData name="Tanguy AJAS" userId="S::tanguy.ajas@wfp.org::54237f2c-ab83-4771-b2c3-22ee25fc7bc9" providerId="AD" clId="Web-{9C1A9B4B-5DA2-A4AF-DA45-A5313C273D76}" dt="2026-09-07T20:32:58.009" v="736" actId="20577"/>
          <ac:spMkLst>
            <pc:docMk/>
            <pc:sldMk cId="1114686638" sldId="2147374659"/>
            <ac:spMk id="32" creationId="{F6C6AB50-746D-C26F-FEE2-4F87379278B7}"/>
          </ac:spMkLst>
        </pc:spChg>
        <pc:spChg chg="mod">
          <ac:chgData name="Tanguy AJAS" userId="S::tanguy.ajas@wfp.org::54237f2c-ab83-4771-b2c3-22ee25fc7bc9" providerId="AD" clId="Web-{9C1A9B4B-5DA2-A4AF-DA45-A5313C273D76}" dt="2026-09-07T20:33:01.712" v="743" actId="20577"/>
          <ac:spMkLst>
            <pc:docMk/>
            <pc:sldMk cId="1114686638" sldId="2147374659"/>
            <ac:spMk id="36" creationId="{8A2D785D-D98A-DD74-BC4A-45C0000F5D39}"/>
          </ac:spMkLst>
        </pc:spChg>
        <pc:spChg chg="mod">
          <ac:chgData name="Tanguy AJAS" userId="S::tanguy.ajas@wfp.org::54237f2c-ab83-4771-b2c3-22ee25fc7bc9" providerId="AD" clId="Web-{9C1A9B4B-5DA2-A4AF-DA45-A5313C273D76}" dt="2026-09-07T20:32:13.665" v="721" actId="20577"/>
          <ac:spMkLst>
            <pc:docMk/>
            <pc:sldMk cId="1114686638" sldId="2147374659"/>
            <ac:spMk id="38" creationId="{07DE6CC1-C4B6-FA3E-112C-DA420E3B787F}"/>
          </ac:spMkLst>
        </pc:spChg>
        <pc:spChg chg="mod">
          <ac:chgData name="Tanguy AJAS" userId="S::tanguy.ajas@wfp.org::54237f2c-ab83-4771-b2c3-22ee25fc7bc9" providerId="AD" clId="Web-{9C1A9B4B-5DA2-A4AF-DA45-A5313C273D76}" dt="2026-09-07T20:33:05.244" v="744" actId="1076"/>
          <ac:spMkLst>
            <pc:docMk/>
            <pc:sldMk cId="1114686638" sldId="2147374659"/>
            <ac:spMk id="40" creationId="{3ACDD742-B1B4-9425-7F7D-1BBF3C13485A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34:12.072" v="792" actId="14100"/>
        <pc:sldMkLst>
          <pc:docMk/>
          <pc:sldMk cId="207690518" sldId="2147374660"/>
        </pc:sldMkLst>
        <pc:spChg chg="mod">
          <ac:chgData name="Tanguy AJAS" userId="S::tanguy.ajas@wfp.org::54237f2c-ab83-4771-b2c3-22ee25fc7bc9" providerId="AD" clId="Web-{9C1A9B4B-5DA2-A4AF-DA45-A5313C273D76}" dt="2026-09-07T20:33:39.619" v="771" actId="20577"/>
          <ac:spMkLst>
            <pc:docMk/>
            <pc:sldMk cId="207690518" sldId="2147374660"/>
            <ac:spMk id="4" creationId="{89CE75D5-AA24-D2B6-D487-71EC94FF9571}"/>
          </ac:spMkLst>
        </pc:spChg>
        <pc:spChg chg="mod">
          <ac:chgData name="Tanguy AJAS" userId="S::tanguy.ajas@wfp.org::54237f2c-ab83-4771-b2c3-22ee25fc7bc9" providerId="AD" clId="Web-{9C1A9B4B-5DA2-A4AF-DA45-A5313C273D76}" dt="2026-09-07T20:33:52.540" v="781" actId="1076"/>
          <ac:spMkLst>
            <pc:docMk/>
            <pc:sldMk cId="207690518" sldId="2147374660"/>
            <ac:spMk id="5" creationId="{5AB3C3B4-EC63-CAFB-4967-3CE18A26F57D}"/>
          </ac:spMkLst>
        </pc:spChg>
        <pc:spChg chg="mod">
          <ac:chgData name="Tanguy AJAS" userId="S::tanguy.ajas@wfp.org::54237f2c-ab83-4771-b2c3-22ee25fc7bc9" providerId="AD" clId="Web-{9C1A9B4B-5DA2-A4AF-DA45-A5313C273D76}" dt="2026-09-07T20:17:09.775" v="226" actId="20577"/>
          <ac:spMkLst>
            <pc:docMk/>
            <pc:sldMk cId="207690518" sldId="2147374660"/>
            <ac:spMk id="7" creationId="{6725B59D-A53C-8090-D694-3F7978614588}"/>
          </ac:spMkLst>
        </pc:spChg>
        <pc:spChg chg="mod">
          <ac:chgData name="Tanguy AJAS" userId="S::tanguy.ajas@wfp.org::54237f2c-ab83-4771-b2c3-22ee25fc7bc9" providerId="AD" clId="Web-{9C1A9B4B-5DA2-A4AF-DA45-A5313C273D76}" dt="2026-09-07T20:33:47.884" v="780" actId="20577"/>
          <ac:spMkLst>
            <pc:docMk/>
            <pc:sldMk cId="207690518" sldId="2147374660"/>
            <ac:spMk id="9" creationId="{77277FB2-4EE4-A8F1-0F59-5B884A6C551B}"/>
          </ac:spMkLst>
        </pc:spChg>
        <pc:spChg chg="mod">
          <ac:chgData name="Tanguy AJAS" userId="S::tanguy.ajas@wfp.org::54237f2c-ab83-4771-b2c3-22ee25fc7bc9" providerId="AD" clId="Web-{9C1A9B4B-5DA2-A4AF-DA45-A5313C273D76}" dt="2026-09-07T20:34:00.025" v="784" actId="20577"/>
          <ac:spMkLst>
            <pc:docMk/>
            <pc:sldMk cId="207690518" sldId="2147374660"/>
            <ac:spMk id="32" creationId="{BB234F6D-E53A-F6A9-5FC8-369DD3E69E2A}"/>
          </ac:spMkLst>
        </pc:spChg>
        <pc:spChg chg="mod">
          <ac:chgData name="Tanguy AJAS" userId="S::tanguy.ajas@wfp.org::54237f2c-ab83-4771-b2c3-22ee25fc7bc9" providerId="AD" clId="Web-{9C1A9B4B-5DA2-A4AF-DA45-A5313C273D76}" dt="2026-09-07T20:34:05.165" v="790" actId="20577"/>
          <ac:spMkLst>
            <pc:docMk/>
            <pc:sldMk cId="207690518" sldId="2147374660"/>
            <ac:spMk id="36" creationId="{DD64DB9E-B3F9-C6B8-C76D-8A6BE437FDB9}"/>
          </ac:spMkLst>
        </pc:spChg>
        <pc:spChg chg="mod">
          <ac:chgData name="Tanguy AJAS" userId="S::tanguy.ajas@wfp.org::54237f2c-ab83-4771-b2c3-22ee25fc7bc9" providerId="AD" clId="Web-{9C1A9B4B-5DA2-A4AF-DA45-A5313C273D76}" dt="2026-09-07T20:33:42.884" v="774" actId="20577"/>
          <ac:spMkLst>
            <pc:docMk/>
            <pc:sldMk cId="207690518" sldId="2147374660"/>
            <ac:spMk id="38" creationId="{5D825DBB-D564-803D-A1CE-8B2770115A4E}"/>
          </ac:spMkLst>
        </pc:spChg>
        <pc:spChg chg="mod">
          <ac:chgData name="Tanguy AJAS" userId="S::tanguy.ajas@wfp.org::54237f2c-ab83-4771-b2c3-22ee25fc7bc9" providerId="AD" clId="Web-{9C1A9B4B-5DA2-A4AF-DA45-A5313C273D76}" dt="2026-09-07T20:34:12.072" v="792" actId="14100"/>
          <ac:spMkLst>
            <pc:docMk/>
            <pc:sldMk cId="207690518" sldId="2147374660"/>
            <ac:spMk id="40" creationId="{1E3AAA18-7989-E2C8-E33D-46768F1802B8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35:43.681" v="857" actId="20577"/>
        <pc:sldMkLst>
          <pc:docMk/>
          <pc:sldMk cId="1324795814" sldId="2147374661"/>
        </pc:sldMkLst>
        <pc:spChg chg="mod">
          <ac:chgData name="Tanguy AJAS" userId="S::tanguy.ajas@wfp.org::54237f2c-ab83-4771-b2c3-22ee25fc7bc9" providerId="AD" clId="Web-{9C1A9B4B-5DA2-A4AF-DA45-A5313C273D76}" dt="2026-09-07T20:35:43.681" v="857" actId="20577"/>
          <ac:spMkLst>
            <pc:docMk/>
            <pc:sldMk cId="1324795814" sldId="2147374661"/>
            <ac:spMk id="4" creationId="{03E2F6A6-263A-B2DF-D830-88E3CA5DF024}"/>
          </ac:spMkLst>
        </pc:spChg>
        <pc:spChg chg="mod">
          <ac:chgData name="Tanguy AJAS" userId="S::tanguy.ajas@wfp.org::54237f2c-ab83-4771-b2c3-22ee25fc7bc9" providerId="AD" clId="Web-{9C1A9B4B-5DA2-A4AF-DA45-A5313C273D76}" dt="2026-09-07T20:34:33.759" v="811" actId="1076"/>
          <ac:spMkLst>
            <pc:docMk/>
            <pc:sldMk cId="1324795814" sldId="2147374661"/>
            <ac:spMk id="5" creationId="{DB8F643C-C118-6DDD-29B8-4DC566954797}"/>
          </ac:spMkLst>
        </pc:spChg>
        <pc:spChg chg="mod">
          <ac:chgData name="Tanguy AJAS" userId="S::tanguy.ajas@wfp.org::54237f2c-ab83-4771-b2c3-22ee25fc7bc9" providerId="AD" clId="Web-{9C1A9B4B-5DA2-A4AF-DA45-A5313C273D76}" dt="2026-09-07T20:17:16.260" v="230" actId="20577"/>
          <ac:spMkLst>
            <pc:docMk/>
            <pc:sldMk cId="1324795814" sldId="2147374661"/>
            <ac:spMk id="7" creationId="{521C4BD9-A366-90EF-6463-F45BEA3A4222}"/>
          </ac:spMkLst>
        </pc:spChg>
        <pc:spChg chg="mod">
          <ac:chgData name="Tanguy AJAS" userId="S::tanguy.ajas@wfp.org::54237f2c-ab83-4771-b2c3-22ee25fc7bc9" providerId="AD" clId="Web-{9C1A9B4B-5DA2-A4AF-DA45-A5313C273D76}" dt="2026-09-07T20:34:22.744" v="805" actId="20577"/>
          <ac:spMkLst>
            <pc:docMk/>
            <pc:sldMk cId="1324795814" sldId="2147374661"/>
            <ac:spMk id="9" creationId="{A0D856E9-873C-A59B-38C1-CE1F17A35B15}"/>
          </ac:spMkLst>
        </pc:spChg>
        <pc:spChg chg="mod">
          <ac:chgData name="Tanguy AJAS" userId="S::tanguy.ajas@wfp.org::54237f2c-ab83-4771-b2c3-22ee25fc7bc9" providerId="AD" clId="Web-{9C1A9B4B-5DA2-A4AF-DA45-A5313C273D76}" dt="2026-09-07T20:34:40.915" v="814" actId="20577"/>
          <ac:spMkLst>
            <pc:docMk/>
            <pc:sldMk cId="1324795814" sldId="2147374661"/>
            <ac:spMk id="32" creationId="{ADB74780-8D43-EB8B-8C1D-8ADF3A5151AE}"/>
          </ac:spMkLst>
        </pc:spChg>
        <pc:spChg chg="mod">
          <ac:chgData name="Tanguy AJAS" userId="S::tanguy.ajas@wfp.org::54237f2c-ab83-4771-b2c3-22ee25fc7bc9" providerId="AD" clId="Web-{9C1A9B4B-5DA2-A4AF-DA45-A5313C273D76}" dt="2026-09-07T20:34:46.462" v="829" actId="20577"/>
          <ac:spMkLst>
            <pc:docMk/>
            <pc:sldMk cId="1324795814" sldId="2147374661"/>
            <ac:spMk id="36" creationId="{8705A45A-BA07-8511-1F08-6BF8BFA43B54}"/>
          </ac:spMkLst>
        </pc:spChg>
        <pc:spChg chg="mod">
          <ac:chgData name="Tanguy AJAS" userId="S::tanguy.ajas@wfp.org::54237f2c-ab83-4771-b2c3-22ee25fc7bc9" providerId="AD" clId="Web-{9C1A9B4B-5DA2-A4AF-DA45-A5313C273D76}" dt="2026-09-07T20:34:29.837" v="810" actId="20577"/>
          <ac:spMkLst>
            <pc:docMk/>
            <pc:sldMk cId="1324795814" sldId="2147374661"/>
            <ac:spMk id="38" creationId="{ADAC018F-959C-7F2B-338F-84D9C8941FC4}"/>
          </ac:spMkLst>
        </pc:spChg>
        <pc:spChg chg="mod">
          <ac:chgData name="Tanguy AJAS" userId="S::tanguy.ajas@wfp.org::54237f2c-ab83-4771-b2c3-22ee25fc7bc9" providerId="AD" clId="Web-{9C1A9B4B-5DA2-A4AF-DA45-A5313C273D76}" dt="2026-09-07T20:35:34.587" v="834" actId="14100"/>
          <ac:spMkLst>
            <pc:docMk/>
            <pc:sldMk cId="1324795814" sldId="2147374661"/>
            <ac:spMk id="40" creationId="{2B84C17A-B0E8-B7BD-EEBD-5F1AE942B5F9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36:23.056" v="922" actId="14100"/>
        <pc:sldMkLst>
          <pc:docMk/>
          <pc:sldMk cId="3341604937" sldId="2147374662"/>
        </pc:sldMkLst>
        <pc:spChg chg="mod">
          <ac:chgData name="Tanguy AJAS" userId="S::tanguy.ajas@wfp.org::54237f2c-ab83-4771-b2c3-22ee25fc7bc9" providerId="AD" clId="Web-{9C1A9B4B-5DA2-A4AF-DA45-A5313C273D76}" dt="2026-09-07T20:35:53.087" v="883" actId="20577"/>
          <ac:spMkLst>
            <pc:docMk/>
            <pc:sldMk cId="3341604937" sldId="2147374662"/>
            <ac:spMk id="4" creationId="{B05579CF-0E53-01EC-9065-C1C5C9C50090}"/>
          </ac:spMkLst>
        </pc:spChg>
        <pc:spChg chg="mod">
          <ac:chgData name="Tanguy AJAS" userId="S::tanguy.ajas@wfp.org::54237f2c-ab83-4771-b2c3-22ee25fc7bc9" providerId="AD" clId="Web-{9C1A9B4B-5DA2-A4AF-DA45-A5313C273D76}" dt="2026-09-07T20:36:06.853" v="909" actId="1076"/>
          <ac:spMkLst>
            <pc:docMk/>
            <pc:sldMk cId="3341604937" sldId="2147374662"/>
            <ac:spMk id="5" creationId="{503F46F9-2A17-316C-5E43-C7DF6988C6D2}"/>
          </ac:spMkLst>
        </pc:spChg>
        <pc:spChg chg="mod">
          <ac:chgData name="Tanguy AJAS" userId="S::tanguy.ajas@wfp.org::54237f2c-ab83-4771-b2c3-22ee25fc7bc9" providerId="AD" clId="Web-{9C1A9B4B-5DA2-A4AF-DA45-A5313C273D76}" dt="2026-09-07T20:17:22.088" v="234" actId="20577"/>
          <ac:spMkLst>
            <pc:docMk/>
            <pc:sldMk cId="3341604937" sldId="2147374662"/>
            <ac:spMk id="7" creationId="{5400D1FE-6A73-6E58-4B54-A4C02DC29929}"/>
          </ac:spMkLst>
        </pc:spChg>
        <pc:spChg chg="mod">
          <ac:chgData name="Tanguy AJAS" userId="S::tanguy.ajas@wfp.org::54237f2c-ab83-4771-b2c3-22ee25fc7bc9" providerId="AD" clId="Web-{9C1A9B4B-5DA2-A4AF-DA45-A5313C273D76}" dt="2026-09-07T20:36:00.790" v="907" actId="20577"/>
          <ac:spMkLst>
            <pc:docMk/>
            <pc:sldMk cId="3341604937" sldId="2147374662"/>
            <ac:spMk id="9" creationId="{7ED22471-80CC-3BE4-CFA9-D31D6BCCDFB9}"/>
          </ac:spMkLst>
        </pc:spChg>
        <pc:spChg chg="mod">
          <ac:chgData name="Tanguy AJAS" userId="S::tanguy.ajas@wfp.org::54237f2c-ab83-4771-b2c3-22ee25fc7bc9" providerId="AD" clId="Web-{9C1A9B4B-5DA2-A4AF-DA45-A5313C273D76}" dt="2026-09-07T20:36:12.447" v="913" actId="20577"/>
          <ac:spMkLst>
            <pc:docMk/>
            <pc:sldMk cId="3341604937" sldId="2147374662"/>
            <ac:spMk id="32" creationId="{DEFC8BE5-C7CD-C007-6F85-BA7778F2F270}"/>
          </ac:spMkLst>
        </pc:spChg>
        <pc:spChg chg="mod">
          <ac:chgData name="Tanguy AJAS" userId="S::tanguy.ajas@wfp.org::54237f2c-ab83-4771-b2c3-22ee25fc7bc9" providerId="AD" clId="Web-{9C1A9B4B-5DA2-A4AF-DA45-A5313C273D76}" dt="2026-09-07T20:36:16.275" v="920" actId="20577"/>
          <ac:spMkLst>
            <pc:docMk/>
            <pc:sldMk cId="3341604937" sldId="2147374662"/>
            <ac:spMk id="36" creationId="{4EAD956E-7963-BE3B-E5A8-75BF75FD3381}"/>
          </ac:spMkLst>
        </pc:spChg>
        <pc:spChg chg="mod">
          <ac:chgData name="Tanguy AJAS" userId="S::tanguy.ajas@wfp.org::54237f2c-ab83-4771-b2c3-22ee25fc7bc9" providerId="AD" clId="Web-{9C1A9B4B-5DA2-A4AF-DA45-A5313C273D76}" dt="2026-09-07T20:36:04.197" v="908" actId="20577"/>
          <ac:spMkLst>
            <pc:docMk/>
            <pc:sldMk cId="3341604937" sldId="2147374662"/>
            <ac:spMk id="38" creationId="{D89BD8D2-D9F5-1759-A5DA-6E6E95B2BCB4}"/>
          </ac:spMkLst>
        </pc:spChg>
        <pc:spChg chg="mod">
          <ac:chgData name="Tanguy AJAS" userId="S::tanguy.ajas@wfp.org::54237f2c-ab83-4771-b2c3-22ee25fc7bc9" providerId="AD" clId="Web-{9C1A9B4B-5DA2-A4AF-DA45-A5313C273D76}" dt="2026-09-07T20:36:23.056" v="922" actId="14100"/>
          <ac:spMkLst>
            <pc:docMk/>
            <pc:sldMk cId="3341604937" sldId="2147374662"/>
            <ac:spMk id="40" creationId="{882534BF-4EC8-9322-9545-39AF366590FC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37:10.993" v="983" actId="14100"/>
        <pc:sldMkLst>
          <pc:docMk/>
          <pc:sldMk cId="3636409425" sldId="2147374663"/>
        </pc:sldMkLst>
        <pc:spChg chg="mod">
          <ac:chgData name="Tanguy AJAS" userId="S::tanguy.ajas@wfp.org::54237f2c-ab83-4771-b2c3-22ee25fc7bc9" providerId="AD" clId="Web-{9C1A9B4B-5DA2-A4AF-DA45-A5313C273D76}" dt="2026-09-07T20:36:36.915" v="952" actId="20577"/>
          <ac:spMkLst>
            <pc:docMk/>
            <pc:sldMk cId="3636409425" sldId="2147374663"/>
            <ac:spMk id="4" creationId="{AB4134A3-B18B-6B56-D3DE-50218C06526F}"/>
          </ac:spMkLst>
        </pc:spChg>
        <pc:spChg chg="mod">
          <ac:chgData name="Tanguy AJAS" userId="S::tanguy.ajas@wfp.org::54237f2c-ab83-4771-b2c3-22ee25fc7bc9" providerId="AD" clId="Web-{9C1A9B4B-5DA2-A4AF-DA45-A5313C273D76}" dt="2026-09-07T20:36:54.415" v="968" actId="1076"/>
          <ac:spMkLst>
            <pc:docMk/>
            <pc:sldMk cId="3636409425" sldId="2147374663"/>
            <ac:spMk id="5" creationId="{6AFB4441-84CC-29A3-9CEE-0F52C90C205A}"/>
          </ac:spMkLst>
        </pc:spChg>
        <pc:spChg chg="mod">
          <ac:chgData name="Tanguy AJAS" userId="S::tanguy.ajas@wfp.org::54237f2c-ab83-4771-b2c3-22ee25fc7bc9" providerId="AD" clId="Web-{9C1A9B4B-5DA2-A4AF-DA45-A5313C273D76}" dt="2026-09-07T20:17:28.760" v="238" actId="20577"/>
          <ac:spMkLst>
            <pc:docMk/>
            <pc:sldMk cId="3636409425" sldId="2147374663"/>
            <ac:spMk id="7" creationId="{FEDE8DF1-126C-AC8D-1B9B-33DE57656EA3}"/>
          </ac:spMkLst>
        </pc:spChg>
        <pc:spChg chg="mod">
          <ac:chgData name="Tanguy AJAS" userId="S::tanguy.ajas@wfp.org::54237f2c-ab83-4771-b2c3-22ee25fc7bc9" providerId="AD" clId="Web-{9C1A9B4B-5DA2-A4AF-DA45-A5313C273D76}" dt="2026-09-07T20:36:45.493" v="965" actId="20577"/>
          <ac:spMkLst>
            <pc:docMk/>
            <pc:sldMk cId="3636409425" sldId="2147374663"/>
            <ac:spMk id="9" creationId="{E0406F2A-3A62-1FA6-7FC8-BAA529D61C22}"/>
          </ac:spMkLst>
        </pc:spChg>
        <pc:spChg chg="mod">
          <ac:chgData name="Tanguy AJAS" userId="S::tanguy.ajas@wfp.org::54237f2c-ab83-4771-b2c3-22ee25fc7bc9" providerId="AD" clId="Web-{9C1A9B4B-5DA2-A4AF-DA45-A5313C273D76}" dt="2026-09-07T20:36:52.306" v="967" actId="20577"/>
          <ac:spMkLst>
            <pc:docMk/>
            <pc:sldMk cId="3636409425" sldId="2147374663"/>
            <ac:spMk id="32" creationId="{C97783F5-389A-CFE0-2622-B80C418BAEF0}"/>
          </ac:spMkLst>
        </pc:spChg>
        <pc:spChg chg="mod">
          <ac:chgData name="Tanguy AJAS" userId="S::tanguy.ajas@wfp.org::54237f2c-ab83-4771-b2c3-22ee25fc7bc9" providerId="AD" clId="Web-{9C1A9B4B-5DA2-A4AF-DA45-A5313C273D76}" dt="2026-09-07T20:37:02.900" v="981" actId="20577"/>
          <ac:spMkLst>
            <pc:docMk/>
            <pc:sldMk cId="3636409425" sldId="2147374663"/>
            <ac:spMk id="36" creationId="{0AAF56E9-5B0E-0178-4735-9F3115FF9E4D}"/>
          </ac:spMkLst>
        </pc:spChg>
        <pc:spChg chg="mod">
          <ac:chgData name="Tanguy AJAS" userId="S::tanguy.ajas@wfp.org::54237f2c-ab83-4771-b2c3-22ee25fc7bc9" providerId="AD" clId="Web-{9C1A9B4B-5DA2-A4AF-DA45-A5313C273D76}" dt="2026-09-07T20:36:40.244" v="954" actId="20577"/>
          <ac:spMkLst>
            <pc:docMk/>
            <pc:sldMk cId="3636409425" sldId="2147374663"/>
            <ac:spMk id="38" creationId="{EAC920C1-B5A3-A8A7-8413-5C55C89A7867}"/>
          </ac:spMkLst>
        </pc:spChg>
        <pc:spChg chg="mod">
          <ac:chgData name="Tanguy AJAS" userId="S::tanguy.ajas@wfp.org::54237f2c-ab83-4771-b2c3-22ee25fc7bc9" providerId="AD" clId="Web-{9C1A9B4B-5DA2-A4AF-DA45-A5313C273D76}" dt="2026-09-07T20:37:10.993" v="983" actId="14100"/>
          <ac:spMkLst>
            <pc:docMk/>
            <pc:sldMk cId="3636409425" sldId="2147374663"/>
            <ac:spMk id="40" creationId="{1B4D1843-CAC6-15AA-2FCD-8E45CE506BC0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38:26.290" v="1058" actId="20577"/>
        <pc:sldMkLst>
          <pc:docMk/>
          <pc:sldMk cId="1579201497" sldId="2147374664"/>
        </pc:sldMkLst>
        <pc:spChg chg="mod">
          <ac:chgData name="Tanguy AJAS" userId="S::tanguy.ajas@wfp.org::54237f2c-ab83-4771-b2c3-22ee25fc7bc9" providerId="AD" clId="Web-{9C1A9B4B-5DA2-A4AF-DA45-A5313C273D76}" dt="2026-09-07T20:38:26.290" v="1058" actId="20577"/>
          <ac:spMkLst>
            <pc:docMk/>
            <pc:sldMk cId="1579201497" sldId="2147374664"/>
            <ac:spMk id="4" creationId="{3CAB9501-1D02-074A-1C29-4ACCDAFDD9CE}"/>
          </ac:spMkLst>
        </pc:spChg>
        <pc:spChg chg="mod">
          <ac:chgData name="Tanguy AJAS" userId="S::tanguy.ajas@wfp.org::54237f2c-ab83-4771-b2c3-22ee25fc7bc9" providerId="AD" clId="Web-{9C1A9B4B-5DA2-A4AF-DA45-A5313C273D76}" dt="2026-09-07T20:38:16.275" v="1032" actId="1076"/>
          <ac:spMkLst>
            <pc:docMk/>
            <pc:sldMk cId="1579201497" sldId="2147374664"/>
            <ac:spMk id="5" creationId="{B070BDE0-F33D-5DAD-6CD2-1ECF64584A46}"/>
          </ac:spMkLst>
        </pc:spChg>
        <pc:spChg chg="mod">
          <ac:chgData name="Tanguy AJAS" userId="S::tanguy.ajas@wfp.org::54237f2c-ab83-4771-b2c3-22ee25fc7bc9" providerId="AD" clId="Web-{9C1A9B4B-5DA2-A4AF-DA45-A5313C273D76}" dt="2026-09-07T20:17:37.681" v="242" actId="20577"/>
          <ac:spMkLst>
            <pc:docMk/>
            <pc:sldMk cId="1579201497" sldId="2147374664"/>
            <ac:spMk id="7" creationId="{59FEA252-5BE6-F14E-6E5E-0C23A3676F82}"/>
          </ac:spMkLst>
        </pc:spChg>
        <pc:spChg chg="mod">
          <ac:chgData name="Tanguy AJAS" userId="S::tanguy.ajas@wfp.org::54237f2c-ab83-4771-b2c3-22ee25fc7bc9" providerId="AD" clId="Web-{9C1A9B4B-5DA2-A4AF-DA45-A5313C273D76}" dt="2026-09-07T20:37:24.525" v="993" actId="20577"/>
          <ac:spMkLst>
            <pc:docMk/>
            <pc:sldMk cId="1579201497" sldId="2147374664"/>
            <ac:spMk id="9" creationId="{008D18BD-8695-8BA5-449C-49B2BA2FB17C}"/>
          </ac:spMkLst>
        </pc:spChg>
        <pc:spChg chg="mod">
          <ac:chgData name="Tanguy AJAS" userId="S::tanguy.ajas@wfp.org::54237f2c-ab83-4771-b2c3-22ee25fc7bc9" providerId="AD" clId="Web-{9C1A9B4B-5DA2-A4AF-DA45-A5313C273D76}" dt="2026-09-07T20:38:13.103" v="1031" actId="20577"/>
          <ac:spMkLst>
            <pc:docMk/>
            <pc:sldMk cId="1579201497" sldId="2147374664"/>
            <ac:spMk id="32" creationId="{C26918F6-30CA-16C0-A47B-C55798E421CA}"/>
          </ac:spMkLst>
        </pc:spChg>
        <pc:spChg chg="mod">
          <ac:chgData name="Tanguy AJAS" userId="S::tanguy.ajas@wfp.org::54237f2c-ab83-4771-b2c3-22ee25fc7bc9" providerId="AD" clId="Web-{9C1A9B4B-5DA2-A4AF-DA45-A5313C273D76}" dt="2026-09-07T20:37:47.900" v="1027" actId="20577"/>
          <ac:spMkLst>
            <pc:docMk/>
            <pc:sldMk cId="1579201497" sldId="2147374664"/>
            <ac:spMk id="36" creationId="{560C7DB3-0FFC-05DF-E94C-361DB25919B8}"/>
          </ac:spMkLst>
        </pc:spChg>
        <pc:spChg chg="mod">
          <ac:chgData name="Tanguy AJAS" userId="S::tanguy.ajas@wfp.org::54237f2c-ab83-4771-b2c3-22ee25fc7bc9" providerId="AD" clId="Web-{9C1A9B4B-5DA2-A4AF-DA45-A5313C273D76}" dt="2026-09-07T20:37:20.525" v="985" actId="20577"/>
          <ac:spMkLst>
            <pc:docMk/>
            <pc:sldMk cId="1579201497" sldId="2147374664"/>
            <ac:spMk id="38" creationId="{46951136-9339-6EE4-F7D5-80EE8F674184}"/>
          </ac:spMkLst>
        </pc:spChg>
        <pc:spChg chg="mod">
          <ac:chgData name="Tanguy AJAS" userId="S::tanguy.ajas@wfp.org::54237f2c-ab83-4771-b2c3-22ee25fc7bc9" providerId="AD" clId="Web-{9C1A9B4B-5DA2-A4AF-DA45-A5313C273D76}" dt="2026-09-07T20:37:54.478" v="1028" actId="14100"/>
          <ac:spMkLst>
            <pc:docMk/>
            <pc:sldMk cId="1579201497" sldId="2147374664"/>
            <ac:spMk id="40" creationId="{3458FAFD-7C7F-632F-A1A4-B04C60C58984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39:22.978" v="1130" actId="20577"/>
        <pc:sldMkLst>
          <pc:docMk/>
          <pc:sldMk cId="3526422667" sldId="2147374665"/>
        </pc:sldMkLst>
        <pc:spChg chg="mod">
          <ac:chgData name="Tanguy AJAS" userId="S::tanguy.ajas@wfp.org::54237f2c-ab83-4771-b2c3-22ee25fc7bc9" providerId="AD" clId="Web-{9C1A9B4B-5DA2-A4AF-DA45-A5313C273D76}" dt="2026-09-07T20:39:22.978" v="1130" actId="20577"/>
          <ac:spMkLst>
            <pc:docMk/>
            <pc:sldMk cId="3526422667" sldId="2147374665"/>
            <ac:spMk id="4" creationId="{557EE604-15CE-4BD3-52C7-FCCEFC955E62}"/>
          </ac:spMkLst>
        </pc:spChg>
        <pc:spChg chg="mod">
          <ac:chgData name="Tanguy AJAS" userId="S::tanguy.ajas@wfp.org::54237f2c-ab83-4771-b2c3-22ee25fc7bc9" providerId="AD" clId="Web-{9C1A9B4B-5DA2-A4AF-DA45-A5313C273D76}" dt="2026-09-07T20:38:58.665" v="1102" actId="14100"/>
          <ac:spMkLst>
            <pc:docMk/>
            <pc:sldMk cId="3526422667" sldId="2147374665"/>
            <ac:spMk id="5" creationId="{9379F78B-86EA-0519-3EA6-CE2E240AA3FF}"/>
          </ac:spMkLst>
        </pc:spChg>
        <pc:spChg chg="mod">
          <ac:chgData name="Tanguy AJAS" userId="S::tanguy.ajas@wfp.org::54237f2c-ab83-4771-b2c3-22ee25fc7bc9" providerId="AD" clId="Web-{9C1A9B4B-5DA2-A4AF-DA45-A5313C273D76}" dt="2026-09-07T20:17:43.947" v="247" actId="20577"/>
          <ac:spMkLst>
            <pc:docMk/>
            <pc:sldMk cId="3526422667" sldId="2147374665"/>
            <ac:spMk id="7" creationId="{C9C7BC06-F47A-C2BE-E0D6-97861A6FE12F}"/>
          </ac:spMkLst>
        </pc:spChg>
        <pc:spChg chg="mod">
          <ac:chgData name="Tanguy AJAS" userId="S::tanguy.ajas@wfp.org::54237f2c-ab83-4771-b2c3-22ee25fc7bc9" providerId="AD" clId="Web-{9C1A9B4B-5DA2-A4AF-DA45-A5313C273D76}" dt="2026-09-07T20:38:42.947" v="1080" actId="20577"/>
          <ac:spMkLst>
            <pc:docMk/>
            <pc:sldMk cId="3526422667" sldId="2147374665"/>
            <ac:spMk id="9" creationId="{247B6759-703C-7EC1-563E-C094B4463E94}"/>
          </ac:spMkLst>
        </pc:spChg>
        <pc:spChg chg="mod">
          <ac:chgData name="Tanguy AJAS" userId="S::tanguy.ajas@wfp.org::54237f2c-ab83-4771-b2c3-22ee25fc7bc9" providerId="AD" clId="Web-{9C1A9B4B-5DA2-A4AF-DA45-A5313C273D76}" dt="2026-09-07T20:38:47.540" v="1082" actId="20577"/>
          <ac:spMkLst>
            <pc:docMk/>
            <pc:sldMk cId="3526422667" sldId="2147374665"/>
            <ac:spMk id="32" creationId="{D255962B-E2A9-4D5E-08F8-EE03DE92F017}"/>
          </ac:spMkLst>
        </pc:spChg>
        <pc:spChg chg="mod">
          <ac:chgData name="Tanguy AJAS" userId="S::tanguy.ajas@wfp.org::54237f2c-ab83-4771-b2c3-22ee25fc7bc9" providerId="AD" clId="Web-{9C1A9B4B-5DA2-A4AF-DA45-A5313C273D76}" dt="2026-09-07T20:38:52.447" v="1100" actId="20577"/>
          <ac:spMkLst>
            <pc:docMk/>
            <pc:sldMk cId="3526422667" sldId="2147374665"/>
            <ac:spMk id="36" creationId="{E9BE620E-1582-9FD0-505B-2AB72B19A58B}"/>
          </ac:spMkLst>
        </pc:spChg>
        <pc:spChg chg="mod">
          <ac:chgData name="Tanguy AJAS" userId="S::tanguy.ajas@wfp.org::54237f2c-ab83-4771-b2c3-22ee25fc7bc9" providerId="AD" clId="Web-{9C1A9B4B-5DA2-A4AF-DA45-A5313C273D76}" dt="2026-09-07T20:38:38.962" v="1064" actId="20577"/>
          <ac:spMkLst>
            <pc:docMk/>
            <pc:sldMk cId="3526422667" sldId="2147374665"/>
            <ac:spMk id="38" creationId="{239E54A3-F0EA-69B9-BE93-1A452B17B0E7}"/>
          </ac:spMkLst>
        </pc:spChg>
      </pc:sldChg>
      <pc:sldChg chg="modSp">
        <pc:chgData name="Tanguy AJAS" userId="S::tanguy.ajas@wfp.org::54237f2c-ab83-4771-b2c3-22ee25fc7bc9" providerId="AD" clId="Web-{9C1A9B4B-5DA2-A4AF-DA45-A5313C273D76}" dt="2026-09-07T20:42:35.165" v="1269"/>
        <pc:sldMkLst>
          <pc:docMk/>
          <pc:sldMk cId="2383329144" sldId="2147374666"/>
        </pc:sldMkLst>
        <pc:graphicFrameChg chg="mod modGraphic">
          <ac:chgData name="Tanguy AJAS" userId="S::tanguy.ajas@wfp.org::54237f2c-ab83-4771-b2c3-22ee25fc7bc9" providerId="AD" clId="Web-{9C1A9B4B-5DA2-A4AF-DA45-A5313C273D76}" dt="2026-09-07T20:42:35.165" v="1269"/>
          <ac:graphicFrameMkLst>
            <pc:docMk/>
            <pc:sldMk cId="2383329144" sldId="2147374666"/>
            <ac:graphicFrameMk id="3" creationId="{90907FDB-8C17-E50C-B108-510C27CB9B5B}"/>
          </ac:graphicFrameMkLst>
        </pc:graphicFrameChg>
      </pc:sldChg>
    </pc:docChg>
  </pc:docChgLst>
</pc:chgInfo>
</file>

<file path=ppt/comments/modernComment_7FFE558D_A75B5FA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DC7C8919-1FB8-454A-8D61-CE1A2CE279BB}" authorId="{26026803-E399-1D0F-5724-A34B5BE1649E}" created="2026-03-26T09:34:15.921">
    <pc:sldMkLst xmlns:pc="http://schemas.microsoft.com/office/powerpoint/2013/main/command">
      <pc:docMk/>
      <pc:sldMk cId="2807783334" sldId="2147374477"/>
    </pc:sldMkLst>
    <p188:txBody>
      <a:bodyPr/>
      <a:lstStyle/>
      <a:p>
        <a:r>
          <a:rPr lang="en-US"/>
          <a:t>Adapt to the CO context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386B7-58B1-4005-BC52-6CE14BF4651F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D0017B-9732-48C3-A9BE-3991EE996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20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4178" y="463233"/>
            <a:ext cx="11363961" cy="359727"/>
          </a:xfrm>
          <a:prstGeom prst="rect">
            <a:avLst/>
          </a:prstGeom>
        </p:spPr>
        <p:txBody>
          <a:bodyPr lIns="0" tIns="0" rIns="0" bIns="0"/>
          <a:lstStyle>
            <a:lvl1pPr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Slide 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892175"/>
            <a:ext cx="11328400" cy="267335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Slide Subtitle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C7475205-46DC-437A-BCFC-06E665951C4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599236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22" name="Text Placeholder 17">
            <a:extLst>
              <a:ext uri="{FF2B5EF4-FFF2-40B4-BE49-F238E27FC236}">
                <a16:creationId xmlns:a16="http://schemas.microsoft.com/office/drawing/2014/main" id="{5B52B291-B72B-4EAB-92B1-D2D5FD030E4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599236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</p:spTree>
    <p:extLst>
      <p:ext uri="{BB962C8B-B14F-4D97-AF65-F5344CB8AC3E}">
        <p14:creationId xmlns:p14="http://schemas.microsoft.com/office/powerpoint/2010/main" val="3288693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893F04ED-29AD-4A7B-8D5B-62E2AC379F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3488059"/>
            <a:ext cx="991329" cy="26482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6609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22E9046-A56D-4913-9F57-A85423E10EB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20439" y="4939191"/>
            <a:ext cx="9520842" cy="420209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34AAA12-3FBE-4A2D-8AA5-8A0AC7ADB2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0438" y="5422901"/>
            <a:ext cx="9520842" cy="266700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866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0B4A63E9-D34A-4C23-9224-BA5BDC6D247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54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739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1A6FDDB-6BD3-44B3-B2F9-403D74E7928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0438" y="2640177"/>
            <a:ext cx="9414162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9297B639-CAAF-4AE4-9827-74BE197D97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0438" y="3294863"/>
            <a:ext cx="9414162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Presentation Subtitle</a:t>
            </a:r>
          </a:p>
        </p:txBody>
      </p:sp>
      <p:pic>
        <p:nvPicPr>
          <p:cNvPr id="15" name="Picture 14" descr="Logo. World Food Programme. Saving Lives. Changing Lives.">
            <a:extLst>
              <a:ext uri="{FF2B5EF4-FFF2-40B4-BE49-F238E27FC236}">
                <a16:creationId xmlns:a16="http://schemas.microsoft.com/office/drawing/2014/main" id="{F0D1FCCB-D861-4208-9FFB-E806B4765BE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0F8B35B4-2A89-4F48-8316-B434FA27B00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69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with Colour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4BE960C-00EE-80A9-C2AA-2431F2B8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5E526F3C-5FDD-470A-8114-BAA146ED07D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03861" y="6592570"/>
            <a:ext cx="11384280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404C618-BB69-427B-831C-CF679FA163E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527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Phot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3B03725-01EC-4F77-B754-E0017588436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0" y="-65088"/>
            <a:ext cx="12192000" cy="69230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750152-881A-413D-940A-CA064D9868E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10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with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990336"/>
            <a:ext cx="518414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606922"/>
            <a:ext cx="518414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898338A-7F28-40A3-B27E-43111C2547E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429829" y="590222"/>
            <a:ext cx="5321481" cy="400802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8C0E84E9-A6A6-4F54-ACA6-E3895F7998E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429829" y="4865579"/>
            <a:ext cx="5321481" cy="14599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5" name="Text Placeholder 17">
            <a:extLst>
              <a:ext uri="{FF2B5EF4-FFF2-40B4-BE49-F238E27FC236}">
                <a16:creationId xmlns:a16="http://schemas.microsoft.com/office/drawing/2014/main" id="{057139F7-CDDD-4A81-AE07-4845E7DA510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601351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34E71DE9-323B-4302-B34D-AAD8CBCF5DF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601351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BB11E6A-E74C-40C6-A8AD-0F2F1CA3ADE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00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9C5F042-EE93-4DBA-A636-BA43A67CDD2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180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Block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029CAAA-B315-4B74-9F3F-260966DE8F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8A67CE-9C5E-423F-A50B-DDB6A4A3A424}"/>
              </a:ext>
            </a:extLst>
          </p:cNvPr>
          <p:cNvSpPr txBox="1"/>
          <p:nvPr userDrawn="1"/>
        </p:nvSpPr>
        <p:spPr>
          <a:xfrm>
            <a:off x="1886050" y="-495963"/>
            <a:ext cx="10305949" cy="430887"/>
          </a:xfrm>
          <a:prstGeom prst="rect">
            <a:avLst/>
          </a:prstGeom>
          <a:solidFill>
            <a:srgbClr val="FFE89F"/>
          </a:solidFill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background </a:t>
            </a:r>
            <a:r>
              <a:rPr lang="en-US" sz="11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colours (see box to the left), also the gray boxes are to just mark borders, please delete these when finalizing</a:t>
            </a:r>
            <a:endParaRPr lang="en-US" sz="11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</a:t>
            </a:r>
            <a:r>
              <a:rPr lang="en-US" err="1"/>
              <a:t>Characterisitc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828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43601" y="2896593"/>
            <a:ext cx="5499100" cy="169783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39788" y="4800965"/>
            <a:ext cx="5858509" cy="26733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6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19096" y="1870633"/>
            <a:ext cx="1006950" cy="10069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43600" y="5107628"/>
            <a:ext cx="5858509" cy="23336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2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Characteristic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BE1D3B6-D880-46AD-83D2-0434CA16204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289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genda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A29FE7B-3EBA-4544-961A-ACC7CF55D06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96000" y="977900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75E73030-855F-4252-8B55-A67ACA890E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1850519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1A35A4DF-D729-4AEF-AC7D-A6CBD792FF2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000" y="2723138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DAF9709C-E2E7-4B67-A23B-B8890533620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096000" y="3595757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48678042-E3FA-438C-A46D-21158E3FD0D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96000" y="4468376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05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0A55FE68-B17B-4334-A96E-6DDF5B38B51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096000" y="5340995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06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9BDDCAC7-942E-4B12-8C36-271C011F1B6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00709" y="975835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7A1DEF50-BE74-441C-9DCA-FFF56527850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900709" y="1848454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7AF08F62-F4AD-4B54-BE8E-49347A421B6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900709" y="2721073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C1932158-4F59-486B-9D88-418AA29F062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900709" y="3593692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D7EA1016-BDE0-47EB-A787-2BD9CD24498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00709" y="4466311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A67D5AE3-D9A6-4686-B3D5-0B1C0FCD956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900709" y="5338930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B6666E5B-89DB-46AF-851E-802A8F1E050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262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</p:spTree>
    <p:extLst>
      <p:ext uri="{BB962C8B-B14F-4D97-AF65-F5344CB8AC3E}">
        <p14:creationId xmlns:p14="http://schemas.microsoft.com/office/powerpoint/2010/main" val="75926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94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83346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pty_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116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3857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7853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_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27331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763591BB-DB01-D043-A519-067963333E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6107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4178" y="463233"/>
            <a:ext cx="11363961" cy="359727"/>
          </a:xfrm>
          <a:prstGeom prst="rect">
            <a:avLst/>
          </a:prstGeom>
        </p:spPr>
        <p:txBody>
          <a:bodyPr lIns="0" tIns="0" rIns="0" bIns="0"/>
          <a:lstStyle>
            <a:lvl1pPr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Slide 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892175"/>
            <a:ext cx="11328400" cy="267335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Slide Subtitle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C7475205-46DC-437A-BCFC-06E665951C4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599236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22" name="Text Placeholder 17">
            <a:extLst>
              <a:ext uri="{FF2B5EF4-FFF2-40B4-BE49-F238E27FC236}">
                <a16:creationId xmlns:a16="http://schemas.microsoft.com/office/drawing/2014/main" id="{5B52B291-B72B-4EAB-92B1-D2D5FD030E4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599236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</p:spTree>
    <p:extLst>
      <p:ext uri="{BB962C8B-B14F-4D97-AF65-F5344CB8AC3E}">
        <p14:creationId xmlns:p14="http://schemas.microsoft.com/office/powerpoint/2010/main" val="2333227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893F04ED-29AD-4A7B-8D5B-62E2AC379F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3488059"/>
            <a:ext cx="991329" cy="26482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6609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22E9046-A56D-4913-9F57-A85423E10EB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20439" y="4939191"/>
            <a:ext cx="9520842" cy="420209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34AAA12-3FBE-4A2D-8AA5-8A0AC7ADB2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0438" y="5422901"/>
            <a:ext cx="9520842" cy="266700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866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0B4A63E9-D34A-4C23-9224-BA5BDC6D247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8325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5D46A31-CC04-42E5-AB51-D423FFA4AB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62F610A7-DE28-44B3-B8C3-0349AA182A1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438" y="6099812"/>
            <a:ext cx="9520842" cy="173988"/>
          </a:xfrm>
          <a:prstGeom prst="rect">
            <a:avLst/>
          </a:prstGeom>
        </p:spPr>
        <p:txBody>
          <a:bodyPr lIns="0" tIns="0" rIns="0" bIns="0"/>
          <a:lstStyle>
            <a:lvl1pPr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Year Month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1A6FDDB-6BD3-44B3-B2F9-403D74E7928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0438" y="2640177"/>
            <a:ext cx="9414162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Presentation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9297B639-CAAF-4AE4-9827-74BE197D97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0438" y="3294863"/>
            <a:ext cx="9414162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Presentation Subtitle</a:t>
            </a:r>
          </a:p>
        </p:txBody>
      </p:sp>
      <p:pic>
        <p:nvPicPr>
          <p:cNvPr id="15" name="Picture 14" descr="Logo. World Food Programme. Saving Lives. Changing Lives.">
            <a:extLst>
              <a:ext uri="{FF2B5EF4-FFF2-40B4-BE49-F238E27FC236}">
                <a16:creationId xmlns:a16="http://schemas.microsoft.com/office/drawing/2014/main" id="{F0D1FCCB-D861-4208-9FFB-E806B4765BE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0F8B35B4-2A89-4F48-8316-B434FA27B00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left). See the instruction slide to find the link to pre-selected photos you can choose from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2688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with Colour Blo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4BE960C-00EE-80A9-C2AA-2431F2B8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5E526F3C-5FDD-470A-8114-BAA146ED07D9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03861" y="6592570"/>
            <a:ext cx="11384280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404C618-BB69-427B-831C-CF679FA163E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5916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with Phot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3B03725-01EC-4F77-B754-E0017588436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0" y="-65088"/>
            <a:ext cx="12192000" cy="6923088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729077"/>
            <a:ext cx="11366500" cy="61658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345663"/>
            <a:ext cx="11366500" cy="412444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750152-881A-413D-940A-CA064D9868E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7867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with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6CCB6C-4C76-4ECE-8521-130F87D5E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7" name="Content Placeholder 12">
            <a:extLst>
              <a:ext uri="{FF2B5EF4-FFF2-40B4-BE49-F238E27FC236}">
                <a16:creationId xmlns:a16="http://schemas.microsoft.com/office/drawing/2014/main" id="{26AF7796-23CD-4C1C-B76F-69DDCB7DB4C4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8" name="Content Placeholder 12">
            <a:extLst>
              <a:ext uri="{FF2B5EF4-FFF2-40B4-BE49-F238E27FC236}">
                <a16:creationId xmlns:a16="http://schemas.microsoft.com/office/drawing/2014/main" id="{5CEFE04A-F34C-4F88-BE14-A94585D85DF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9" name="Content Placeholder 12">
            <a:extLst>
              <a:ext uri="{FF2B5EF4-FFF2-40B4-BE49-F238E27FC236}">
                <a16:creationId xmlns:a16="http://schemas.microsoft.com/office/drawing/2014/main" id="{2C27B15C-2DFC-495B-A0F3-EA4E73B0DE7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D6CEF02-BB32-404C-AF9F-8F5339165F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3860" y="2990336"/>
            <a:ext cx="5184140" cy="616585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rgbClr val="0080C3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Title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0520E337-F11F-4259-9BC6-71B00F80F6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3860" y="3606922"/>
            <a:ext cx="5184140" cy="412444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  <a:lvl2pPr>
              <a:defRPr>
                <a:solidFill>
                  <a:schemeClr val="bg1"/>
                </a:solidFill>
                <a:latin typeface="+mj-lt"/>
              </a:defRPr>
            </a:lvl2pPr>
            <a:lvl3pPr>
              <a:defRPr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Insert Section Subtitle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898338A-7F28-40A3-B27E-43111C2547E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429829" y="590222"/>
            <a:ext cx="5321481" cy="400802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4" name="Picture Placeholder 3">
            <a:extLst>
              <a:ext uri="{FF2B5EF4-FFF2-40B4-BE49-F238E27FC236}">
                <a16:creationId xmlns:a16="http://schemas.microsoft.com/office/drawing/2014/main" id="{8C0E84E9-A6A6-4F54-ACA6-E3895F7998E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429829" y="4865579"/>
            <a:ext cx="5321481" cy="1459971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5" name="Text Placeholder 17">
            <a:extLst>
              <a:ext uri="{FF2B5EF4-FFF2-40B4-BE49-F238E27FC236}">
                <a16:creationId xmlns:a16="http://schemas.microsoft.com/office/drawing/2014/main" id="{057139F7-CDDD-4A81-AE07-4845E7DA510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601351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34E71DE9-323B-4302-B34D-AAD8CBCF5DF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601351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BB11E6A-E74C-40C6-A8AD-0F2F1CA3ADE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4410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79C5F042-EE93-4DBA-A636-BA43A67CDD2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8185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Block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029CAAA-B315-4B74-9F3F-260966DE8F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4338" y="2395147"/>
            <a:ext cx="11363961" cy="1697830"/>
          </a:xfrm>
          <a:prstGeom prst="rect">
            <a:avLst/>
          </a:prstGeom>
        </p:spPr>
        <p:txBody>
          <a:bodyPr lIns="457200" tIns="0" rIns="457200" bIns="0"/>
          <a:lstStyle>
            <a:lvl1pPr algn="ctr">
              <a:defRPr sz="2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3860" y="4388008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1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8A67CE-9C5E-423F-A50B-DDB6A4A3A424}"/>
              </a:ext>
            </a:extLst>
          </p:cNvPr>
          <p:cNvSpPr txBox="1"/>
          <p:nvPr userDrawn="1"/>
        </p:nvSpPr>
        <p:spPr>
          <a:xfrm>
            <a:off x="1886050" y="-495963"/>
            <a:ext cx="10305949" cy="430887"/>
          </a:xfrm>
          <a:prstGeom prst="rect">
            <a:avLst/>
          </a:prstGeom>
          <a:solidFill>
            <a:srgbClr val="FFE89F"/>
          </a:solidFill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background </a:t>
            </a:r>
            <a:r>
              <a:rPr lang="en-US" sz="11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</a:t>
            </a:r>
            <a:r>
              <a:rPr lang="en-US" sz="11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colours (see box to the left), also the gray boxes are to just mark borders, please delete these when finalizing</a:t>
            </a:r>
            <a:endParaRPr lang="en-US" sz="11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bg1"/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36087" y="1255003"/>
            <a:ext cx="1160463" cy="11604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07672" y="4655343"/>
            <a:ext cx="11394438" cy="267335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 sz="1800" b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</a:t>
            </a:r>
            <a:r>
              <a:rPr lang="en-US" err="1"/>
              <a:t>Characterisitc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8086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43601" y="2896593"/>
            <a:ext cx="5499100" cy="169783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200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ante, </a:t>
            </a:r>
            <a:r>
              <a:rPr lang="en-US" err="1"/>
              <a:t>finibus</a:t>
            </a:r>
            <a:r>
              <a:rPr lang="en-US"/>
              <a:t> et </a:t>
            </a:r>
            <a:r>
              <a:rPr lang="en-US" err="1"/>
              <a:t>euismod</a:t>
            </a:r>
            <a:r>
              <a:rPr lang="en-US"/>
              <a:t> id, </a:t>
            </a:r>
            <a:r>
              <a:rPr lang="en-US" err="1"/>
              <a:t>laoreet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ipsum. Donec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finibus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ligula </a:t>
            </a:r>
            <a:r>
              <a:rPr lang="en-US" err="1"/>
              <a:t>interdum</a:t>
            </a:r>
            <a:r>
              <a:rPr lang="en-US"/>
              <a:t> in.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39788" y="4800965"/>
            <a:ext cx="5858509" cy="267335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600" b="1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Name/Country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pic>
        <p:nvPicPr>
          <p:cNvPr id="21" name="Graphic 20" descr="Open quotation mark with solid fill">
            <a:extLst>
              <a:ext uri="{FF2B5EF4-FFF2-40B4-BE49-F238E27FC236}">
                <a16:creationId xmlns:a16="http://schemas.microsoft.com/office/drawing/2014/main" id="{6C67D2CC-1558-4EC1-852D-EAB2FB44FCE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19096" y="1870633"/>
            <a:ext cx="1006950" cy="10069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BB0FCBFD-4BB1-480D-B99C-4313BDEF1E7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943600" y="5107628"/>
            <a:ext cx="5858509" cy="23336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1200" b="0">
                <a:solidFill>
                  <a:srgbClr val="0080C3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Title/Participant Characteristic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BE1D3B6-D880-46AD-83D2-0434CA16204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7066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genda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2">
            <a:extLst>
              <a:ext uri="{FF2B5EF4-FFF2-40B4-BE49-F238E27FC236}">
                <a16:creationId xmlns:a16="http://schemas.microsoft.com/office/drawing/2014/main" id="{11364308-DBD6-4A39-97FB-3543AEC552B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21641" y="6573520"/>
            <a:ext cx="11366499" cy="2673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AF30F715-3D8D-41CA-8893-174F859B53D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332854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785DB7B4-3DC4-41D7-A29F-E419F9B81FD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342881" y="6332854"/>
            <a:ext cx="1445257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Slide #(Delete if not needed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4E568E-92E2-44DE-AC7C-BD937AE0913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21641" y="643499"/>
            <a:ext cx="5235472" cy="55710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A29FE7B-3EBA-4544-961A-ACC7CF55D06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96000" y="977900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75E73030-855F-4252-8B55-A67ACA890E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96000" y="1850519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1A35A4DF-D729-4AEF-AC7D-A6CBD792FF2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000" y="2723138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DAF9709C-E2E7-4B67-A23B-B8890533620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096000" y="3595757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25" name="Text Placeholder 6">
            <a:extLst>
              <a:ext uri="{FF2B5EF4-FFF2-40B4-BE49-F238E27FC236}">
                <a16:creationId xmlns:a16="http://schemas.microsoft.com/office/drawing/2014/main" id="{48678042-E3FA-438C-A46D-21158E3FD0D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96000" y="4468376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05</a:t>
            </a: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0A55FE68-B17B-4334-A96E-6DDF5B38B51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096000" y="5340995"/>
            <a:ext cx="438887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06</a:t>
            </a:r>
          </a:p>
        </p:txBody>
      </p:sp>
      <p:sp>
        <p:nvSpPr>
          <p:cNvPr id="27" name="Text Placeholder 6">
            <a:extLst>
              <a:ext uri="{FF2B5EF4-FFF2-40B4-BE49-F238E27FC236}">
                <a16:creationId xmlns:a16="http://schemas.microsoft.com/office/drawing/2014/main" id="{9BDDCAC7-942E-4B12-8C36-271C011F1B6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900709" y="975835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8" name="Text Placeholder 6">
            <a:extLst>
              <a:ext uri="{FF2B5EF4-FFF2-40B4-BE49-F238E27FC236}">
                <a16:creationId xmlns:a16="http://schemas.microsoft.com/office/drawing/2014/main" id="{7A1DEF50-BE74-441C-9DCA-FFF56527850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900709" y="1848454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7AF08F62-F4AD-4B54-BE8E-49347A421B6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900709" y="2721073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0" name="Text Placeholder 6">
            <a:extLst>
              <a:ext uri="{FF2B5EF4-FFF2-40B4-BE49-F238E27FC236}">
                <a16:creationId xmlns:a16="http://schemas.microsoft.com/office/drawing/2014/main" id="{C1932158-4F59-486B-9D88-418AA29F062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900709" y="3593692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1" name="Text Placeholder 6">
            <a:extLst>
              <a:ext uri="{FF2B5EF4-FFF2-40B4-BE49-F238E27FC236}">
                <a16:creationId xmlns:a16="http://schemas.microsoft.com/office/drawing/2014/main" id="{D7EA1016-BDE0-47EB-A787-2BD9CD24498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00709" y="4466311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A67D5AE3-D9A6-4686-B3D5-0B1C0FCD956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900709" y="5338930"/>
            <a:ext cx="4503891" cy="46355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2000">
                <a:solidFill>
                  <a:srgbClr val="0080C3"/>
                </a:solidFill>
                <a:latin typeface="+mn-lt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lvl="0"/>
            <a:r>
              <a:rPr lang="en-US"/>
              <a:t>Insert agenda item here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B6666E5B-89DB-46AF-851E-802A8F1E050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930400" y="-535624"/>
            <a:ext cx="10261600" cy="433388"/>
          </a:xfrm>
          <a:prstGeom prst="rect">
            <a:avLst/>
          </a:prstGeom>
          <a:solidFill>
            <a:srgbClr val="FFE89F"/>
          </a:solidFill>
        </p:spPr>
        <p:txBody>
          <a:bodyPr/>
          <a:lstStyle>
            <a:lvl1pPr>
              <a:defRPr/>
            </a:lvl1pPr>
          </a:lstStyle>
          <a:p>
            <a:r>
              <a:rPr lang="en-US" sz="1200" b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Note: 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Feel free to change the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 any of the WFP Corporate </a:t>
            </a:r>
            <a:r>
              <a:rPr lang="en-US" sz="120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colours</a:t>
            </a:r>
            <a:r>
              <a:rPr lang="en-US" sz="120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(see box to the left), also the gray boxes are to just mark borders, please delete these when finalizing. Find a link to pre-selected photos in the instructions slide (1)</a:t>
            </a:r>
            <a:endParaRPr lang="en-US" sz="1200" b="1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5351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D42945-10C2-4BE6-ABF1-32B7DBDCCE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</p:spTree>
    <p:extLst>
      <p:ext uri="{BB962C8B-B14F-4D97-AF65-F5344CB8AC3E}">
        <p14:creationId xmlns:p14="http://schemas.microsoft.com/office/powerpoint/2010/main" val="38802788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59374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45171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99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pty_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302144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777888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54314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_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024208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763591BB-DB01-D043-A519-067963333E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480232" y="643259"/>
            <a:ext cx="991329" cy="264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0906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9D611F2-54BB-4732-BC5D-3431D2E809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4178" y="463233"/>
            <a:ext cx="11363961" cy="359727"/>
          </a:xfrm>
          <a:prstGeom prst="rect">
            <a:avLst/>
          </a:prstGeom>
        </p:spPr>
        <p:txBody>
          <a:bodyPr lIns="0" tIns="0" rIns="0" bIns="0"/>
          <a:lstStyle>
            <a:lvl1pPr>
              <a:defRPr sz="2600">
                <a:solidFill>
                  <a:srgbClr val="0080C3"/>
                </a:solidFill>
                <a:latin typeface="+mj-lt"/>
              </a:defRPr>
            </a:lvl1pPr>
          </a:lstStyle>
          <a:p>
            <a:pPr lvl="0"/>
            <a:r>
              <a:rPr lang="en-US"/>
              <a:t>Slide Title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D07CCB-5AC6-4DED-A705-B40390F63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7BE24F8-CA26-4EC6-BB7A-A446B930E0A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1800" y="892175"/>
            <a:ext cx="11328400" cy="267335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>
                <a:solidFill>
                  <a:srgbClr val="0080C3"/>
                </a:solidFill>
                <a:latin typeface="+mn-lt"/>
              </a:defRPr>
            </a:lvl1pPr>
          </a:lstStyle>
          <a:p>
            <a:pPr lvl="0"/>
            <a:r>
              <a:rPr lang="en-US"/>
              <a:t>Slide Subtitle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44E2DCC-3653-4ADC-81AD-187717F313F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4" name="Content Placeholder 12">
            <a:extLst>
              <a:ext uri="{FF2B5EF4-FFF2-40B4-BE49-F238E27FC236}">
                <a16:creationId xmlns:a16="http://schemas.microsoft.com/office/drawing/2014/main" id="{AB90B90D-E265-4C47-9BCD-FA47B1EBFF2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88140" y="0"/>
            <a:ext cx="40386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500"/>
            </a:lvl1pPr>
          </a:lstStyle>
          <a:p>
            <a:pPr lvl="0"/>
            <a:r>
              <a:rPr lang="en-US"/>
              <a:t>Delete</a:t>
            </a:r>
          </a:p>
          <a:p>
            <a:pPr lvl="0"/>
            <a:r>
              <a:rPr lang="en-US"/>
              <a:t>later</a:t>
            </a:r>
          </a:p>
        </p:txBody>
      </p:sp>
      <p:sp>
        <p:nvSpPr>
          <p:cNvPr id="15" name="Content Placeholder 12">
            <a:extLst>
              <a:ext uri="{FF2B5EF4-FFF2-40B4-BE49-F238E27FC236}">
                <a16:creationId xmlns:a16="http://schemas.microsoft.com/office/drawing/2014/main" id="{687A2393-41A7-4854-9878-6E6733F88E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" y="0"/>
            <a:ext cx="11366499" cy="46323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pPr lvl="0"/>
            <a:r>
              <a:rPr lang="en-US"/>
              <a:t>Ruler – delete when finalizing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C7475205-46DC-437A-BCFC-06E665951C4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2276" y="6599236"/>
            <a:ext cx="9902824" cy="233363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/>
              <a:t>Notes/Source: Delete if not needed</a:t>
            </a:r>
          </a:p>
        </p:txBody>
      </p:sp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55D7D89F-6A68-3F9C-71FE-4D711CF038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25100" y="6610581"/>
            <a:ext cx="1435100" cy="233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198F9B-27C2-436E-B9AA-7A88BA9A2A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112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slideLayout" Target="../slideLayouts/slideLayout38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slideLayout" Target="../slideLayouts/slideLayout37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9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txStyles>
    <p:titleStyle>
      <a:lvl1pPr eaLnBrk="1" hangingPunct="1">
        <a:defRPr sz="2600" b="1"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0" eaLnBrk="1" hangingPunct="1">
        <a:defRPr sz="1200">
          <a:latin typeface="+mn-lt"/>
          <a:ea typeface="+mn-ea"/>
          <a:cs typeface="+mn-cs"/>
        </a:defRPr>
      </a:lvl1pPr>
      <a:lvl2pPr marL="414618" eaLnBrk="1" hangingPunct="1">
        <a:defRPr sz="1200">
          <a:latin typeface="+mn-lt"/>
          <a:ea typeface="+mn-ea"/>
          <a:cs typeface="+mn-cs"/>
        </a:defRPr>
      </a:lvl2pPr>
      <a:lvl3pPr marL="829235" eaLnBrk="1" hangingPunct="1">
        <a:defRPr sz="1200">
          <a:latin typeface="+mn-lt"/>
          <a:ea typeface="+mn-ea"/>
          <a:cs typeface="+mn-cs"/>
        </a:defRPr>
      </a:lvl3pPr>
      <a:lvl4pPr marL="1243854" eaLnBrk="1" hangingPunct="1">
        <a:defRPr sz="1200">
          <a:latin typeface="+mn-lt"/>
          <a:ea typeface="+mn-ea"/>
          <a:cs typeface="+mn-cs"/>
        </a:defRPr>
      </a:lvl4pPr>
      <a:lvl5pPr marL="1658471" eaLnBrk="1" hangingPunct="1">
        <a:defRPr sz="1200"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14618" eaLnBrk="1" hangingPunct="1">
        <a:defRPr>
          <a:latin typeface="+mn-lt"/>
          <a:ea typeface="+mn-ea"/>
          <a:cs typeface="+mn-cs"/>
        </a:defRPr>
      </a:lvl2pPr>
      <a:lvl3pPr marL="829235" eaLnBrk="1" hangingPunct="1">
        <a:defRPr>
          <a:latin typeface="+mn-lt"/>
          <a:ea typeface="+mn-ea"/>
          <a:cs typeface="+mn-cs"/>
        </a:defRPr>
      </a:lvl3pPr>
      <a:lvl4pPr marL="1243854" eaLnBrk="1" hangingPunct="1">
        <a:defRPr>
          <a:latin typeface="+mn-lt"/>
          <a:ea typeface="+mn-ea"/>
          <a:cs typeface="+mn-cs"/>
        </a:defRPr>
      </a:lvl4pPr>
      <a:lvl5pPr marL="1658471" eaLnBrk="1" hangingPunct="1">
        <a:defRPr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28">
          <p15:clr>
            <a:srgbClr val="F26B43"/>
          </p15:clr>
        </p15:guide>
        <p15:guide id="2" pos="3840">
          <p15:clr>
            <a:srgbClr val="F26B43"/>
          </p15:clr>
        </p15:guide>
        <p15:guide id="3" pos="264">
          <p15:clr>
            <a:srgbClr val="F26B43"/>
          </p15:clr>
        </p15:guide>
        <p15:guide id="4" pos="7416">
          <p15:clr>
            <a:srgbClr val="F26B43"/>
          </p15:clr>
        </p15:guide>
        <p15:guide id="5" orient="horz" pos="288">
          <p15:clr>
            <a:srgbClr val="F26B43"/>
          </p15:clr>
        </p15:guide>
        <p15:guide id="6" orient="horz" pos="2424">
          <p15:clr>
            <a:srgbClr val="F26B43"/>
          </p15:clr>
        </p15:guide>
        <p15:guide id="7" orient="horz" pos="744">
          <p15:clr>
            <a:srgbClr val="F26B43"/>
          </p15:clr>
        </p15:guide>
        <p15:guide id="8" pos="3936">
          <p15:clr>
            <a:srgbClr val="F26B43"/>
          </p15:clr>
        </p15:guide>
        <p15:guide id="9" pos="3744">
          <p15:clr>
            <a:srgbClr val="F26B43"/>
          </p15:clr>
        </p15:guide>
        <p15:guide id="10" orient="horz" pos="2496">
          <p15:clr>
            <a:srgbClr val="F26B43"/>
          </p15:clr>
        </p15:guide>
        <p15:guide id="11" orient="horz" pos="840">
          <p15:clr>
            <a:srgbClr val="F26B43"/>
          </p15:clr>
        </p15:guide>
        <p15:guide id="12" orient="horz" pos="2568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5594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  <p:sldLayoutId id="2147483695" r:id="rId15"/>
    <p:sldLayoutId id="2147483696" r:id="rId16"/>
    <p:sldLayoutId id="2147483697" r:id="rId17"/>
    <p:sldLayoutId id="2147483698" r:id="rId18"/>
    <p:sldLayoutId id="2147483699" r:id="rId19"/>
    <p:sldLayoutId id="2147483700" r:id="rId20"/>
  </p:sldLayoutIdLst>
  <p:txStyles>
    <p:titleStyle>
      <a:lvl1pPr eaLnBrk="1" hangingPunct="1">
        <a:defRPr sz="2600" b="1"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0" eaLnBrk="1" hangingPunct="1">
        <a:defRPr sz="1200">
          <a:latin typeface="+mn-lt"/>
          <a:ea typeface="+mn-ea"/>
          <a:cs typeface="+mn-cs"/>
        </a:defRPr>
      </a:lvl1pPr>
      <a:lvl2pPr marL="414618" eaLnBrk="1" hangingPunct="1">
        <a:defRPr sz="1200">
          <a:latin typeface="+mn-lt"/>
          <a:ea typeface="+mn-ea"/>
          <a:cs typeface="+mn-cs"/>
        </a:defRPr>
      </a:lvl2pPr>
      <a:lvl3pPr marL="829235" eaLnBrk="1" hangingPunct="1">
        <a:defRPr sz="1200">
          <a:latin typeface="+mn-lt"/>
          <a:ea typeface="+mn-ea"/>
          <a:cs typeface="+mn-cs"/>
        </a:defRPr>
      </a:lvl3pPr>
      <a:lvl4pPr marL="1243854" eaLnBrk="1" hangingPunct="1">
        <a:defRPr sz="1200">
          <a:latin typeface="+mn-lt"/>
          <a:ea typeface="+mn-ea"/>
          <a:cs typeface="+mn-cs"/>
        </a:defRPr>
      </a:lvl4pPr>
      <a:lvl5pPr marL="1658471" eaLnBrk="1" hangingPunct="1">
        <a:defRPr sz="1200"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14618" eaLnBrk="1" hangingPunct="1">
        <a:defRPr>
          <a:latin typeface="+mn-lt"/>
          <a:ea typeface="+mn-ea"/>
          <a:cs typeface="+mn-cs"/>
        </a:defRPr>
      </a:lvl2pPr>
      <a:lvl3pPr marL="829235" eaLnBrk="1" hangingPunct="1">
        <a:defRPr>
          <a:latin typeface="+mn-lt"/>
          <a:ea typeface="+mn-ea"/>
          <a:cs typeface="+mn-cs"/>
        </a:defRPr>
      </a:lvl3pPr>
      <a:lvl4pPr marL="1243854" eaLnBrk="1" hangingPunct="1">
        <a:defRPr>
          <a:latin typeface="+mn-lt"/>
          <a:ea typeface="+mn-ea"/>
          <a:cs typeface="+mn-cs"/>
        </a:defRPr>
      </a:lvl4pPr>
      <a:lvl5pPr marL="1658471" eaLnBrk="1" hangingPunct="1">
        <a:defRPr>
          <a:latin typeface="+mn-lt"/>
          <a:ea typeface="+mn-ea"/>
          <a:cs typeface="+mn-cs"/>
        </a:defRPr>
      </a:lvl5pPr>
      <a:lvl6pPr marL="2073088" eaLnBrk="1" hangingPunct="1">
        <a:defRPr>
          <a:latin typeface="+mn-lt"/>
          <a:ea typeface="+mn-ea"/>
          <a:cs typeface="+mn-cs"/>
        </a:defRPr>
      </a:lvl6pPr>
      <a:lvl7pPr marL="2487705" eaLnBrk="1" hangingPunct="1">
        <a:defRPr>
          <a:latin typeface="+mn-lt"/>
          <a:ea typeface="+mn-ea"/>
          <a:cs typeface="+mn-cs"/>
        </a:defRPr>
      </a:lvl7pPr>
      <a:lvl8pPr marL="2902323" eaLnBrk="1" hangingPunct="1">
        <a:defRPr>
          <a:latin typeface="+mn-lt"/>
          <a:ea typeface="+mn-ea"/>
          <a:cs typeface="+mn-cs"/>
        </a:defRPr>
      </a:lvl8pPr>
      <a:lvl9pPr marL="3316941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28">
          <p15:clr>
            <a:srgbClr val="F26B43"/>
          </p15:clr>
        </p15:guide>
        <p15:guide id="2" pos="3840">
          <p15:clr>
            <a:srgbClr val="F26B43"/>
          </p15:clr>
        </p15:guide>
        <p15:guide id="3" pos="264">
          <p15:clr>
            <a:srgbClr val="F26B43"/>
          </p15:clr>
        </p15:guide>
        <p15:guide id="4" pos="7416">
          <p15:clr>
            <a:srgbClr val="F26B43"/>
          </p15:clr>
        </p15:guide>
        <p15:guide id="5" orient="horz" pos="288">
          <p15:clr>
            <a:srgbClr val="F26B43"/>
          </p15:clr>
        </p15:guide>
        <p15:guide id="6" orient="horz" pos="2424">
          <p15:clr>
            <a:srgbClr val="F26B43"/>
          </p15:clr>
        </p15:guide>
        <p15:guide id="7" orient="horz" pos="744">
          <p15:clr>
            <a:srgbClr val="F26B43"/>
          </p15:clr>
        </p15:guide>
        <p15:guide id="8" pos="3936">
          <p15:clr>
            <a:srgbClr val="F26B43"/>
          </p15:clr>
        </p15:guide>
        <p15:guide id="9" pos="3744">
          <p15:clr>
            <a:srgbClr val="F26B43"/>
          </p15:clr>
        </p15:guide>
        <p15:guide id="10" orient="horz" pos="2496">
          <p15:clr>
            <a:srgbClr val="F26B43"/>
          </p15:clr>
        </p15:guide>
        <p15:guide id="11" orient="horz" pos="840">
          <p15:clr>
            <a:srgbClr val="F26B43"/>
          </p15:clr>
        </p15:guide>
        <p15:guide id="12" orient="horz" pos="256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8/10/relationships/comments" Target="../comments/modernComment_7FFE558D_A75B5FA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eople sitting under a tree&#10;&#10;AI-generated content may be incorrect.">
            <a:extLst>
              <a:ext uri="{FF2B5EF4-FFF2-40B4-BE49-F238E27FC236}">
                <a16:creationId xmlns:a16="http://schemas.microsoft.com/office/drawing/2014/main" id="{7A0AEFB0-15D8-15C4-F8ED-610C5ACCD4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95" b="22558"/>
          <a:stretch/>
        </p:blipFill>
        <p:spPr>
          <a:xfrm>
            <a:off x="0" y="0"/>
            <a:ext cx="12192000" cy="4750545"/>
          </a:xfrm>
          <a:prstGeom prst="rect">
            <a:avLst/>
          </a:prstGeom>
        </p:spPr>
      </p:pic>
      <p:sp>
        <p:nvSpPr>
          <p:cNvPr id="9" name="Titolo 1">
            <a:extLst>
              <a:ext uri="{FF2B5EF4-FFF2-40B4-BE49-F238E27FC236}">
                <a16:creationId xmlns:a16="http://schemas.microsoft.com/office/drawing/2014/main" id="{1A015D9C-C9D3-D64F-ADA5-742B12AEEA7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267646" y="5138879"/>
            <a:ext cx="10302114" cy="102499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i="0" kern="1200">
                <a:solidFill>
                  <a:srgbClr val="0070BA"/>
                </a:solidFill>
                <a:latin typeface="Open Sans" charset="0"/>
                <a:ea typeface="Open Sans" charset="0"/>
                <a:cs typeface="Open Sans" charset="0"/>
              </a:defRPr>
            </a:lvl1pPr>
          </a:lstStyle>
          <a:p>
            <a:pPr>
              <a:defRPr/>
            </a:pPr>
            <a:r>
              <a:rPr lang="fr-FR" sz="340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Stratégie de ciblage – Résultats des entretiens</a:t>
            </a:r>
            <a:br>
              <a:rPr lang="en-US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 ExtraBold" panose="020B0606030504020204" pitchFamily="34" charset="0"/>
                <a:ea typeface="Open Sans ExtraBold" panose="020B0606030504020204" pitchFamily="34" charset="0"/>
                <a:cs typeface="Open Sans ExtraBold" panose="020B0606030504020204" pitchFamily="34" charset="0"/>
              </a:rPr>
            </a:br>
            <a:r>
              <a:rPr lang="fr-FR" sz="1600" dirty="0">
                <a:latin typeface="Open Sans"/>
                <a:ea typeface="Open Sans"/>
                <a:cs typeface="Open Sans"/>
              </a:rPr>
              <a:t>Présentation au Groupe de Travail Technique dédié au Ciblage du [</a:t>
            </a:r>
            <a:r>
              <a:rPr lang="fr-FR" sz="1600" dirty="0">
                <a:highlight>
                  <a:srgbClr val="FFFF00"/>
                </a:highlight>
                <a:latin typeface="Open Sans"/>
                <a:ea typeface="Open Sans"/>
                <a:cs typeface="Open Sans"/>
              </a:rPr>
              <a:t>bureau de pays</a:t>
            </a:r>
            <a:r>
              <a:rPr lang="fr-FR" sz="1600" dirty="0">
                <a:latin typeface="Open Sans"/>
                <a:ea typeface="Open Sans"/>
                <a:cs typeface="Open Sans"/>
              </a:rPr>
              <a:t>]</a:t>
            </a:r>
            <a:endParaRPr kumimoji="0" lang="en-US" sz="2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12" name="Date Placeholder 4">
            <a:extLst>
              <a:ext uri="{FF2B5EF4-FFF2-40B4-BE49-F238E27FC236}">
                <a16:creationId xmlns:a16="http://schemas.microsoft.com/office/drawing/2014/main" id="{52D83F10-A12A-DC43-92D2-9708578359F6}"/>
              </a:ext>
            </a:extLst>
          </p:cNvPr>
          <p:cNvSpPr txBox="1">
            <a:spLocks/>
          </p:cNvSpPr>
          <p:nvPr/>
        </p:nvSpPr>
        <p:spPr>
          <a:xfrm>
            <a:off x="299797" y="6135417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en-US" sz="1400" b="1" dirty="0">
                <a:solidFill>
                  <a:srgbClr val="000000"/>
                </a:solidFill>
                <a:highlight>
                  <a:srgbClr val="FFFF00"/>
                </a:highligh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Date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458A70-5F5C-4E44-BB0F-87B246B2A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0232" y="3494444"/>
            <a:ext cx="991329" cy="26482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2F8950-D7EE-4B70-B063-BF227C1A3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6850EFC-267A-A994-696A-390576797B2E}"/>
              </a:ext>
            </a:extLst>
          </p:cNvPr>
          <p:cNvSpPr/>
          <p:nvPr/>
        </p:nvSpPr>
        <p:spPr>
          <a:xfrm rot="16200000">
            <a:off x="11355931" y="4017745"/>
            <a:ext cx="1424814" cy="247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noProof="0" dirty="0">
                <a:solidFill>
                  <a:schemeClr val="bg2"/>
                </a:solidFill>
              </a:rPr>
              <a:t>© WFP/Gabriela Vivacqua</a:t>
            </a:r>
          </a:p>
        </p:txBody>
      </p:sp>
    </p:spTree>
    <p:extLst>
      <p:ext uri="{BB962C8B-B14F-4D97-AF65-F5344CB8AC3E}">
        <p14:creationId xmlns:p14="http://schemas.microsoft.com/office/powerpoint/2010/main" val="14729558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DC4AB78-E0EA-4936-8D89-91835171D4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839537"/>
              </p:ext>
            </p:extLst>
          </p:nvPr>
        </p:nvGraphicFramePr>
        <p:xfrm>
          <a:off x="5307106" y="1876540"/>
          <a:ext cx="6426091" cy="31049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185314">
                  <a:extLst>
                    <a:ext uri="{9D8B030D-6E8A-4147-A177-3AD203B41FA5}">
                      <a16:colId xmlns:a16="http://schemas.microsoft.com/office/drawing/2014/main" val="487915974"/>
                    </a:ext>
                  </a:extLst>
                </a:gridCol>
                <a:gridCol w="5240777">
                  <a:extLst>
                    <a:ext uri="{9D8B030D-6E8A-4147-A177-3AD203B41FA5}">
                      <a16:colId xmlns:a16="http://schemas.microsoft.com/office/drawing/2014/main" val="4094487196"/>
                    </a:ext>
                  </a:extLst>
                </a:gridCol>
              </a:tblGrid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fr-FR" noProof="0" dirty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Examen des objectifs de la stratégie de ciblage</a:t>
                      </a:r>
                      <a:endParaRPr lang="en-US" noProof="0" dirty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2077771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noProof="0" dirty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Résultats des entretiens et de la documentation</a:t>
                      </a:r>
                      <a:endParaRPr lang="en-US" noProof="0" dirty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7493391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noProof="0" dirty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[Autres points à l’ordre du jour]</a:t>
                      </a:r>
                      <a:endParaRPr lang="en-US" noProof="0" dirty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233517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noProof="0" dirty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[Autres points à l’ordre du jour]</a:t>
                      </a:r>
                      <a:endParaRPr lang="en-US" noProof="0" dirty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9521185"/>
                  </a:ext>
                </a:extLst>
              </a:tr>
              <a:tr h="620984"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>
                          <a:solidFill>
                            <a:schemeClr val="tx1"/>
                          </a:solidFill>
                          <a:latin typeface="Open Sans Extrabold" panose="020B0906030804020204" pitchFamily="34" charset="0"/>
                          <a:ea typeface="Open Sans Extrabold" panose="020B0906030804020204" pitchFamily="34" charset="0"/>
                          <a:cs typeface="Open Sans Extrabold" panose="020B0906030804020204" pitchFamily="34" charset="0"/>
                        </a:rPr>
                        <a:t>05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noProof="0" dirty="0" err="1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Prochaines</a:t>
                      </a:r>
                      <a:r>
                        <a:rPr lang="en-US" noProof="0" dirty="0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 étapes et questions-</a:t>
                      </a:r>
                      <a:r>
                        <a:rPr lang="en-US" noProof="0" dirty="0" err="1">
                          <a:solidFill>
                            <a:schemeClr val="tx1"/>
                          </a:solidFill>
                          <a:latin typeface="Open Sans Light" panose="020B0306030504020204" pitchFamily="34" charset="0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réponses</a:t>
                      </a:r>
                      <a:endParaRPr lang="en-US" noProof="0" dirty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603604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F823F3DE-AE31-4C9E-8F19-ABA1BA943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C4F818-6B7D-4EE0-B264-F54F9C997263}"/>
              </a:ext>
            </a:extLst>
          </p:cNvPr>
          <p:cNvSpPr txBox="1"/>
          <p:nvPr/>
        </p:nvSpPr>
        <p:spPr>
          <a:xfrm>
            <a:off x="2000116" y="-47638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de changer les couleurs pour 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couleurs du WFP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diapositive).</a:t>
            </a:r>
            <a:endParaRPr lang="en-US" sz="12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34CD266-A97F-2E1D-4823-0DF7F9F28821}"/>
              </a:ext>
            </a:extLst>
          </p:cNvPr>
          <p:cNvSpPr/>
          <p:nvPr/>
        </p:nvSpPr>
        <p:spPr>
          <a:xfrm rot="16200000">
            <a:off x="4471037" y="5800139"/>
            <a:ext cx="1424814" cy="247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noProof="0" dirty="0">
                <a:solidFill>
                  <a:schemeClr val="bg2"/>
                </a:solidFill>
              </a:rPr>
              <a:t>©WFP/Rein Skullerud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A32FA8B-7876-492A-3B7A-8C1E7ABD0AE4}"/>
              </a:ext>
            </a:extLst>
          </p:cNvPr>
          <p:cNvSpPr/>
          <p:nvPr/>
        </p:nvSpPr>
        <p:spPr>
          <a:xfrm>
            <a:off x="0" y="0"/>
            <a:ext cx="5307106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501518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D796C6-42FF-D1A0-F286-7D292D15D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D06C4D0-00CB-EF65-434E-634F64187AF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02C53F-D9E1-6E62-CE8E-2A63B10DF617}"/>
              </a:ext>
            </a:extLst>
          </p:cNvPr>
          <p:cNvSpPr txBox="1"/>
          <p:nvPr/>
        </p:nvSpPr>
        <p:spPr>
          <a:xfrm>
            <a:off x="3578032" y="2890391"/>
            <a:ext cx="503948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fr-FR" sz="3200" b="1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Examen des objectifs de la stratégie de ciblage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5AA3DC-8F5D-13B8-F46D-BF4E62FBC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1513AA-70C0-2F69-EB23-DEDED1331BB0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200" b="1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lang="en-US" sz="1200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diapositive)</a:t>
            </a:r>
          </a:p>
        </p:txBody>
      </p:sp>
    </p:spTree>
    <p:extLst>
      <p:ext uri="{BB962C8B-B14F-4D97-AF65-F5344CB8AC3E}">
        <p14:creationId xmlns:p14="http://schemas.microsoft.com/office/powerpoint/2010/main" val="19163018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E88CC-2A34-2085-FD05-F41592794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6636F64-D59C-7B0A-B2BC-69F24071DC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EB7267-1E53-FF46-6E0D-F476BD4FF473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Note: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 (voir à gauche de la diapositive).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45C47D-58AB-A5F2-5DDE-C1426587F2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4761" y="463233"/>
            <a:ext cx="11744961" cy="433810"/>
          </a:xfrm>
        </p:spPr>
        <p:txBody>
          <a:bodyPr lIns="0" tIns="0" rIns="0" bIns="0" anchor="t"/>
          <a:lstStyle/>
          <a:p>
            <a:r>
              <a:rPr lang="fr-FR" dirty="0"/>
              <a:t>Structure de documentation du Bureau de Pays (BP) pour le ciblage</a:t>
            </a:r>
            <a:endParaRPr lang="en-US" noProof="0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48609A7-C279-262D-B849-FDADAA79B88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882AC4-734D-855B-F862-B1D24ACCF1B9}"/>
              </a:ext>
            </a:extLst>
          </p:cNvPr>
          <p:cNvSpPr/>
          <p:nvPr/>
        </p:nvSpPr>
        <p:spPr>
          <a:xfrm>
            <a:off x="422276" y="1349829"/>
            <a:ext cx="11363961" cy="1066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  <a:defRPr/>
            </a:pPr>
            <a:r>
              <a:rPr lang="en-US" b="1" dirty="0">
                <a:solidFill>
                  <a:prstClr val="white"/>
                </a:solidFill>
              </a:rPr>
              <a:t>CSP du Bureau de Pays</a:t>
            </a:r>
          </a:p>
          <a:p>
            <a:pPr lvl="0" algn="ctr">
              <a:spcAft>
                <a:spcPts val="600"/>
              </a:spcAft>
              <a:defRPr/>
            </a:pPr>
            <a:r>
              <a:rPr lang="fr-FR" dirty="0">
                <a:solidFill>
                  <a:prstClr val="white"/>
                </a:solidFill>
              </a:rPr>
              <a:t>Comment l’offre programmatique intégrée du WFP vise à soutenir la réalisation de l’ODD 2 au BP?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266D45A-62FC-701C-F9B4-1B99E19DE44D}"/>
              </a:ext>
            </a:extLst>
          </p:cNvPr>
          <p:cNvSpPr/>
          <p:nvPr/>
        </p:nvSpPr>
        <p:spPr>
          <a:xfrm>
            <a:off x="422276" y="2606947"/>
            <a:ext cx="11363961" cy="15242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  <a:defRPr/>
            </a:pPr>
            <a:r>
              <a:rPr lang="fr-FR" b="1" dirty="0">
                <a:solidFill>
                  <a:prstClr val="white"/>
                </a:solidFill>
              </a:rPr>
              <a:t>[Bureau de Pays] Stratégie de ciblage ([durée CSP])</a:t>
            </a:r>
          </a:p>
          <a:p>
            <a:pPr lvl="0" algn="ctr">
              <a:spcAft>
                <a:spcPts val="600"/>
              </a:spcAft>
              <a:defRPr/>
            </a:pPr>
            <a:r>
              <a:rPr lang="fr-FR" dirty="0">
                <a:solidFill>
                  <a:prstClr val="white"/>
                </a:solidFill>
              </a:rPr>
              <a:t>Comment le CO va-t-il opérationnaliser les synergies entre les programmes via le ciblage, et comment compte-t-il améliorer la précision du ciblage en tenant compte des risques et des décisions potentielles de priorisation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F8EE0B-2C09-1AAE-EA84-D5399C3B81DA}"/>
              </a:ext>
            </a:extLst>
          </p:cNvPr>
          <p:cNvSpPr/>
          <p:nvPr/>
        </p:nvSpPr>
        <p:spPr>
          <a:xfrm>
            <a:off x="431800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  <a:defRPr/>
            </a:pPr>
            <a:r>
              <a:rPr lang="en-US" sz="1400" b="1" dirty="0" err="1">
                <a:solidFill>
                  <a:prstClr val="black"/>
                </a:solidFill>
                <a:latin typeface="Open Sans"/>
                <a:ea typeface="Open Sans"/>
                <a:cs typeface="Open Sans"/>
              </a:rPr>
              <a:t>Procédure</a:t>
            </a:r>
            <a:r>
              <a:rPr lang="en-US" sz="1400" b="1" dirty="0">
                <a:solidFill>
                  <a:prstClr val="black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en-US" sz="1400" b="1" dirty="0" err="1">
                <a:solidFill>
                  <a:prstClr val="black"/>
                </a:solidFill>
                <a:latin typeface="Open Sans"/>
                <a:ea typeface="Open Sans"/>
                <a:cs typeface="Open Sans"/>
              </a:rPr>
              <a:t>Opérationnelle</a:t>
            </a:r>
            <a:r>
              <a:rPr lang="en-US" sz="1400" b="1" dirty="0">
                <a:solidFill>
                  <a:prstClr val="black"/>
                </a:solidFill>
                <a:latin typeface="Open Sans"/>
                <a:ea typeface="Open Sans"/>
                <a:cs typeface="Open Sans"/>
              </a:rPr>
              <a:t> Standard pour le </a:t>
            </a:r>
            <a:r>
              <a:rPr lang="en-US" sz="1400" b="1" dirty="0" err="1">
                <a:solidFill>
                  <a:prstClr val="black"/>
                </a:solidFill>
                <a:latin typeface="Open Sans"/>
                <a:ea typeface="Open Sans"/>
                <a:cs typeface="Open Sans"/>
              </a:rPr>
              <a:t>Ciblage</a:t>
            </a:r>
            <a:endParaRPr kumimoji="0" lang="en-US" sz="1400" b="1" i="0" u="none" strike="noStrike" kern="1200" cap="none" spc="0" normalizeH="0" baseline="0" noProof="0" dirty="0" err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en-US" sz="1400" b="1" dirty="0">
                <a:solidFill>
                  <a:prstClr val="black"/>
                </a:solidFill>
              </a:rPr>
              <a:t>Activité #</a:t>
            </a:r>
            <a:endParaRPr lang="en-US" sz="1400" b="1" dirty="0">
              <a:solidFill>
                <a:prstClr val="black"/>
              </a:solidFill>
              <a:ea typeface="Open Sans"/>
              <a:cs typeface="Open Sans"/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fr-FR" sz="1400" dirty="0">
                <a:solidFill>
                  <a:prstClr val="black"/>
                </a:solidFill>
              </a:rPr>
              <a:t>Étapes détaillées, rôles, responsabilités, atténuation des risques, etc.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855A34-0570-F8C8-49E6-70D64398E7D4}"/>
              </a:ext>
            </a:extLst>
          </p:cNvPr>
          <p:cNvSpPr/>
          <p:nvPr/>
        </p:nvSpPr>
        <p:spPr>
          <a:xfrm>
            <a:off x="3342715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  <a:defRPr/>
            </a:pPr>
            <a:endParaRPr lang="en-US" sz="1400" b="1" dirty="0">
              <a:solidFill>
                <a:prstClr val="black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  <a:defRPr/>
            </a:pPr>
            <a:r>
              <a:rPr lang="en-US" sz="1400" b="1" dirty="0" err="1">
                <a:solidFill>
                  <a:prstClr val="black"/>
                </a:solidFill>
              </a:rPr>
              <a:t>Procédure</a:t>
            </a:r>
            <a:r>
              <a:rPr lang="en-US" sz="1400" b="1" dirty="0">
                <a:solidFill>
                  <a:prstClr val="black"/>
                </a:solidFill>
              </a:rPr>
              <a:t> </a:t>
            </a:r>
            <a:r>
              <a:rPr lang="en-US" sz="1400" b="1" dirty="0" err="1">
                <a:solidFill>
                  <a:prstClr val="black"/>
                </a:solidFill>
              </a:rPr>
              <a:t>Opérationnelle</a:t>
            </a:r>
            <a:r>
              <a:rPr lang="en-US" sz="1400" b="1" dirty="0">
                <a:solidFill>
                  <a:prstClr val="black"/>
                </a:solidFill>
              </a:rPr>
              <a:t> Standard pour le </a:t>
            </a:r>
            <a:r>
              <a:rPr lang="en-US" sz="1400" b="1" dirty="0" err="1">
                <a:solidFill>
                  <a:prstClr val="black"/>
                </a:solidFill>
              </a:rPr>
              <a:t>Ciblage</a:t>
            </a:r>
            <a:endParaRPr lang="en-US" sz="1400">
              <a:solidFill>
                <a:prstClr val="black"/>
              </a:solidFill>
              <a:ea typeface="Open Sans"/>
              <a:cs typeface="Open Sans"/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en-US" sz="1400" b="1" dirty="0" err="1">
                <a:solidFill>
                  <a:prstClr val="black"/>
                </a:solidFill>
              </a:rPr>
              <a:t>Activité</a:t>
            </a:r>
            <a:r>
              <a:rPr lang="en-US" sz="1400" b="1" dirty="0">
                <a:solidFill>
                  <a:prstClr val="black"/>
                </a:solidFill>
              </a:rPr>
              <a:t> #</a:t>
            </a:r>
            <a:endParaRPr lang="en-US" sz="1400">
              <a:solidFill>
                <a:prstClr val="black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  <a:defRPr/>
            </a:pPr>
            <a:r>
              <a:rPr lang="fr-FR" sz="1400" dirty="0">
                <a:solidFill>
                  <a:prstClr val="black"/>
                </a:solidFill>
              </a:rPr>
              <a:t>Étapes détaillées, rôles, responsabilités, atténuation des risques, etc.</a:t>
            </a:r>
            <a:endParaRPr lang="en-US" sz="1400">
              <a:solidFill>
                <a:prstClr val="black"/>
              </a:solidFill>
              <a:ea typeface="Open Sans"/>
              <a:cs typeface="Open Sans"/>
            </a:endParaRPr>
          </a:p>
          <a:p>
            <a:pPr lvl="0" algn="ctr">
              <a:spcAft>
                <a:spcPts val="600"/>
              </a:spcAft>
              <a:defRPr/>
            </a:pPr>
            <a:endParaRPr lang="en-US" sz="1400" b="1" dirty="0">
              <a:solidFill>
                <a:prstClr val="black"/>
              </a:solidFill>
              <a:ea typeface="Open Sans"/>
              <a:cs typeface="Open San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695563A-D3F3-C67B-DA1B-8C9105248725}"/>
              </a:ext>
            </a:extLst>
          </p:cNvPr>
          <p:cNvSpPr/>
          <p:nvPr/>
        </p:nvSpPr>
        <p:spPr>
          <a:xfrm>
            <a:off x="6253630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  <a:defRPr/>
            </a:pPr>
            <a:endParaRPr lang="en-US" sz="1400" b="1" dirty="0">
              <a:solidFill>
                <a:prstClr val="black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  <a:defRPr/>
            </a:pPr>
            <a:r>
              <a:rPr lang="en-US" sz="1400" b="1" dirty="0" err="1">
                <a:solidFill>
                  <a:prstClr val="black"/>
                </a:solidFill>
                <a:ea typeface="Open Sans"/>
                <a:cs typeface="Open Sans"/>
              </a:rPr>
              <a:t>Procédure</a:t>
            </a:r>
            <a:r>
              <a:rPr lang="en-US" sz="1400" b="1" dirty="0">
                <a:solidFill>
                  <a:prstClr val="black"/>
                </a:solidFill>
                <a:ea typeface="Open Sans"/>
                <a:cs typeface="Open Sans"/>
              </a:rPr>
              <a:t> </a:t>
            </a:r>
            <a:r>
              <a:rPr lang="en-US" sz="1400" b="1" dirty="0" err="1">
                <a:solidFill>
                  <a:prstClr val="black"/>
                </a:solidFill>
                <a:ea typeface="Open Sans"/>
                <a:cs typeface="Open Sans"/>
              </a:rPr>
              <a:t>Opérationnelle</a:t>
            </a:r>
            <a:r>
              <a:rPr lang="en-US" sz="1400" b="1" dirty="0">
                <a:solidFill>
                  <a:prstClr val="black"/>
                </a:solidFill>
                <a:ea typeface="Open Sans"/>
                <a:cs typeface="Open Sans"/>
              </a:rPr>
              <a:t> Standard pour le </a:t>
            </a:r>
            <a:r>
              <a:rPr lang="en-US" sz="1400" b="1" dirty="0" err="1">
                <a:solidFill>
                  <a:prstClr val="black"/>
                </a:solidFill>
                <a:ea typeface="Open Sans"/>
                <a:cs typeface="Open Sans"/>
              </a:rPr>
              <a:t>Ciblage</a:t>
            </a:r>
            <a:endParaRPr lang="en-US" sz="1400" dirty="0" err="1">
              <a:solidFill>
                <a:prstClr val="black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  <a:defRPr/>
            </a:pPr>
            <a:r>
              <a:rPr lang="en-US" sz="1400" b="1" dirty="0" err="1">
                <a:solidFill>
                  <a:prstClr val="black"/>
                </a:solidFill>
                <a:ea typeface="Open Sans"/>
                <a:cs typeface="Open Sans"/>
              </a:rPr>
              <a:t>Activité</a:t>
            </a:r>
            <a:r>
              <a:rPr lang="en-US" sz="1400" b="1" dirty="0">
                <a:solidFill>
                  <a:prstClr val="black"/>
                </a:solidFill>
                <a:ea typeface="Open Sans"/>
                <a:cs typeface="Open Sans"/>
              </a:rPr>
              <a:t> #</a:t>
            </a:r>
            <a:endParaRPr lang="en-US" sz="1400">
              <a:solidFill>
                <a:prstClr val="black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  <a:defRPr/>
            </a:pPr>
            <a:r>
              <a:rPr lang="fr-FR" sz="1400" dirty="0">
                <a:solidFill>
                  <a:prstClr val="black"/>
                </a:solidFill>
                <a:ea typeface="Open Sans"/>
                <a:cs typeface="Open Sans"/>
              </a:rPr>
              <a:t>Étapes détaillées, rôles, responsabilités, atténuation des risques, etc.</a:t>
            </a:r>
            <a:endParaRPr lang="en-US" sz="1400">
              <a:solidFill>
                <a:prstClr val="black"/>
              </a:solidFill>
              <a:ea typeface="Open Sans"/>
              <a:cs typeface="Open Sans"/>
            </a:endParaRPr>
          </a:p>
          <a:p>
            <a:pPr lvl="0" algn="ctr">
              <a:spcAft>
                <a:spcPts val="600"/>
              </a:spcAft>
              <a:defRPr/>
            </a:pPr>
            <a:endParaRPr lang="en-US" sz="1400" b="1" dirty="0">
              <a:solidFill>
                <a:prstClr val="black"/>
              </a:solidFill>
              <a:ea typeface="Open Sans"/>
              <a:cs typeface="Open San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3641CA8-6D59-2EF9-D1EE-ADDFF5FA6A92}"/>
              </a:ext>
            </a:extLst>
          </p:cNvPr>
          <p:cNvSpPr/>
          <p:nvPr/>
        </p:nvSpPr>
        <p:spPr>
          <a:xfrm>
            <a:off x="9164544" y="4335693"/>
            <a:ext cx="2621693" cy="20590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spcAft>
                <a:spcPts val="600"/>
              </a:spcAft>
              <a:defRPr/>
            </a:pPr>
            <a:endParaRPr lang="en-US" sz="1400" b="1" dirty="0">
              <a:solidFill>
                <a:prstClr val="black"/>
              </a:solidFill>
            </a:endParaRPr>
          </a:p>
          <a:p>
            <a:pPr algn="ctr">
              <a:spcAft>
                <a:spcPts val="600"/>
              </a:spcAft>
              <a:defRPr/>
            </a:pPr>
            <a:r>
              <a:rPr lang="en-US" sz="1400" b="1" dirty="0" err="1">
                <a:solidFill>
                  <a:prstClr val="black"/>
                </a:solidFill>
              </a:rPr>
              <a:t>Procédure</a:t>
            </a:r>
            <a:r>
              <a:rPr lang="en-US" sz="1400" b="1" dirty="0">
                <a:solidFill>
                  <a:prstClr val="black"/>
                </a:solidFill>
              </a:rPr>
              <a:t> </a:t>
            </a:r>
            <a:r>
              <a:rPr lang="en-US" sz="1400" b="1" dirty="0" err="1">
                <a:solidFill>
                  <a:prstClr val="black"/>
                </a:solidFill>
              </a:rPr>
              <a:t>Opérationnelle</a:t>
            </a:r>
            <a:r>
              <a:rPr lang="en-US" sz="1400" b="1" dirty="0">
                <a:solidFill>
                  <a:prstClr val="black"/>
                </a:solidFill>
              </a:rPr>
              <a:t> Standard pour le </a:t>
            </a:r>
            <a:r>
              <a:rPr lang="en-US" sz="1400" b="1" dirty="0" err="1">
                <a:solidFill>
                  <a:prstClr val="black"/>
                </a:solidFill>
              </a:rPr>
              <a:t>Ciblage</a:t>
            </a:r>
            <a:endParaRPr lang="en-US" sz="1400" dirty="0" err="1">
              <a:solidFill>
                <a:prstClr val="black"/>
              </a:solidFill>
              <a:ea typeface="Open Sans"/>
              <a:cs typeface="Open Sans"/>
            </a:endParaRPr>
          </a:p>
          <a:p>
            <a:pPr lvl="0" algn="ctr">
              <a:spcAft>
                <a:spcPts val="600"/>
              </a:spcAft>
              <a:defRPr/>
            </a:pPr>
            <a:r>
              <a:rPr lang="en-US" sz="1400" b="1" dirty="0" err="1">
                <a:solidFill>
                  <a:prstClr val="black"/>
                </a:solidFill>
              </a:rPr>
              <a:t>Activité</a:t>
            </a:r>
            <a:r>
              <a:rPr lang="en-US" sz="1400" b="1" dirty="0">
                <a:solidFill>
                  <a:prstClr val="black"/>
                </a:solidFill>
              </a:rPr>
              <a:t> #</a:t>
            </a:r>
            <a:endParaRPr lang="en-US" sz="1400" dirty="0">
              <a:solidFill>
                <a:prstClr val="black"/>
              </a:solidFill>
              <a:ea typeface="Open Sans"/>
              <a:cs typeface="Open Sans"/>
            </a:endParaRPr>
          </a:p>
          <a:p>
            <a:pPr algn="ctr">
              <a:spcAft>
                <a:spcPts val="600"/>
              </a:spcAft>
              <a:defRPr/>
            </a:pPr>
            <a:r>
              <a:rPr lang="fr-FR" sz="1400" dirty="0">
                <a:solidFill>
                  <a:prstClr val="black"/>
                </a:solidFill>
              </a:rPr>
              <a:t>Étapes détaillées, rôles, responsabilités, atténuation des risques, etc.</a:t>
            </a:r>
            <a:endParaRPr lang="en-US" sz="1400" dirty="0">
              <a:solidFill>
                <a:prstClr val="black"/>
              </a:solidFill>
            </a:endParaRPr>
          </a:p>
          <a:p>
            <a:pPr lvl="0" algn="ctr">
              <a:spcAft>
                <a:spcPts val="600"/>
              </a:spcAft>
              <a:defRPr/>
            </a:pPr>
            <a:endParaRPr lang="en-US" sz="1400" b="1" dirty="0">
              <a:solidFill>
                <a:prstClr val="black"/>
              </a:solidFill>
              <a:ea typeface="Open Sans"/>
              <a:cs typeface="Open San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2F37915-CB6D-C1CB-E27A-68CA5CA0ECCF}"/>
              </a:ext>
            </a:extLst>
          </p:cNvPr>
          <p:cNvSpPr/>
          <p:nvPr/>
        </p:nvSpPr>
        <p:spPr>
          <a:xfrm>
            <a:off x="9164544" y="2606947"/>
            <a:ext cx="2621693" cy="33655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1400" b="1" dirty="0" err="1">
                <a:solidFill>
                  <a:prstClr val="white"/>
                </a:solidFill>
              </a:rPr>
              <a:t>Manquant</a:t>
            </a:r>
            <a:r>
              <a:rPr lang="en-US" sz="1400" b="1" dirty="0">
                <a:solidFill>
                  <a:prstClr val="white"/>
                </a:solidFill>
              </a:rPr>
              <a:t> – </a:t>
            </a:r>
            <a:r>
              <a:rPr lang="en-US" sz="1400" b="1" dirty="0" err="1">
                <a:solidFill>
                  <a:prstClr val="white"/>
                </a:solidFill>
              </a:rPr>
              <a:t>Référence</a:t>
            </a:r>
            <a:r>
              <a:rPr lang="en-US" sz="1400" b="1" dirty="0">
                <a:solidFill>
                  <a:prstClr val="white"/>
                </a:solidFill>
              </a:rPr>
              <a:t> #4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74058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9905D-813A-A466-2F6F-D932C5815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AD62A-3E42-AFF2-08DD-3BCC3A0447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3D80F75-A211-A059-4117-DE5C8DE90ECE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292E9B-435E-A60E-6437-62AA8194E8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fr-FR" dirty="0"/>
              <a:t>Contenu de la Stratégie de Ciblage</a:t>
            </a:r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57671CE-483B-5EBB-2FB3-E6A33DCB50BB}"/>
              </a:ext>
            </a:extLst>
          </p:cNvPr>
          <p:cNvSpPr/>
          <p:nvPr/>
        </p:nvSpPr>
        <p:spPr>
          <a:xfrm>
            <a:off x="422276" y="1173561"/>
            <a:ext cx="474562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Contexte et aperçu du CSP</a:t>
            </a:r>
            <a:endParaRPr lang="en-US" sz="1400" noProof="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D35027F-CDEA-8136-D4B9-5B82094914E7}"/>
              </a:ext>
            </a:extLst>
          </p:cNvPr>
          <p:cNvSpPr/>
          <p:nvPr/>
        </p:nvSpPr>
        <p:spPr>
          <a:xfrm>
            <a:off x="5301465" y="1173561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Dans quel contexte les programmes du WFP sont-ils mis en œuvre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4B252C9-61F6-CDC0-FDB1-F505FA7269C1}"/>
              </a:ext>
            </a:extLst>
          </p:cNvPr>
          <p:cNvSpPr/>
          <p:nvPr/>
        </p:nvSpPr>
        <p:spPr>
          <a:xfrm>
            <a:off x="422276" y="1727779"/>
            <a:ext cx="474562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Objectifs</a:t>
            </a:r>
            <a:r>
              <a:rPr lang="en-US" sz="1400" b="1" dirty="0"/>
              <a:t> </a:t>
            </a:r>
            <a:r>
              <a:rPr lang="en-US" sz="1400" b="1" dirty="0" err="1"/>
              <a:t>programmatiques</a:t>
            </a:r>
            <a:endParaRPr lang="en-US" sz="1400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A353BB0-92AA-6E8D-BE4A-A2A27BB66215}"/>
              </a:ext>
            </a:extLst>
          </p:cNvPr>
          <p:cNvSpPr/>
          <p:nvPr/>
        </p:nvSpPr>
        <p:spPr>
          <a:xfrm>
            <a:off x="5301465" y="1727779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>
                <a:solidFill>
                  <a:schemeClr val="tx1"/>
                </a:solidFill>
              </a:rPr>
              <a:t>Quel cadre de vulnérabilité chaque programme utilise-t-il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DA9973D-7827-2407-900C-905F0B3BC14C}"/>
              </a:ext>
            </a:extLst>
          </p:cNvPr>
          <p:cNvSpPr/>
          <p:nvPr/>
        </p:nvSpPr>
        <p:spPr>
          <a:xfrm>
            <a:off x="422276" y="2281997"/>
            <a:ext cx="474562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Partenariats</a:t>
            </a:r>
            <a:endParaRPr lang="en-US" sz="1400" noProof="0" dirty="0" err="1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EF5FEA6-CDDD-DD24-2681-A1E154588790}"/>
              </a:ext>
            </a:extLst>
          </p:cNvPr>
          <p:cNvSpPr/>
          <p:nvPr/>
        </p:nvSpPr>
        <p:spPr>
          <a:xfrm>
            <a:off x="5301465" y="2281997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Comment les programmes des partenaires interagissent-ils avec ceux du WFP ?
Le ciblage peut-il s’appuyer sur des synergies dans les cadres de vulnérabilité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4435160-7CAD-22CE-6360-995FB7D9DF38}"/>
              </a:ext>
            </a:extLst>
          </p:cNvPr>
          <p:cNvSpPr/>
          <p:nvPr/>
        </p:nvSpPr>
        <p:spPr>
          <a:xfrm>
            <a:off x="422276" y="2836215"/>
            <a:ext cx="474562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Mécanismes</a:t>
            </a:r>
            <a:r>
              <a:rPr lang="en-US" sz="1400" b="1" dirty="0"/>
              <a:t> de coordination</a:t>
            </a:r>
            <a:endParaRPr lang="en-US" sz="1400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A0A7DA6-9EB5-9D6B-8B0D-28A4520CA022}"/>
              </a:ext>
            </a:extLst>
          </p:cNvPr>
          <p:cNvSpPr/>
          <p:nvPr/>
        </p:nvSpPr>
        <p:spPr>
          <a:xfrm>
            <a:off x="5301465" y="2836215"/>
            <a:ext cx="646826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 mécanisme de coordination (interne/externe) sera utilisé pour s’assurer que les décisions sont en accord avec la stratégie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1879A8D-C9D7-CE61-1594-6C0E80110158}"/>
              </a:ext>
            </a:extLst>
          </p:cNvPr>
          <p:cNvSpPr/>
          <p:nvPr/>
        </p:nvSpPr>
        <p:spPr>
          <a:xfrm>
            <a:off x="422276" y="3390433"/>
            <a:ext cx="474562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1 : Analyse des besoins et du contexte </a:t>
            </a:r>
            <a:r>
              <a:rPr lang="en-US" sz="1100" noProof="0" dirty="0"/>
              <a:t>(h</a:t>
            </a:r>
            <a:r>
              <a:rPr lang="en-US" sz="1100" dirty="0" err="1"/>
              <a:t>aut</a:t>
            </a:r>
            <a:r>
              <a:rPr lang="en-US" sz="1100" dirty="0"/>
              <a:t> </a:t>
            </a:r>
            <a:r>
              <a:rPr lang="en-US" sz="1100" dirty="0" err="1"/>
              <a:t>niveau</a:t>
            </a:r>
            <a:r>
              <a:rPr lang="en-US" sz="1100" noProof="0" dirty="0"/>
              <a:t>)</a:t>
            </a:r>
            <a:endParaRPr lang="en-US" sz="1400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74C7992-B269-7A4D-F5CD-785C917D9855}"/>
              </a:ext>
            </a:extLst>
          </p:cNvPr>
          <p:cNvSpPr/>
          <p:nvPr/>
        </p:nvSpPr>
        <p:spPr>
          <a:xfrm>
            <a:off x="5301465" y="3390433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Quelles données seront utilisées pour concevoir et mettre à jour le ciblage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B6C65A3-F989-F233-5C02-7A9BFE813332}"/>
              </a:ext>
            </a:extLst>
          </p:cNvPr>
          <p:cNvSpPr/>
          <p:nvPr/>
        </p:nvSpPr>
        <p:spPr>
          <a:xfrm>
            <a:off x="422276" y="3944651"/>
            <a:ext cx="474562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2 : Conception du ciblage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FA65F2D-BEF9-B3D6-B3C3-13960D82FF89}"/>
              </a:ext>
            </a:extLst>
          </p:cNvPr>
          <p:cNvSpPr/>
          <p:nvPr/>
        </p:nvSpPr>
        <p:spPr>
          <a:xfrm>
            <a:off x="5301465" y="3944651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Quelle méthode de ciblage semble la plus appropriée (par programme/activité) ?
Comment allons-nous engager les communautés pour la conception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65C2451-3B34-0FFE-79F6-F0D9BE1A54C5}"/>
              </a:ext>
            </a:extLst>
          </p:cNvPr>
          <p:cNvSpPr/>
          <p:nvPr/>
        </p:nvSpPr>
        <p:spPr>
          <a:xfrm>
            <a:off x="422276" y="4498869"/>
            <a:ext cx="474562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3 : Mise en œuvre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F16F7A7-52AB-5A88-EC30-F3EAB95C46D6}"/>
              </a:ext>
            </a:extLst>
          </p:cNvPr>
          <p:cNvSpPr/>
          <p:nvPr/>
        </p:nvSpPr>
        <p:spPr>
          <a:xfrm>
            <a:off x="5301465" y="4498869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Comment allons-nous enregistrer et vérifier les bénéficiaires de nos programmes ?
Comment allons-nous nous engager auprès des communautés (MPR, appels)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5F7EE22-44B5-8319-6678-81F0246D5CDF}"/>
              </a:ext>
            </a:extLst>
          </p:cNvPr>
          <p:cNvSpPr/>
          <p:nvPr/>
        </p:nvSpPr>
        <p:spPr>
          <a:xfrm>
            <a:off x="422276" y="5053087"/>
            <a:ext cx="474562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/>
              <a:t>Étape 4 : </a:t>
            </a:r>
            <a:r>
              <a:rPr lang="en-US" sz="1400" b="1" dirty="0" err="1"/>
              <a:t>Suivi</a:t>
            </a:r>
            <a:r>
              <a:rPr lang="en-US" sz="1400" b="1" dirty="0"/>
              <a:t>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>
              <a:solidFill>
                <a:prstClr val="white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8B118AF-B8CB-1DCC-FD6D-4A8492C78BD6}"/>
              </a:ext>
            </a:extLst>
          </p:cNvPr>
          <p:cNvSpPr/>
          <p:nvPr/>
        </p:nvSpPr>
        <p:spPr>
          <a:xfrm>
            <a:off x="5301465" y="5053087"/>
            <a:ext cx="646826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Comment allons-nous surveiller les erreurs de ciblage et les risques de ciblage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F759FE-8CCB-B99F-A968-C2D5B7FD794F}"/>
              </a:ext>
            </a:extLst>
          </p:cNvPr>
          <p:cNvSpPr/>
          <p:nvPr/>
        </p:nvSpPr>
        <p:spPr>
          <a:xfrm>
            <a:off x="422276" y="6161527"/>
            <a:ext cx="474562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Feuille de route de l’assurance qualité du ciblage</a:t>
            </a:r>
            <a:endParaRPr lang="en-US" sz="1400" noProof="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46ABABE-E39D-2A69-5CA8-BEABC2FFD8E0}"/>
              </a:ext>
            </a:extLst>
          </p:cNvPr>
          <p:cNvSpPr/>
          <p:nvPr/>
        </p:nvSpPr>
        <p:spPr>
          <a:xfrm>
            <a:off x="5301465" y="6161527"/>
            <a:ext cx="6468261" cy="477088"/>
          </a:xfrm>
          <a:prstGeom prst="rect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Quelles améliorations devront être intégrées à notre ciblage actuel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E52F69F-9958-D39E-0380-56F6B2019E3E}"/>
              </a:ext>
            </a:extLst>
          </p:cNvPr>
          <p:cNvSpPr/>
          <p:nvPr/>
        </p:nvSpPr>
        <p:spPr>
          <a:xfrm>
            <a:off x="422276" y="5607305"/>
            <a:ext cx="474562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>
                <a:ea typeface="Open Sans"/>
                <a:cs typeface="Open Sans"/>
              </a:rPr>
              <a:t>Gestion des risques de ciblage</a:t>
            </a:r>
            <a:endParaRPr lang="fr-FR" sz="1400" b="1" noProof="0" dirty="0">
              <a:ea typeface="Open Sans"/>
              <a:cs typeface="Open San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2615CFF-AE9A-D622-0E7F-737513A2D303}"/>
              </a:ext>
            </a:extLst>
          </p:cNvPr>
          <p:cNvSpPr/>
          <p:nvPr/>
        </p:nvSpPr>
        <p:spPr>
          <a:xfrm>
            <a:off x="5301465" y="5607305"/>
            <a:ext cx="6468261" cy="477088"/>
          </a:xfrm>
          <a:prstGeom prst="rect">
            <a:avLst/>
          </a:prstGeom>
          <a:noFill/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Quelles sont les parties prenantes intéressées par nos décisions de ciblage ?
Quels sont les risques liés aux approches de ciblage proposées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2443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02083A-AFC8-9749-D8B8-89E31DECFB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C1EE8D4-0DBE-C48F-A38B-B3BBDFF15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A2944D-07B2-FF00-609B-38374D8A603A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11AF91-8664-A032-4F65-0B294D0922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/>
              <a:t>Sources d’information pour élaborer la stratégie</a:t>
            </a:r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1DFF49-B0C8-03FD-E300-0FB5B9666EF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0065565-A2D3-EEE2-7F87-8A19E354363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5C76CEE-ED5F-25CB-AEBD-B6C684B6539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0B5E121-1614-1E34-5D4A-C35B24D7C26A}"/>
              </a:ext>
            </a:extLst>
          </p:cNvPr>
          <p:cNvSpPr/>
          <p:nvPr/>
        </p:nvSpPr>
        <p:spPr>
          <a:xfrm>
            <a:off x="1660642" y="1639011"/>
            <a:ext cx="1217066" cy="121706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43E5DF84-0EA0-9764-094F-E5968AC657AE}"/>
              </a:ext>
            </a:extLst>
          </p:cNvPr>
          <p:cNvSpPr/>
          <p:nvPr/>
        </p:nvSpPr>
        <p:spPr>
          <a:xfrm>
            <a:off x="5487467" y="1639011"/>
            <a:ext cx="1217066" cy="121706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69127F2-B6FC-9DE1-31D1-942711F9A5C5}"/>
              </a:ext>
            </a:extLst>
          </p:cNvPr>
          <p:cNvSpPr/>
          <p:nvPr/>
        </p:nvSpPr>
        <p:spPr>
          <a:xfrm>
            <a:off x="9311097" y="1639011"/>
            <a:ext cx="1217066" cy="121706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C5F3148-CF86-56F3-FA7F-B16D9DA0CFBA}"/>
              </a:ext>
            </a:extLst>
          </p:cNvPr>
          <p:cNvSpPr/>
          <p:nvPr/>
        </p:nvSpPr>
        <p:spPr>
          <a:xfrm>
            <a:off x="782621" y="3304279"/>
            <a:ext cx="2979499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spcAft>
                <a:spcPts val="600"/>
              </a:spcAft>
              <a:defRPr/>
            </a:pPr>
            <a:r>
              <a:rPr lang="en-US" sz="1600" b="1" dirty="0">
                <a:solidFill>
                  <a:prstClr val="black"/>
                </a:solidFill>
              </a:rPr>
              <a:t>Documentation </a:t>
            </a:r>
            <a:r>
              <a:rPr lang="en-US" sz="1600" b="1" dirty="0" err="1">
                <a:solidFill>
                  <a:prstClr val="black"/>
                </a:solidFill>
              </a:rPr>
              <a:t>existante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C3CF5DD-F1E9-FCCB-3C86-2B441B341F0A}"/>
              </a:ext>
            </a:extLst>
          </p:cNvPr>
          <p:cNvSpPr/>
          <p:nvPr/>
        </p:nvSpPr>
        <p:spPr>
          <a:xfrm>
            <a:off x="4616409" y="3304279"/>
            <a:ext cx="2979499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spcAft>
                <a:spcPts val="600"/>
              </a:spcAft>
              <a:defRPr/>
            </a:pPr>
            <a:r>
              <a:rPr lang="fr-FR" sz="1600" b="1" dirty="0">
                <a:solidFill>
                  <a:prstClr val="black"/>
                </a:solidFill>
              </a:rPr>
              <a:t>Entretiens avec des fonctions clés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EA52C1-46CD-1C5F-B12B-E62674814B55}"/>
              </a:ext>
            </a:extLst>
          </p:cNvPr>
          <p:cNvSpPr/>
          <p:nvPr/>
        </p:nvSpPr>
        <p:spPr>
          <a:xfrm>
            <a:off x="8429881" y="3304279"/>
            <a:ext cx="2979499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spcAft>
                <a:spcPts val="600"/>
              </a:spcAft>
              <a:defRPr/>
            </a:pPr>
            <a:r>
              <a:rPr lang="en-US" sz="1600" b="1" dirty="0" err="1">
                <a:solidFill>
                  <a:prstClr val="black"/>
                </a:solidFill>
              </a:rPr>
              <a:t>Visites</a:t>
            </a:r>
            <a:r>
              <a:rPr lang="en-US" sz="1600" b="1" dirty="0">
                <a:solidFill>
                  <a:prstClr val="black"/>
                </a:solidFill>
              </a:rPr>
              <a:t> sur le terrain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8016533-5DB8-A360-B472-774536A8FC2B}"/>
              </a:ext>
            </a:extLst>
          </p:cNvPr>
          <p:cNvSpPr/>
          <p:nvPr/>
        </p:nvSpPr>
        <p:spPr>
          <a:xfrm>
            <a:off x="782621" y="4026467"/>
            <a:ext cx="3833788" cy="209633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  <a:ea typeface="Open Sans"/>
                <a:cs typeface="Open Sans"/>
              </a:rPr>
              <a:t>CSP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SOP (Ciblage, MPR, IDM)</a:t>
            </a:r>
            <a:endParaRPr lang="en-US" sz="1200" dirty="0">
              <a:solidFill>
                <a:prstClr val="black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Stratégie d’engagement communautaire</a:t>
            </a:r>
            <a:endParaRPr lang="en-US" sz="1200" dirty="0">
              <a:solidFill>
                <a:prstClr val="black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Analyses récentes/rapports MPR</a:t>
            </a:r>
            <a:endParaRPr lang="en-US" sz="1200" dirty="0">
              <a:solidFill>
                <a:prstClr val="black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Outil de simulation des coûts AME</a:t>
            </a:r>
            <a:endParaRPr lang="en-US" sz="1200" dirty="0">
              <a:solidFill>
                <a:prstClr val="black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Documentation des partenaires</a:t>
            </a:r>
            <a:endParaRPr lang="en-US" sz="1200" dirty="0">
              <a:solidFill>
                <a:prstClr val="black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Registre des risques du BP</a:t>
            </a:r>
            <a:endParaRPr lang="en-US" sz="1200" dirty="0">
              <a:solidFill>
                <a:prstClr val="black"/>
              </a:solidFill>
            </a:endParaRP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Résultats de l’audit</a:t>
            </a:r>
            <a:endParaRPr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61B52B-8272-7009-9EA0-3E8AA04E9074}"/>
              </a:ext>
            </a:extLst>
          </p:cNvPr>
          <p:cNvSpPr/>
          <p:nvPr/>
        </p:nvSpPr>
        <p:spPr>
          <a:xfrm>
            <a:off x="4616409" y="4026467"/>
            <a:ext cx="3812622" cy="235033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Gestion</a:t>
            </a:r>
            <a:endParaRPr lang="en-US" sz="1200" dirty="0">
              <a:solidFill>
                <a:prstClr val="black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Chef de programme</a:t>
            </a:r>
            <a:endParaRPr lang="en-US" sz="1200" dirty="0">
              <a:solidFill>
                <a:prstClr val="black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RAM (VAM, Surveillance &amp; MPR)</a:t>
            </a:r>
            <a:endParaRPr lang="en-US" sz="1200" dirty="0">
              <a:solidFill>
                <a:prstClr val="black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Responsables des Effets Stratégiques/Activités</a:t>
            </a:r>
            <a:endParaRPr lang="en-US" sz="1200" dirty="0">
              <a:solidFill>
                <a:prstClr val="black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Chef des bureaux de terrain/sous-bureaux</a:t>
            </a:r>
            <a:endParaRPr lang="en-US" sz="1200" dirty="0">
              <a:solidFill>
                <a:prstClr val="black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Experts fonctionnels transversaux (GPI, sensibilité au conflit, etc.)</a:t>
            </a:r>
            <a:endParaRPr lang="en-US" sz="1200" dirty="0">
              <a:solidFill>
                <a:prstClr val="black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IDM/TEC</a:t>
            </a:r>
            <a:endParaRPr lang="en-US" sz="1200" dirty="0">
              <a:solidFill>
                <a:prstClr val="black"/>
              </a:solidFill>
            </a:endParaRP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BPU</a:t>
            </a:r>
            <a:endParaRPr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F056352-B649-6007-1DD8-30E4A536E1F5}"/>
              </a:ext>
            </a:extLst>
          </p:cNvPr>
          <p:cNvSpPr/>
          <p:nvPr/>
        </p:nvSpPr>
        <p:spPr>
          <a:xfrm>
            <a:off x="8429881" y="4026467"/>
            <a:ext cx="3589521" cy="1620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Contextualisation de la stratégie</a:t>
            </a:r>
            <a:endParaRPr lang="en-US" sz="1200" dirty="0">
              <a:solidFill>
                <a:prstClr val="black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Entretiens avec les associés (si possible)</a:t>
            </a:r>
            <a:endParaRPr lang="en-US" sz="1200" dirty="0">
              <a:solidFill>
                <a:prstClr val="black"/>
              </a:solidFill>
            </a:endParaRP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fr-FR" sz="1200" dirty="0">
                <a:solidFill>
                  <a:prstClr val="black"/>
                </a:solidFill>
              </a:rPr>
              <a:t>Entretiens avec les bénéficiaires (si possible)</a:t>
            </a:r>
            <a:endParaRPr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/>
              <a:ea typeface="Open Sans"/>
              <a:cs typeface="Open Sans"/>
            </a:endParaRPr>
          </a:p>
        </p:txBody>
      </p:sp>
      <p:pic>
        <p:nvPicPr>
          <p:cNvPr id="38" name="Graphic 37" descr="Folder Search with solid fill">
            <a:extLst>
              <a:ext uri="{FF2B5EF4-FFF2-40B4-BE49-F238E27FC236}">
                <a16:creationId xmlns:a16="http://schemas.microsoft.com/office/drawing/2014/main" id="{DDF8BF05-61C9-27A3-1CD5-A2E3BE4FD2C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15400" y="1813940"/>
            <a:ext cx="914400" cy="914400"/>
          </a:xfrm>
          <a:prstGeom prst="rect">
            <a:avLst/>
          </a:prstGeom>
        </p:spPr>
      </p:pic>
      <p:pic>
        <p:nvPicPr>
          <p:cNvPr id="40" name="Graphic 39" descr="Customer review with solid fill">
            <a:extLst>
              <a:ext uri="{FF2B5EF4-FFF2-40B4-BE49-F238E27FC236}">
                <a16:creationId xmlns:a16="http://schemas.microsoft.com/office/drawing/2014/main" id="{F87C4282-60E6-66F6-F3E5-B0D39F6F2F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38800" y="1813940"/>
            <a:ext cx="914400" cy="914400"/>
          </a:xfrm>
          <a:prstGeom prst="rect">
            <a:avLst/>
          </a:prstGeom>
        </p:spPr>
      </p:pic>
      <p:pic>
        <p:nvPicPr>
          <p:cNvPr id="42" name="Graphic 41" descr="Map with pin with solid fill">
            <a:extLst>
              <a:ext uri="{FF2B5EF4-FFF2-40B4-BE49-F238E27FC236}">
                <a16:creationId xmlns:a16="http://schemas.microsoft.com/office/drawing/2014/main" id="{E3A6EB62-59DF-E693-DB0D-243091CEA0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462200" y="181394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7833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6950BFC3-D8DA-4A85-94F7-54DA5524770B}">
      <p188:commentRel xmlns:p188="http://schemas.microsoft.com/office/powerpoint/2018/8/main" r:id="rId2"/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6F788B-54A5-D253-3A81-CDC01469F1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42BD80B-8F76-9BCB-A6B5-2AD5ECBCF87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81396E3-D767-A163-78E6-09D8435F8E1F}"/>
              </a:ext>
            </a:extLst>
          </p:cNvPr>
          <p:cNvSpPr txBox="1"/>
          <p:nvPr/>
        </p:nvSpPr>
        <p:spPr>
          <a:xfrm>
            <a:off x="3578032" y="2890391"/>
            <a:ext cx="503948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fr-FR" sz="3200" b="1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Résultats des entretiens et de la documentation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E6A1D4-C314-03BD-E9C9-6F2DD1D9CF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8A5C9A-CBD9-9CC9-B5A5-2895EF868AC2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200" b="1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lang="en-US" sz="1200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lang="en-US" sz="1200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41170035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9F8296-A7F6-7737-9BB5-55DBE8A44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E04DDD3-1A79-30B1-9A67-98C865DC3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BD70064-F620-D2FF-59D8-9B3D1F15B50B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FF8DBF-EDB9-3C38-BDE5-FD82853862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fr-FR" dirty="0"/>
              <a:t>Contenu de la Stratégie de Ciblage</a:t>
            </a:r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DA68906-C811-C720-FB70-0C1DCE9ED818}"/>
              </a:ext>
            </a:extLst>
          </p:cNvPr>
          <p:cNvSpPr/>
          <p:nvPr/>
        </p:nvSpPr>
        <p:spPr>
          <a:xfrm>
            <a:off x="3922005" y="1173561"/>
            <a:ext cx="784772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Dans quel contexte les programmes du WFP sont-ils mis en œuvre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B21F9AA-F756-B5BD-DAE6-FF34D79725EA}"/>
              </a:ext>
            </a:extLst>
          </p:cNvPr>
          <p:cNvSpPr/>
          <p:nvPr/>
        </p:nvSpPr>
        <p:spPr>
          <a:xfrm>
            <a:off x="422276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Objectifs</a:t>
            </a:r>
            <a:r>
              <a:rPr lang="en-US" sz="1400" b="1" dirty="0"/>
              <a:t> </a:t>
            </a:r>
            <a:r>
              <a:rPr lang="en-US" sz="1400" b="1" dirty="0" err="1"/>
              <a:t>programmatiques</a:t>
            </a:r>
            <a:endParaRPr lang="en-US" sz="1400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CE61E41-30CA-1657-11E6-75C6D0A031DD}"/>
              </a:ext>
            </a:extLst>
          </p:cNvPr>
          <p:cNvSpPr/>
          <p:nvPr/>
        </p:nvSpPr>
        <p:spPr>
          <a:xfrm>
            <a:off x="3922005" y="1727779"/>
            <a:ext cx="784772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>
                <a:solidFill>
                  <a:schemeClr val="tx1"/>
                </a:solidFill>
              </a:rPr>
              <a:t>Quel cadre de vulnérabilité chaque programme utilise-t-il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A67B15B-5167-CEBA-B22F-E68410E06E6B}"/>
              </a:ext>
            </a:extLst>
          </p:cNvPr>
          <p:cNvSpPr/>
          <p:nvPr/>
        </p:nvSpPr>
        <p:spPr>
          <a:xfrm>
            <a:off x="422276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Partenariats</a:t>
            </a:r>
            <a:endParaRPr lang="en-US" sz="1400" noProof="0" dirty="0" err="1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AC82B0D-3EC5-7DD1-C992-1A854A5D58AE}"/>
              </a:ext>
            </a:extLst>
          </p:cNvPr>
          <p:cNvSpPr/>
          <p:nvPr/>
        </p:nvSpPr>
        <p:spPr>
          <a:xfrm>
            <a:off x="3922005" y="2281997"/>
            <a:ext cx="784772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Comment les programmes des partenaires interagissent-ils avec ceux du WFP ?
Le ciblage peut-il s’appuyer sur des synergies dans les cadres de vulnérabilité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4DE6661-B4DE-841B-8D1D-C9850B2C90ED}"/>
              </a:ext>
            </a:extLst>
          </p:cNvPr>
          <p:cNvSpPr/>
          <p:nvPr/>
        </p:nvSpPr>
        <p:spPr>
          <a:xfrm>
            <a:off x="422276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Mécanismes</a:t>
            </a:r>
            <a:r>
              <a:rPr lang="en-US" sz="1400" b="1" dirty="0"/>
              <a:t> de coordination</a:t>
            </a:r>
            <a:endParaRPr lang="en-US" sz="1400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F02FACF-CD08-929C-5E95-47EFDCE23084}"/>
              </a:ext>
            </a:extLst>
          </p:cNvPr>
          <p:cNvSpPr/>
          <p:nvPr/>
        </p:nvSpPr>
        <p:spPr>
          <a:xfrm>
            <a:off x="3922005" y="2836215"/>
            <a:ext cx="7847721" cy="477088"/>
          </a:xfrm>
          <a:prstGeom prst="rect">
            <a:avLst/>
          </a:prstGeom>
          <a:noFill/>
          <a:ln w="1905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 mécanisme de coordination (interne/externe) sera utilisé pour s’assurer que les décisions sont en accord avec la stratégie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9E04D5D-6DD8-35BE-C967-0A870E25F06B}"/>
              </a:ext>
            </a:extLst>
          </p:cNvPr>
          <p:cNvSpPr/>
          <p:nvPr/>
        </p:nvSpPr>
        <p:spPr>
          <a:xfrm>
            <a:off x="422276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1 : Analyse des besoins et du contexte </a:t>
            </a:r>
            <a:r>
              <a:rPr lang="en-US" sz="1100" noProof="0" dirty="0"/>
              <a:t>(h</a:t>
            </a:r>
            <a:r>
              <a:rPr lang="en-US" sz="1100" dirty="0" err="1"/>
              <a:t>aut</a:t>
            </a:r>
            <a:r>
              <a:rPr lang="en-US" sz="1100" dirty="0"/>
              <a:t> </a:t>
            </a:r>
            <a:r>
              <a:rPr lang="en-US" sz="1100" dirty="0" err="1"/>
              <a:t>niveau</a:t>
            </a:r>
            <a:r>
              <a:rPr lang="en-US" sz="1100" noProof="0" dirty="0"/>
              <a:t>)</a:t>
            </a:r>
            <a:endParaRPr lang="en-US" sz="1400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BF5B7B4-3EF3-44F8-B3FD-DAA560BEB09D}"/>
              </a:ext>
            </a:extLst>
          </p:cNvPr>
          <p:cNvSpPr/>
          <p:nvPr/>
        </p:nvSpPr>
        <p:spPr>
          <a:xfrm>
            <a:off x="3922005" y="3390433"/>
            <a:ext cx="784772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Quelles données seront utilisées pour concevoir et mettre à jour le ciblage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683B1EF-ABA5-B471-53EE-F54C8BBA6E34}"/>
              </a:ext>
            </a:extLst>
          </p:cNvPr>
          <p:cNvSpPr/>
          <p:nvPr/>
        </p:nvSpPr>
        <p:spPr>
          <a:xfrm>
            <a:off x="422276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2 : Conception du ciblage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1B67942-21DC-652A-E4D2-B7FEBBDBF547}"/>
              </a:ext>
            </a:extLst>
          </p:cNvPr>
          <p:cNvSpPr/>
          <p:nvPr/>
        </p:nvSpPr>
        <p:spPr>
          <a:xfrm>
            <a:off x="3922005" y="3944651"/>
            <a:ext cx="784772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Quelle méthode de ciblage semble la plus appropriée (par programme/activité) ?
Comment allons-nous engager les communautés pour la conception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B4D0A83-4A6B-B33A-D206-87792C787737}"/>
              </a:ext>
            </a:extLst>
          </p:cNvPr>
          <p:cNvSpPr/>
          <p:nvPr/>
        </p:nvSpPr>
        <p:spPr>
          <a:xfrm>
            <a:off x="422276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3 : Mise en œuvre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BF78D7B-7EB3-ADB0-26F8-876188A068B8}"/>
              </a:ext>
            </a:extLst>
          </p:cNvPr>
          <p:cNvSpPr/>
          <p:nvPr/>
        </p:nvSpPr>
        <p:spPr>
          <a:xfrm>
            <a:off x="3922005" y="4498869"/>
            <a:ext cx="784772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Comment allons-nous enregistrer et vérifier les bénéficiaires de nos programmes ?
Comment allons-nous nous engager auprès des communautés (MPR, appels)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BD0EFF1-8590-1DDE-0D80-7B588C202A5E}"/>
              </a:ext>
            </a:extLst>
          </p:cNvPr>
          <p:cNvSpPr/>
          <p:nvPr/>
        </p:nvSpPr>
        <p:spPr>
          <a:xfrm>
            <a:off x="422276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/>
              <a:t>Étape 4 : </a:t>
            </a:r>
            <a:r>
              <a:rPr lang="en-US" sz="1400" b="1" dirty="0" err="1"/>
              <a:t>Suivi</a:t>
            </a:r>
            <a:r>
              <a:rPr lang="en-US" sz="1400" b="1" dirty="0"/>
              <a:t>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>
              <a:solidFill>
                <a:prstClr val="white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D1FF88D-388A-448A-148E-F0AFB249EF34}"/>
              </a:ext>
            </a:extLst>
          </p:cNvPr>
          <p:cNvSpPr/>
          <p:nvPr/>
        </p:nvSpPr>
        <p:spPr>
          <a:xfrm>
            <a:off x="3922005" y="5053087"/>
            <a:ext cx="7847721" cy="477088"/>
          </a:xfrm>
          <a:prstGeom prst="rect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Comment allons-nous surveiller les erreurs de ciblage et les risques de ciblage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FEADE80-0620-80B1-21D2-87BEDC4ACBEF}"/>
              </a:ext>
            </a:extLst>
          </p:cNvPr>
          <p:cNvSpPr/>
          <p:nvPr/>
        </p:nvSpPr>
        <p:spPr>
          <a:xfrm>
            <a:off x="422276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Feuille de route de l’assurance ciblage</a:t>
            </a:r>
            <a:endParaRPr lang="en-US" sz="1400" noProof="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217F2BF-D51B-10E2-DEB8-2E583C4C51C0}"/>
              </a:ext>
            </a:extLst>
          </p:cNvPr>
          <p:cNvSpPr/>
          <p:nvPr/>
        </p:nvSpPr>
        <p:spPr>
          <a:xfrm>
            <a:off x="3922005" y="6161527"/>
            <a:ext cx="7847721" cy="477088"/>
          </a:xfrm>
          <a:prstGeom prst="rect">
            <a:avLst/>
          </a:pr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Quelles améliorations devront être intégrées à notre ciblage actuel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EB67BE3-0DA2-4A9D-103C-A7B61EE8CF8A}"/>
              </a:ext>
            </a:extLst>
          </p:cNvPr>
          <p:cNvSpPr/>
          <p:nvPr/>
        </p:nvSpPr>
        <p:spPr>
          <a:xfrm>
            <a:off x="422276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Gestion des risques du ciblage</a:t>
            </a:r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3A72532-BAB2-D87C-BFB5-10F096B82693}"/>
              </a:ext>
            </a:extLst>
          </p:cNvPr>
          <p:cNvSpPr/>
          <p:nvPr/>
        </p:nvSpPr>
        <p:spPr>
          <a:xfrm>
            <a:off x="3922005" y="5607305"/>
            <a:ext cx="7847721" cy="477088"/>
          </a:xfrm>
          <a:prstGeom prst="rect">
            <a:avLst/>
          </a:prstGeom>
          <a:noFill/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200" dirty="0">
                <a:solidFill>
                  <a:schemeClr val="tx1"/>
                </a:solidFill>
              </a:rPr>
              <a:t>Quelles sont les parties prenantes intéressées par nos décisions de ciblage ?
Quels sont les risques liés aux approches de ciblage proposées ?</a:t>
            </a:r>
            <a:endParaRPr lang="en-US" sz="1200" noProof="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118E04-75D3-198F-366F-FFE697C837A7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Contexte et aperçu du CSP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994950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E88CC-2A34-2085-FD05-F41592794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6636F64-D59C-7B0A-B2BC-69F24071DC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EB7267-1E53-FF46-6E0D-F476BD4FF473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45C47D-58AB-A5F2-5DDE-C1426587F2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en-US" dirty="0" err="1">
                <a:ea typeface="Open Sans Extrabold"/>
                <a:cs typeface="Open Sans Extrabold"/>
              </a:rPr>
              <a:t>Contenu</a:t>
            </a:r>
            <a:r>
              <a:rPr lang="en-US" dirty="0">
                <a:ea typeface="Open Sans Extrabold"/>
                <a:cs typeface="Open Sans Extrabold"/>
              </a:rPr>
              <a:t> de la </a:t>
            </a:r>
            <a:r>
              <a:rPr lang="en-US" dirty="0" err="1">
                <a:ea typeface="Open Sans Extrabold"/>
                <a:cs typeface="Open Sans Extrabold"/>
              </a:rPr>
              <a:t>Stratégie</a:t>
            </a:r>
            <a:r>
              <a:rPr lang="en-US" dirty="0">
                <a:ea typeface="Open Sans Extrabold"/>
                <a:cs typeface="Open Sans Extrabold"/>
              </a:rPr>
              <a:t> de </a:t>
            </a:r>
            <a:r>
              <a:rPr lang="en-US" dirty="0" err="1">
                <a:ea typeface="Open Sans Extrabold"/>
                <a:cs typeface="Open Sans Extrabold"/>
              </a:rPr>
              <a:t>Ciblage</a:t>
            </a:r>
            <a:endParaRPr lang="en-US" noProof="0" dirty="0" err="1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48609A7-C279-262D-B849-FDADAA79B88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57926FE-0D6B-DCD7-B5BF-6F63367FB44F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fr-FR" sz="1600" b="1" dirty="0">
                <a:solidFill>
                  <a:schemeClr val="tx1"/>
                </a:solidFill>
              </a:rPr>
              <a:t>Résumé de l’état actuel de cette section:</a:t>
            </a:r>
          </a:p>
          <a:p>
            <a:pPr>
              <a:spcAft>
                <a:spcPts val="600"/>
              </a:spcAft>
            </a:pPr>
            <a:r>
              <a:rPr lang="en-US" sz="1600" dirty="0">
                <a:solidFill>
                  <a:schemeClr val="tx1"/>
                </a:solidFill>
              </a:rPr>
              <a:t>[</a:t>
            </a:r>
            <a:r>
              <a:rPr lang="en-US" sz="1600" dirty="0" err="1">
                <a:solidFill>
                  <a:schemeClr val="tx1"/>
                </a:solidFill>
              </a:rPr>
              <a:t>Ajouter</a:t>
            </a:r>
            <a:r>
              <a:rPr lang="en-US" sz="1600" dirty="0">
                <a:solidFill>
                  <a:schemeClr val="tx1"/>
                </a:solidFill>
              </a:rPr>
              <a:t>]</a:t>
            </a:r>
            <a:endParaRPr lang="en-US" sz="1600" noProof="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D9AE92D-1551-36DD-ED98-7CE46F2F7E3E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fr-FR" b="1" dirty="0">
                <a:solidFill>
                  <a:srgbClr val="C00000"/>
                </a:solidFill>
              </a:rPr>
              <a:t>Points stratégiques clés à inclure dans cette section:</a:t>
            </a:r>
          </a:p>
          <a:p>
            <a:pPr>
              <a:spcAft>
                <a:spcPts val="1200"/>
              </a:spcAft>
            </a:pPr>
            <a:r>
              <a:rPr lang="fr-FR" dirty="0">
                <a:solidFill>
                  <a:schemeClr val="tx1"/>
                </a:solidFill>
              </a:rPr>
              <a:t>[Ajouter des conclusions qui pourraient influencer l’évolution de la situation actuelle dans la stratégie future</a:t>
            </a:r>
            <a:r>
              <a:rPr lang="en-US" noProof="0" dirty="0">
                <a:solidFill>
                  <a:schemeClr val="tx1"/>
                </a:solidFill>
              </a:rPr>
              <a:t>]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</a:rPr>
              <a:t>[Ajouter des résultats comportant des risques pour le ciblage]</a:t>
            </a:r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E12D22D-9FA2-4D8A-651F-52152E8794B6}"/>
              </a:ext>
            </a:extLst>
          </p:cNvPr>
          <p:cNvSpPr/>
          <p:nvPr/>
        </p:nvSpPr>
        <p:spPr>
          <a:xfrm>
            <a:off x="422276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Objectifs</a:t>
            </a:r>
            <a:r>
              <a:rPr lang="en-US" sz="1400" b="1" dirty="0"/>
              <a:t> </a:t>
            </a:r>
            <a:r>
              <a:rPr lang="en-US" sz="1400" b="1" dirty="0" err="1"/>
              <a:t>programmatiques</a:t>
            </a:r>
            <a:endParaRPr lang="en-US" sz="1400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1AE3AB2-BAD8-ADDB-0CF3-4F5D5525C507}"/>
              </a:ext>
            </a:extLst>
          </p:cNvPr>
          <p:cNvSpPr/>
          <p:nvPr/>
        </p:nvSpPr>
        <p:spPr>
          <a:xfrm>
            <a:off x="422276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Partenariats</a:t>
            </a:r>
            <a:endParaRPr lang="en-US" sz="1400" noProof="0" dirty="0" err="1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72546CC-C1A0-57D6-1A31-C4122010AD4D}"/>
              </a:ext>
            </a:extLst>
          </p:cNvPr>
          <p:cNvSpPr/>
          <p:nvPr/>
        </p:nvSpPr>
        <p:spPr>
          <a:xfrm>
            <a:off x="422276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Mécanismes</a:t>
            </a:r>
            <a:r>
              <a:rPr lang="en-US" sz="1400" b="1" dirty="0"/>
              <a:t> de coordination</a:t>
            </a:r>
            <a:endParaRPr lang="en-US" sz="1400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AC00029-5A13-6AEA-E46B-BB8A60F0BBC3}"/>
              </a:ext>
            </a:extLst>
          </p:cNvPr>
          <p:cNvSpPr/>
          <p:nvPr/>
        </p:nvSpPr>
        <p:spPr>
          <a:xfrm>
            <a:off x="422276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1 : Analyse des besoins et du contexte </a:t>
            </a:r>
            <a:r>
              <a:rPr lang="en-US" sz="1100" noProof="0" dirty="0"/>
              <a:t>(h</a:t>
            </a:r>
            <a:r>
              <a:rPr lang="en-US" sz="1100" dirty="0" err="1"/>
              <a:t>aut</a:t>
            </a:r>
            <a:r>
              <a:rPr lang="en-US" sz="1100" dirty="0"/>
              <a:t> </a:t>
            </a:r>
            <a:r>
              <a:rPr lang="en-US" sz="1100" dirty="0" err="1"/>
              <a:t>niveau</a:t>
            </a:r>
            <a:r>
              <a:rPr lang="en-US" sz="1100" noProof="0" dirty="0"/>
              <a:t>)</a:t>
            </a:r>
            <a:endParaRPr lang="en-US" sz="1400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9C258C6-2475-9501-D699-64241E9CED2C}"/>
              </a:ext>
            </a:extLst>
          </p:cNvPr>
          <p:cNvSpPr/>
          <p:nvPr/>
        </p:nvSpPr>
        <p:spPr>
          <a:xfrm>
            <a:off x="422276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2 : Conception du ciblage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CEEA3F-3F33-D750-72CD-02B89A2A11C4}"/>
              </a:ext>
            </a:extLst>
          </p:cNvPr>
          <p:cNvSpPr/>
          <p:nvPr/>
        </p:nvSpPr>
        <p:spPr>
          <a:xfrm>
            <a:off x="422276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3 : Mise en œuvre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4FE829B-7C96-25BB-B8E9-E77DD27ED3D5}"/>
              </a:ext>
            </a:extLst>
          </p:cNvPr>
          <p:cNvSpPr/>
          <p:nvPr/>
        </p:nvSpPr>
        <p:spPr>
          <a:xfrm>
            <a:off x="422276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/>
              <a:t>Étape 4 : </a:t>
            </a:r>
            <a:r>
              <a:rPr lang="en-US" sz="1400" b="1" dirty="0" err="1"/>
              <a:t>Suivi</a:t>
            </a:r>
            <a:r>
              <a:rPr lang="en-US" sz="1400" b="1" dirty="0">
                <a:solidFill>
                  <a:prstClr val="white"/>
                </a:solidFill>
                <a:latin typeface="Open Sans"/>
              </a:rPr>
              <a:t>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>
              <a:solidFill>
                <a:prstClr val="white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68C3178-C981-9A82-D3C4-41A17972BBEC}"/>
              </a:ext>
            </a:extLst>
          </p:cNvPr>
          <p:cNvSpPr/>
          <p:nvPr/>
        </p:nvSpPr>
        <p:spPr>
          <a:xfrm>
            <a:off x="422276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Feuille de route de l’assurance ciblage</a:t>
            </a:r>
            <a:endParaRPr lang="en-US" sz="1400" noProof="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DD881AD-2B60-8A62-17A8-5BBFFBAD0CD1}"/>
              </a:ext>
            </a:extLst>
          </p:cNvPr>
          <p:cNvSpPr/>
          <p:nvPr/>
        </p:nvSpPr>
        <p:spPr>
          <a:xfrm>
            <a:off x="422276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Gestion des risques de ciblage</a:t>
            </a:r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BB5EEB8-C90E-A038-68CA-65331BA06C0A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Contexte et aperçu du CSP</a:t>
            </a:r>
            <a:endParaRPr lang="en-US" sz="14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BF88B76-7E14-2944-45A8-5DE76BA9BE88}"/>
              </a:ext>
            </a:extLst>
          </p:cNvPr>
          <p:cNvSpPr/>
          <p:nvPr/>
        </p:nvSpPr>
        <p:spPr>
          <a:xfrm>
            <a:off x="418889" y="1717195"/>
            <a:ext cx="3584665" cy="4988404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216463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7AEFA9-53A4-78D2-F874-6702E5489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98E2ED3-3673-863A-C90D-8EDE2E98EF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710094C-0B56-2D77-427A-C541046A5EF6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).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762699-36E8-EFCD-111C-3659B87FED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en-US" dirty="0" err="1"/>
              <a:t>Contenu</a:t>
            </a:r>
            <a:r>
              <a:rPr lang="en-US" dirty="0"/>
              <a:t> de la </a:t>
            </a:r>
            <a:r>
              <a:rPr lang="en-US" dirty="0" err="1"/>
              <a:t>Stratégie</a:t>
            </a:r>
            <a:r>
              <a:rPr lang="en-US" dirty="0"/>
              <a:t> de </a:t>
            </a:r>
            <a:r>
              <a:rPr lang="en-US" dirty="0" err="1"/>
              <a:t>Ciblage</a:t>
            </a:r>
            <a:endParaRPr lang="en-US" dirty="0" err="1">
              <a:ea typeface="Open Sans Extrabold"/>
              <a:cs typeface="Open Sans Extrabold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88E45D87-4F9B-64C9-ACE9-0D776AEB9BF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C60D177-3922-9013-0E69-AB4698A9AFE0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fr-FR" sz="1600" b="1" dirty="0">
                <a:solidFill>
                  <a:schemeClr val="tx1"/>
                </a:solidFill>
              </a:rPr>
              <a:t>Résumé de l’état actuel de cette section:</a:t>
            </a:r>
          </a:p>
          <a:p>
            <a:pPr>
              <a:spcAft>
                <a:spcPts val="600"/>
              </a:spcAft>
            </a:pPr>
            <a:r>
              <a:rPr lang="en-US" sz="1600" dirty="0">
                <a:solidFill>
                  <a:schemeClr val="tx1"/>
                </a:solidFill>
              </a:rPr>
              <a:t>[</a:t>
            </a:r>
            <a:r>
              <a:rPr lang="en-US" sz="1600" dirty="0" err="1">
                <a:solidFill>
                  <a:schemeClr val="tx1"/>
                </a:solidFill>
              </a:rPr>
              <a:t>Ajouter</a:t>
            </a:r>
            <a:r>
              <a:rPr lang="en-US" sz="1600" dirty="0">
                <a:solidFill>
                  <a:schemeClr val="tx1"/>
                </a:solidFill>
              </a:rPr>
              <a:t>]</a:t>
            </a:r>
            <a:endParaRPr lang="en-US" sz="1600" noProof="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FB8A39B-802F-015E-B670-D6E07ABC1B5C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fr-FR" b="1" dirty="0">
                <a:solidFill>
                  <a:srgbClr val="C00000"/>
                </a:solidFill>
              </a:rPr>
              <a:t>Points stratégiques clés à inclure dans cette section:</a:t>
            </a:r>
          </a:p>
          <a:p>
            <a:pPr>
              <a:spcAft>
                <a:spcPts val="1200"/>
              </a:spcAft>
            </a:pPr>
            <a:r>
              <a:rPr lang="fr-FR" dirty="0">
                <a:solidFill>
                  <a:schemeClr val="tx1"/>
                </a:solidFill>
              </a:rPr>
              <a:t>[Ajouter des conclusions qui pourraient influencer l’évolution de la situation actuelle dans la stratégie future</a:t>
            </a:r>
            <a:r>
              <a:rPr lang="en-US" noProof="0" dirty="0">
                <a:solidFill>
                  <a:schemeClr val="tx1"/>
                </a:solidFill>
              </a:rPr>
              <a:t>]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</a:rPr>
              <a:t>[Ajouter des résultats comportant des risques pour le ciblage]</a:t>
            </a:r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81AD0C-5793-7F57-CE9A-6C6A3294CC3E}"/>
              </a:ext>
            </a:extLst>
          </p:cNvPr>
          <p:cNvSpPr/>
          <p:nvPr/>
        </p:nvSpPr>
        <p:spPr>
          <a:xfrm>
            <a:off x="422276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Objectifs</a:t>
            </a:r>
            <a:r>
              <a:rPr lang="en-US" sz="1400" b="1" dirty="0"/>
              <a:t> </a:t>
            </a:r>
            <a:r>
              <a:rPr lang="en-US" sz="1400" b="1" dirty="0" err="1"/>
              <a:t>programmatiques</a:t>
            </a:r>
            <a:endParaRPr lang="en-US" sz="1400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B773BA6-6800-7AE1-05EC-22AEFE120CCC}"/>
              </a:ext>
            </a:extLst>
          </p:cNvPr>
          <p:cNvSpPr/>
          <p:nvPr/>
        </p:nvSpPr>
        <p:spPr>
          <a:xfrm>
            <a:off x="422276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Partenariats</a:t>
            </a:r>
            <a:endParaRPr lang="en-US" dirty="0" err="1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EFB6E5-377B-9E2F-D392-CAEDE7121B10}"/>
              </a:ext>
            </a:extLst>
          </p:cNvPr>
          <p:cNvSpPr/>
          <p:nvPr/>
        </p:nvSpPr>
        <p:spPr>
          <a:xfrm>
            <a:off x="422276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Mécanismes</a:t>
            </a:r>
            <a:r>
              <a:rPr lang="en-US" sz="1400" b="1" dirty="0"/>
              <a:t> de coordination</a:t>
            </a:r>
            <a:endParaRPr lang="en-US" sz="1400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F11EF38-1DA5-4DC9-0F43-5F582082B32E}"/>
              </a:ext>
            </a:extLst>
          </p:cNvPr>
          <p:cNvSpPr/>
          <p:nvPr/>
        </p:nvSpPr>
        <p:spPr>
          <a:xfrm>
            <a:off x="422276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1 : Analyse des besoins et du contexte </a:t>
            </a:r>
            <a:r>
              <a:rPr lang="en-US" sz="1100" noProof="0" dirty="0"/>
              <a:t>(h</a:t>
            </a:r>
            <a:r>
              <a:rPr lang="en-US" sz="1100" dirty="0" err="1"/>
              <a:t>aut</a:t>
            </a:r>
            <a:r>
              <a:rPr lang="en-US" sz="1100" dirty="0"/>
              <a:t> </a:t>
            </a:r>
            <a:r>
              <a:rPr lang="en-US" sz="1100" dirty="0" err="1"/>
              <a:t>niveau</a:t>
            </a:r>
            <a:r>
              <a:rPr lang="en-US" sz="1100" noProof="0" dirty="0"/>
              <a:t>)</a:t>
            </a:r>
            <a:endParaRPr lang="en-US" sz="1400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1C635B1-E980-13F4-057E-C92EA3F700B4}"/>
              </a:ext>
            </a:extLst>
          </p:cNvPr>
          <p:cNvSpPr/>
          <p:nvPr/>
        </p:nvSpPr>
        <p:spPr>
          <a:xfrm>
            <a:off x="422276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2 : Conception du ciblage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A8C327E-3264-238B-ECCD-580FE05893B4}"/>
              </a:ext>
            </a:extLst>
          </p:cNvPr>
          <p:cNvSpPr/>
          <p:nvPr/>
        </p:nvSpPr>
        <p:spPr>
          <a:xfrm>
            <a:off x="422276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3 : Mise en œuvre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1BB6B7D-6FFD-AAEA-EF91-404B6A1CD0AE}"/>
              </a:ext>
            </a:extLst>
          </p:cNvPr>
          <p:cNvSpPr/>
          <p:nvPr/>
        </p:nvSpPr>
        <p:spPr>
          <a:xfrm>
            <a:off x="422276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/>
              <a:t>Étape 4 : </a:t>
            </a:r>
            <a:r>
              <a:rPr lang="en-US" sz="1400" b="1" dirty="0" err="1"/>
              <a:t>Suivi</a:t>
            </a:r>
            <a:r>
              <a:rPr lang="en-US" sz="1400" b="1" dirty="0"/>
              <a:t>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>
              <a:solidFill>
                <a:prstClr val="white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E217435-6709-0CA4-B242-614F6C5BF554}"/>
              </a:ext>
            </a:extLst>
          </p:cNvPr>
          <p:cNvSpPr/>
          <p:nvPr/>
        </p:nvSpPr>
        <p:spPr>
          <a:xfrm>
            <a:off x="422276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Feuille de route de l’assurance ciblage</a:t>
            </a:r>
            <a:endParaRPr lang="en-US" sz="1400" noProof="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153E7CF-4FFE-F6D9-C813-19458B4DD787}"/>
              </a:ext>
            </a:extLst>
          </p:cNvPr>
          <p:cNvSpPr/>
          <p:nvPr/>
        </p:nvSpPr>
        <p:spPr>
          <a:xfrm>
            <a:off x="422276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Gestion des risques de ciblage</a:t>
            </a:r>
            <a:endParaRPr lang="fr-FR" sz="1400" b="1" noProof="0" dirty="0">
              <a:ea typeface="Open Sans"/>
              <a:cs typeface="Open San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7AC4CBE-5CCC-1EC8-D090-3626240054C3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Contexte et aperçu du CSP</a:t>
            </a:r>
            <a:endParaRPr lang="en-US" sz="14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5B8F659-573B-C80F-E971-87BFEE32FEE3}"/>
              </a:ext>
            </a:extLst>
          </p:cNvPr>
          <p:cNvSpPr/>
          <p:nvPr/>
        </p:nvSpPr>
        <p:spPr>
          <a:xfrm>
            <a:off x="417621" y="2278950"/>
            <a:ext cx="3574082" cy="4427487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49FB5C-62DF-93EE-DEAD-9844CEB24FC4}"/>
              </a:ext>
            </a:extLst>
          </p:cNvPr>
          <p:cNvSpPr/>
          <p:nvPr/>
        </p:nvSpPr>
        <p:spPr>
          <a:xfrm>
            <a:off x="205954" y="1069256"/>
            <a:ext cx="3574082" cy="593277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981332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9C872A-3490-993B-BF69-22CEC4952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6FC0701-71AB-8403-585D-B3A0897D5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DC49CA3-FAF7-A015-074A-28BB6595C126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C996B3-6D40-1004-CB00-6DA4D44289E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en-US" dirty="0" err="1"/>
              <a:t>Contenu</a:t>
            </a:r>
            <a:r>
              <a:rPr lang="en-US" dirty="0"/>
              <a:t> de la </a:t>
            </a:r>
            <a:r>
              <a:rPr lang="en-US" dirty="0" err="1"/>
              <a:t>Stratégie</a:t>
            </a:r>
            <a:r>
              <a:rPr lang="en-US" dirty="0"/>
              <a:t> de </a:t>
            </a:r>
            <a:r>
              <a:rPr lang="en-US" dirty="0" err="1"/>
              <a:t>Ciblage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D827152-5D96-10CD-9981-0B304EE4FEA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27460FF-0709-2C6C-250E-DAB359649E5D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fr-FR" sz="1600" b="1" dirty="0">
                <a:solidFill>
                  <a:schemeClr val="tx1"/>
                </a:solidFill>
              </a:rPr>
              <a:t>Résumé de l’état actuel de cette section:</a:t>
            </a:r>
          </a:p>
          <a:p>
            <a:pPr>
              <a:spcAft>
                <a:spcPts val="600"/>
              </a:spcAft>
            </a:pPr>
            <a:r>
              <a:rPr lang="en-US" sz="1600" dirty="0">
                <a:solidFill>
                  <a:schemeClr val="tx1"/>
                </a:solidFill>
              </a:rPr>
              <a:t>[</a:t>
            </a:r>
            <a:r>
              <a:rPr lang="en-US" sz="1600" dirty="0" err="1">
                <a:solidFill>
                  <a:schemeClr val="tx1"/>
                </a:solidFill>
              </a:rPr>
              <a:t>Ajouter</a:t>
            </a:r>
            <a:r>
              <a:rPr lang="en-US" sz="1600" dirty="0">
                <a:solidFill>
                  <a:schemeClr val="tx1"/>
                </a:solidFill>
              </a:rPr>
              <a:t>]</a:t>
            </a:r>
            <a:endParaRPr lang="en-US" sz="1600" noProof="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6914303-E23A-86CF-C3CA-9FB146A29977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fr-FR" b="1" dirty="0">
                <a:solidFill>
                  <a:srgbClr val="C00000"/>
                </a:solidFill>
              </a:rPr>
              <a:t>Points stratégiques clés à inclure dans cette section:</a:t>
            </a:r>
          </a:p>
          <a:p>
            <a:pPr>
              <a:spcAft>
                <a:spcPts val="1200"/>
              </a:spcAft>
            </a:pPr>
            <a:r>
              <a:rPr lang="fr-FR" dirty="0">
                <a:solidFill>
                  <a:schemeClr val="tx1"/>
                </a:solidFill>
              </a:rPr>
              <a:t>[Ajouter des conclusions qui pourraient influencer l’évolution de la situation actuelle dans la stratégie future</a:t>
            </a:r>
            <a:r>
              <a:rPr lang="en-US" noProof="0" dirty="0">
                <a:solidFill>
                  <a:schemeClr val="tx1"/>
                </a:solidFill>
              </a:rPr>
              <a:t>]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</a:rPr>
              <a:t>[Ajouter des résultats comportant des risques pour le ciblage]</a:t>
            </a:r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C95D08A-3695-F113-6529-C71DB31CD3D2}"/>
              </a:ext>
            </a:extLst>
          </p:cNvPr>
          <p:cNvSpPr/>
          <p:nvPr/>
        </p:nvSpPr>
        <p:spPr>
          <a:xfrm>
            <a:off x="422276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Objectifs</a:t>
            </a:r>
            <a:r>
              <a:rPr lang="en-US" sz="1400" b="1" dirty="0"/>
              <a:t> </a:t>
            </a:r>
            <a:r>
              <a:rPr lang="en-US" sz="1400" b="1" dirty="0" err="1"/>
              <a:t>programmatiques</a:t>
            </a:r>
            <a:endParaRPr lang="en-US" sz="1400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066E2C9-AE53-745B-5A64-6E3BF7358744}"/>
              </a:ext>
            </a:extLst>
          </p:cNvPr>
          <p:cNvSpPr/>
          <p:nvPr/>
        </p:nvSpPr>
        <p:spPr>
          <a:xfrm>
            <a:off x="422276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Partenariats</a:t>
            </a:r>
            <a:endParaRPr lang="en-US" sz="1400" noProof="0" dirty="0" err="1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C087615-865D-7213-D689-5B914ED656D6}"/>
              </a:ext>
            </a:extLst>
          </p:cNvPr>
          <p:cNvSpPr/>
          <p:nvPr/>
        </p:nvSpPr>
        <p:spPr>
          <a:xfrm>
            <a:off x="422276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Mécanismes</a:t>
            </a:r>
            <a:r>
              <a:rPr lang="en-US" sz="1400" b="1" dirty="0"/>
              <a:t> de coordination</a:t>
            </a:r>
            <a:endParaRPr lang="en-US" sz="1400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B7BF223-1FF0-2D9D-15EF-9593A1393A7F}"/>
              </a:ext>
            </a:extLst>
          </p:cNvPr>
          <p:cNvSpPr/>
          <p:nvPr/>
        </p:nvSpPr>
        <p:spPr>
          <a:xfrm>
            <a:off x="422276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1 : Analyse des besoins et du contexte </a:t>
            </a:r>
            <a:r>
              <a:rPr lang="en-US" sz="1100" noProof="0" dirty="0"/>
              <a:t>(h</a:t>
            </a:r>
            <a:r>
              <a:rPr lang="en-US" sz="1100" dirty="0" err="1"/>
              <a:t>aut</a:t>
            </a:r>
            <a:r>
              <a:rPr lang="en-US" sz="1100" dirty="0"/>
              <a:t> </a:t>
            </a:r>
            <a:r>
              <a:rPr lang="en-US" sz="1100" dirty="0" err="1"/>
              <a:t>niveau</a:t>
            </a:r>
            <a:r>
              <a:rPr lang="en-US" sz="1100" noProof="0" dirty="0"/>
              <a:t>)</a:t>
            </a:r>
            <a:endParaRPr lang="en-US" sz="1400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BC855DC-D08B-018E-DCDA-C468A8EB4CE1}"/>
              </a:ext>
            </a:extLst>
          </p:cNvPr>
          <p:cNvSpPr/>
          <p:nvPr/>
        </p:nvSpPr>
        <p:spPr>
          <a:xfrm>
            <a:off x="422276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2 : Conception du ciblage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82A61D-995A-EB54-242F-62280904C1DD}"/>
              </a:ext>
            </a:extLst>
          </p:cNvPr>
          <p:cNvSpPr/>
          <p:nvPr/>
        </p:nvSpPr>
        <p:spPr>
          <a:xfrm>
            <a:off x="422276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3 : Mise en œuvre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845C86A-1430-BAD7-6941-C02941A0D057}"/>
              </a:ext>
            </a:extLst>
          </p:cNvPr>
          <p:cNvSpPr/>
          <p:nvPr/>
        </p:nvSpPr>
        <p:spPr>
          <a:xfrm>
            <a:off x="422276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/>
              <a:t>Étape 4 : </a:t>
            </a:r>
            <a:r>
              <a:rPr lang="en-US" sz="1400" b="1" dirty="0" err="1"/>
              <a:t>Suivi</a:t>
            </a:r>
            <a:r>
              <a:rPr lang="en-US" sz="1400" b="1" dirty="0">
                <a:solidFill>
                  <a:prstClr val="white"/>
                </a:solidFill>
                <a:latin typeface="Open Sans"/>
              </a:rPr>
              <a:t>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>
              <a:solidFill>
                <a:prstClr val="white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245EA9C-CEAA-0633-B3A0-8C9E0CE7C6EA}"/>
              </a:ext>
            </a:extLst>
          </p:cNvPr>
          <p:cNvSpPr/>
          <p:nvPr/>
        </p:nvSpPr>
        <p:spPr>
          <a:xfrm>
            <a:off x="422276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Feuille de route de l’assurance ciblage</a:t>
            </a:r>
            <a:endParaRPr lang="en-US" sz="1400" noProof="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9142BDE-F10E-F2F4-3BA8-04DDBB655AB8}"/>
              </a:ext>
            </a:extLst>
          </p:cNvPr>
          <p:cNvSpPr/>
          <p:nvPr/>
        </p:nvSpPr>
        <p:spPr>
          <a:xfrm>
            <a:off x="422276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Gestion des risques de ciblage</a:t>
            </a:r>
            <a:endParaRPr lang="en-US" sz="1400" noProof="0" dirty="0">
              <a:ea typeface="Open Sans"/>
              <a:cs typeface="Open San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9F4BBED-7714-2B42-C1A4-BF6D4509A9CE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Contexte et aperçu du CSP</a:t>
            </a:r>
            <a:endParaRPr lang="en-US" sz="14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30DCAC7-DBBD-B67D-34FB-359498CB746B}"/>
              </a:ext>
            </a:extLst>
          </p:cNvPr>
          <p:cNvSpPr/>
          <p:nvPr/>
        </p:nvSpPr>
        <p:spPr>
          <a:xfrm>
            <a:off x="216538" y="2798795"/>
            <a:ext cx="3542332" cy="3923413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03336F-0B6F-79D6-3475-8772133B142E}"/>
              </a:ext>
            </a:extLst>
          </p:cNvPr>
          <p:cNvSpPr/>
          <p:nvPr/>
        </p:nvSpPr>
        <p:spPr>
          <a:xfrm>
            <a:off x="301205" y="1133851"/>
            <a:ext cx="3574082" cy="1137563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986473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774B48-C8C6-C46A-5357-68278684F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124AF1E-8789-3392-655C-5CE8598F2E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36A7B9-4614-F995-C2BC-AE8794C68A0A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437809-EEEA-8B69-388A-1176F3FDA3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en-US" dirty="0" err="1"/>
              <a:t>Contenu</a:t>
            </a:r>
            <a:r>
              <a:rPr lang="en-US" dirty="0"/>
              <a:t> de la </a:t>
            </a:r>
            <a:r>
              <a:rPr lang="en-US" dirty="0" err="1"/>
              <a:t>Stratégie</a:t>
            </a:r>
            <a:r>
              <a:rPr lang="en-US" dirty="0"/>
              <a:t> de </a:t>
            </a:r>
            <a:r>
              <a:rPr lang="en-US" dirty="0" err="1"/>
              <a:t>Ciblage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8B77DD6-D601-B08E-79F8-87A31585FD5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28C0F23-5136-286A-EC44-F78920F8BEAA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fr-FR" sz="1600" b="1" dirty="0">
                <a:solidFill>
                  <a:schemeClr val="tx1"/>
                </a:solidFill>
              </a:rPr>
              <a:t>Résumé de l’état actuel de cette section:</a:t>
            </a:r>
          </a:p>
          <a:p>
            <a:pPr>
              <a:spcAft>
                <a:spcPts val="600"/>
              </a:spcAft>
            </a:pPr>
            <a:r>
              <a:rPr lang="en-US" sz="1600" dirty="0">
                <a:solidFill>
                  <a:schemeClr val="tx1"/>
                </a:solidFill>
              </a:rPr>
              <a:t>[</a:t>
            </a:r>
            <a:r>
              <a:rPr lang="en-US" sz="1600" dirty="0" err="1">
                <a:solidFill>
                  <a:schemeClr val="tx1"/>
                </a:solidFill>
              </a:rPr>
              <a:t>Ajouter</a:t>
            </a:r>
            <a:r>
              <a:rPr lang="en-US" sz="1600" dirty="0">
                <a:solidFill>
                  <a:schemeClr val="tx1"/>
                </a:solidFill>
              </a:rPr>
              <a:t>]</a:t>
            </a:r>
            <a:endParaRPr lang="en-US" sz="1600" noProof="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038C97A-6FEA-1E3B-C1BD-F062D0F66ADB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fr-FR" b="1" dirty="0">
                <a:solidFill>
                  <a:srgbClr val="C00000"/>
                </a:solidFill>
              </a:rPr>
              <a:t>Points stratégiques clés à inclure dans cette section:</a:t>
            </a:r>
          </a:p>
          <a:p>
            <a:pPr>
              <a:spcAft>
                <a:spcPts val="1200"/>
              </a:spcAft>
            </a:pPr>
            <a:r>
              <a:rPr lang="fr-FR" dirty="0">
                <a:solidFill>
                  <a:schemeClr val="tx1"/>
                </a:solidFill>
              </a:rPr>
              <a:t>[Ajouter des conclusions qui pourraient influencer l’évolution de la situation actuelle dans la stratégie future</a:t>
            </a:r>
            <a:r>
              <a:rPr lang="en-US" noProof="0" dirty="0">
                <a:solidFill>
                  <a:schemeClr val="tx1"/>
                </a:solidFill>
              </a:rPr>
              <a:t>]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</a:rPr>
              <a:t>[Ajouter des résultats comportant des risques pour le ciblage]</a:t>
            </a:r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5306687-1CDD-6B54-E2D9-13487374B6F5}"/>
              </a:ext>
            </a:extLst>
          </p:cNvPr>
          <p:cNvSpPr/>
          <p:nvPr/>
        </p:nvSpPr>
        <p:spPr>
          <a:xfrm>
            <a:off x="422276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Objectifs</a:t>
            </a:r>
            <a:r>
              <a:rPr lang="en-US" sz="1400" b="1" dirty="0"/>
              <a:t> </a:t>
            </a:r>
            <a:r>
              <a:rPr lang="en-US" sz="1400" b="1" dirty="0" err="1"/>
              <a:t>programmatiques</a:t>
            </a:r>
            <a:endParaRPr lang="en-US" sz="1400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3B7ACBE-66CF-2C99-5F3F-534883C95DD5}"/>
              </a:ext>
            </a:extLst>
          </p:cNvPr>
          <p:cNvSpPr/>
          <p:nvPr/>
        </p:nvSpPr>
        <p:spPr>
          <a:xfrm>
            <a:off x="422276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>
                <a:ea typeface="Open Sans"/>
                <a:cs typeface="Open Sans"/>
              </a:rPr>
              <a:t>Partenariats</a:t>
            </a:r>
            <a:endParaRPr lang="en-US" sz="1400" b="1" noProof="0" dirty="0" err="1">
              <a:ea typeface="Open Sans"/>
              <a:cs typeface="Open San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457002D-A741-A4BD-E7D3-DBB2709DEA63}"/>
              </a:ext>
            </a:extLst>
          </p:cNvPr>
          <p:cNvSpPr/>
          <p:nvPr/>
        </p:nvSpPr>
        <p:spPr>
          <a:xfrm>
            <a:off x="422276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Mécanismes</a:t>
            </a:r>
            <a:r>
              <a:rPr lang="en-US" sz="1400" b="1" dirty="0"/>
              <a:t> de coordination</a:t>
            </a:r>
            <a:endParaRPr lang="en-US" sz="1400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97DC6C6-0138-F6BB-75E5-1CFCD977CCDD}"/>
              </a:ext>
            </a:extLst>
          </p:cNvPr>
          <p:cNvSpPr/>
          <p:nvPr/>
        </p:nvSpPr>
        <p:spPr>
          <a:xfrm>
            <a:off x="422276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1 : Analyse des besoins et du contexte </a:t>
            </a:r>
            <a:r>
              <a:rPr lang="en-US" sz="1100" noProof="0" dirty="0"/>
              <a:t>(h</a:t>
            </a:r>
            <a:r>
              <a:rPr lang="en-US" sz="1100" dirty="0" err="1"/>
              <a:t>aut</a:t>
            </a:r>
            <a:r>
              <a:rPr lang="en-US" sz="1100" dirty="0"/>
              <a:t> </a:t>
            </a:r>
            <a:r>
              <a:rPr lang="en-US" sz="1100" dirty="0" err="1"/>
              <a:t>niveau</a:t>
            </a:r>
            <a:r>
              <a:rPr lang="en-US" sz="1100" noProof="0" dirty="0"/>
              <a:t>)</a:t>
            </a:r>
            <a:endParaRPr lang="en-US" sz="1400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B7FCEB5-C5EB-8A12-60AC-21A6E03CEA17}"/>
              </a:ext>
            </a:extLst>
          </p:cNvPr>
          <p:cNvSpPr/>
          <p:nvPr/>
        </p:nvSpPr>
        <p:spPr>
          <a:xfrm>
            <a:off x="422276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2 : Conception du ciblage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6F7D381-C065-5CB2-1375-EC2DFA591527}"/>
              </a:ext>
            </a:extLst>
          </p:cNvPr>
          <p:cNvSpPr/>
          <p:nvPr/>
        </p:nvSpPr>
        <p:spPr>
          <a:xfrm>
            <a:off x="422276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3 : Mise en œuvre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6C6AB50-746D-C26F-FEE2-4F87379278B7}"/>
              </a:ext>
            </a:extLst>
          </p:cNvPr>
          <p:cNvSpPr/>
          <p:nvPr/>
        </p:nvSpPr>
        <p:spPr>
          <a:xfrm>
            <a:off x="422276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/>
              <a:t>Étape 4 : </a:t>
            </a:r>
            <a:r>
              <a:rPr lang="en-US" sz="1400" b="1" dirty="0" err="1"/>
              <a:t>Suivi</a:t>
            </a:r>
            <a:r>
              <a:rPr lang="en-US" sz="1400" b="1" dirty="0">
                <a:solidFill>
                  <a:prstClr val="white"/>
                </a:solidFill>
                <a:latin typeface="Open Sans"/>
              </a:rPr>
              <a:t>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>
              <a:solidFill>
                <a:prstClr val="white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0E447BE-414E-31EB-9CC7-145230422870}"/>
              </a:ext>
            </a:extLst>
          </p:cNvPr>
          <p:cNvSpPr/>
          <p:nvPr/>
        </p:nvSpPr>
        <p:spPr>
          <a:xfrm>
            <a:off x="422276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Feuille de route de l’assurance ciblage</a:t>
            </a:r>
            <a:endParaRPr lang="en-US" sz="1400" noProof="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A2D785D-D98A-DD74-BC4A-45C0000F5D39}"/>
              </a:ext>
            </a:extLst>
          </p:cNvPr>
          <p:cNvSpPr/>
          <p:nvPr/>
        </p:nvSpPr>
        <p:spPr>
          <a:xfrm>
            <a:off x="422276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Gestion des risques de ciblage</a:t>
            </a:r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7DE6CC1-C4B6-FA3E-112C-DA420E3B787F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Contexte et aperçu du CSP</a:t>
            </a:r>
            <a:endParaRPr lang="en-US" sz="14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ACDD742-B1B4-9425-7F7D-1BBF3C13485A}"/>
              </a:ext>
            </a:extLst>
          </p:cNvPr>
          <p:cNvSpPr/>
          <p:nvPr/>
        </p:nvSpPr>
        <p:spPr>
          <a:xfrm>
            <a:off x="417621" y="3345053"/>
            <a:ext cx="3510582" cy="3369154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48D488-A5DC-F138-3B78-A1D591C7EFE4}"/>
              </a:ext>
            </a:extLst>
          </p:cNvPr>
          <p:cNvSpPr/>
          <p:nvPr/>
        </p:nvSpPr>
        <p:spPr>
          <a:xfrm>
            <a:off x="258871" y="1123266"/>
            <a:ext cx="3574082" cy="1691781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146866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0BE405-A5B8-FDA4-21C2-2C39E77B64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B174F74-5230-60C7-D3FC-C936973149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725B59D-A53C-8090-D694-3F7978614588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CE75D5-AA24-D2B6-D487-71EC94FF9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en-US" dirty="0" err="1"/>
              <a:t>Contenu</a:t>
            </a:r>
            <a:r>
              <a:rPr lang="en-US" dirty="0"/>
              <a:t> de la </a:t>
            </a:r>
            <a:r>
              <a:rPr lang="en-US" dirty="0" err="1"/>
              <a:t>Stratégie</a:t>
            </a:r>
            <a:r>
              <a:rPr lang="en-US" dirty="0"/>
              <a:t> de </a:t>
            </a:r>
            <a:r>
              <a:rPr lang="en-US" dirty="0" err="1"/>
              <a:t>Ciblage</a:t>
            </a:r>
            <a:endParaRPr lang="en-US" dirty="0" err="1">
              <a:ea typeface="Open Sans Extrabold"/>
              <a:cs typeface="Open Sans Extrabold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08BB124-CB26-6C6B-EF56-1D570CF2BC6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91D72C0-BCCE-C37C-89EB-0F2D3FD46FE9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fr-FR" sz="1600" b="1" dirty="0">
                <a:solidFill>
                  <a:schemeClr val="tx1"/>
                </a:solidFill>
              </a:rPr>
              <a:t>Résumé de l’état actuel de cette section:</a:t>
            </a:r>
          </a:p>
          <a:p>
            <a:pPr>
              <a:spcAft>
                <a:spcPts val="600"/>
              </a:spcAft>
            </a:pPr>
            <a:r>
              <a:rPr lang="en-US" sz="1600" dirty="0">
                <a:solidFill>
                  <a:schemeClr val="tx1"/>
                </a:solidFill>
              </a:rPr>
              <a:t>[</a:t>
            </a:r>
            <a:r>
              <a:rPr lang="en-US" sz="1600" dirty="0" err="1">
                <a:solidFill>
                  <a:schemeClr val="tx1"/>
                </a:solidFill>
              </a:rPr>
              <a:t>Ajouter</a:t>
            </a:r>
            <a:r>
              <a:rPr lang="en-US" sz="1600" dirty="0">
                <a:solidFill>
                  <a:schemeClr val="tx1"/>
                </a:solidFill>
              </a:rPr>
              <a:t>]</a:t>
            </a:r>
            <a:endParaRPr lang="en-US" sz="1600" noProof="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CE22AA2-D885-CED4-63B4-D3D4498B5397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fr-FR" b="1" dirty="0">
                <a:solidFill>
                  <a:srgbClr val="C00000"/>
                </a:solidFill>
              </a:rPr>
              <a:t>Points stratégiques clés à inclure dans cette section:</a:t>
            </a:r>
          </a:p>
          <a:p>
            <a:pPr>
              <a:spcAft>
                <a:spcPts val="1200"/>
              </a:spcAft>
            </a:pPr>
            <a:r>
              <a:rPr lang="fr-FR" dirty="0">
                <a:solidFill>
                  <a:schemeClr val="tx1"/>
                </a:solidFill>
              </a:rPr>
              <a:t>[Ajouter des conclusions qui pourraient influencer l’évolution de la situation actuelle dans la stratégie future</a:t>
            </a:r>
            <a:r>
              <a:rPr lang="en-US" noProof="0" dirty="0">
                <a:solidFill>
                  <a:schemeClr val="tx1"/>
                </a:solidFill>
              </a:rPr>
              <a:t>]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</a:rPr>
              <a:t>[Ajouter des résultats comportant des risques pour le ciblage]</a:t>
            </a:r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9FC85F-5DBE-6307-E4BD-9D9DD0FB6A0F}"/>
              </a:ext>
            </a:extLst>
          </p:cNvPr>
          <p:cNvSpPr/>
          <p:nvPr/>
        </p:nvSpPr>
        <p:spPr>
          <a:xfrm>
            <a:off x="422276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Objectifs</a:t>
            </a:r>
            <a:r>
              <a:rPr lang="en-US" sz="1400" b="1" dirty="0"/>
              <a:t> </a:t>
            </a:r>
            <a:r>
              <a:rPr lang="en-US" sz="1400" b="1" dirty="0" err="1"/>
              <a:t>programmatiques</a:t>
            </a:r>
            <a:endParaRPr lang="en-US" sz="1400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7277FB2-4EE4-A8F1-0F59-5B884A6C551B}"/>
              </a:ext>
            </a:extLst>
          </p:cNvPr>
          <p:cNvSpPr/>
          <p:nvPr/>
        </p:nvSpPr>
        <p:spPr>
          <a:xfrm>
            <a:off x="422276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Partenariats</a:t>
            </a:r>
            <a:endParaRPr lang="en-US" dirty="0" err="1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65B717-AE2D-4A4B-B0FA-3100C8808985}"/>
              </a:ext>
            </a:extLst>
          </p:cNvPr>
          <p:cNvSpPr/>
          <p:nvPr/>
        </p:nvSpPr>
        <p:spPr>
          <a:xfrm>
            <a:off x="422276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Mécanismes</a:t>
            </a:r>
            <a:r>
              <a:rPr lang="en-US" sz="1400" b="1" dirty="0"/>
              <a:t> de coordination</a:t>
            </a:r>
            <a:endParaRPr lang="en-US" sz="1400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8254EC2-DB68-A855-EC06-F2434426CB90}"/>
              </a:ext>
            </a:extLst>
          </p:cNvPr>
          <p:cNvSpPr/>
          <p:nvPr/>
        </p:nvSpPr>
        <p:spPr>
          <a:xfrm>
            <a:off x="422276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1 : Analyse des besoins et du contexte </a:t>
            </a:r>
            <a:r>
              <a:rPr lang="en-US" sz="1100" noProof="0" dirty="0"/>
              <a:t>(h</a:t>
            </a:r>
            <a:r>
              <a:rPr lang="en-US" sz="1100" dirty="0" err="1"/>
              <a:t>aut</a:t>
            </a:r>
            <a:r>
              <a:rPr lang="en-US" sz="1100" dirty="0"/>
              <a:t> </a:t>
            </a:r>
            <a:r>
              <a:rPr lang="en-US" sz="1100" dirty="0" err="1"/>
              <a:t>niveau</a:t>
            </a:r>
            <a:r>
              <a:rPr lang="en-US" sz="1100" noProof="0" dirty="0"/>
              <a:t>)</a:t>
            </a:r>
            <a:endParaRPr lang="en-US" sz="1400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9BBB950-E642-D487-3D65-82BF9C57E299}"/>
              </a:ext>
            </a:extLst>
          </p:cNvPr>
          <p:cNvSpPr/>
          <p:nvPr/>
        </p:nvSpPr>
        <p:spPr>
          <a:xfrm>
            <a:off x="422276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2 : Conception du ciblage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B006356-46AF-E284-F7D0-C09F9C158B36}"/>
              </a:ext>
            </a:extLst>
          </p:cNvPr>
          <p:cNvSpPr/>
          <p:nvPr/>
        </p:nvSpPr>
        <p:spPr>
          <a:xfrm>
            <a:off x="422276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3 : Mise en œuvre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B234F6D-E53A-F6A9-5FC8-369DD3E69E2A}"/>
              </a:ext>
            </a:extLst>
          </p:cNvPr>
          <p:cNvSpPr/>
          <p:nvPr/>
        </p:nvSpPr>
        <p:spPr>
          <a:xfrm>
            <a:off x="422276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/>
              <a:t>Étape 4 : </a:t>
            </a:r>
            <a:r>
              <a:rPr lang="en-US" sz="1400" b="1" dirty="0" err="1"/>
              <a:t>Suivi</a:t>
            </a:r>
            <a:r>
              <a:rPr lang="en-US" sz="1400" b="1" dirty="0"/>
              <a:t>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>
              <a:solidFill>
                <a:prstClr val="white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484BF87-678A-29B0-1CFC-4933BF3C2D43}"/>
              </a:ext>
            </a:extLst>
          </p:cNvPr>
          <p:cNvSpPr/>
          <p:nvPr/>
        </p:nvSpPr>
        <p:spPr>
          <a:xfrm>
            <a:off x="422276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Feuille de route de l’assurance ciblage</a:t>
            </a:r>
            <a:endParaRPr lang="en-US" sz="1400" noProof="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D64DB9E-B3F9-C6B8-C76D-8A6BE437FDB9}"/>
              </a:ext>
            </a:extLst>
          </p:cNvPr>
          <p:cNvSpPr/>
          <p:nvPr/>
        </p:nvSpPr>
        <p:spPr>
          <a:xfrm>
            <a:off x="422276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Gestion des risques de ciblage</a:t>
            </a:r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D825DBB-D564-803D-A1CE-8B2770115A4E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Contexte et aperçu du CSP</a:t>
            </a:r>
            <a:endParaRPr lang="en-US" sz="14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E3AAA18-7989-E2C8-E33D-46768F1802B8}"/>
              </a:ext>
            </a:extLst>
          </p:cNvPr>
          <p:cNvSpPr/>
          <p:nvPr/>
        </p:nvSpPr>
        <p:spPr>
          <a:xfrm>
            <a:off x="217806" y="3881151"/>
            <a:ext cx="3574082" cy="2839987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B3C3B4-EC63-CAFB-4967-3CE18A26F57D}"/>
              </a:ext>
            </a:extLst>
          </p:cNvPr>
          <p:cNvSpPr/>
          <p:nvPr/>
        </p:nvSpPr>
        <p:spPr>
          <a:xfrm>
            <a:off x="212379" y="1022682"/>
            <a:ext cx="3574082" cy="2290829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76905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7A49F-2D1D-E59D-620B-2A74C82322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33B7480-3D34-848C-114E-DB391A82E7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21C4BD9-A366-90EF-6463-F45BEA3A4222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E2F6A6-263A-B2DF-D830-88E3CA5DF0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en-US" dirty="0" err="1"/>
              <a:t>Contenu</a:t>
            </a:r>
            <a:r>
              <a:rPr lang="en-US" dirty="0"/>
              <a:t> de la </a:t>
            </a:r>
            <a:r>
              <a:rPr lang="en-US" dirty="0" err="1"/>
              <a:t>Stratégie</a:t>
            </a:r>
            <a:r>
              <a:rPr lang="en-US" dirty="0"/>
              <a:t> de </a:t>
            </a:r>
            <a:r>
              <a:rPr lang="en-US" dirty="0" err="1"/>
              <a:t>Ciblage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D2D3D6A-7F78-ADAF-BCA6-485BF77DBAA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109067E-773D-5BC8-D010-2E4A6AF08AC8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fr-FR" sz="1600" b="1" dirty="0">
                <a:solidFill>
                  <a:schemeClr val="tx1"/>
                </a:solidFill>
              </a:rPr>
              <a:t>Résumé de l’état actuel de cette section:</a:t>
            </a:r>
          </a:p>
          <a:p>
            <a:pPr>
              <a:spcAft>
                <a:spcPts val="600"/>
              </a:spcAft>
            </a:pPr>
            <a:r>
              <a:rPr lang="en-US" sz="1600" dirty="0">
                <a:solidFill>
                  <a:schemeClr val="tx1"/>
                </a:solidFill>
              </a:rPr>
              <a:t>[</a:t>
            </a:r>
            <a:r>
              <a:rPr lang="en-US" sz="1600" dirty="0" err="1">
                <a:solidFill>
                  <a:schemeClr val="tx1"/>
                </a:solidFill>
              </a:rPr>
              <a:t>Ajouter</a:t>
            </a:r>
            <a:r>
              <a:rPr lang="en-US" sz="1600" dirty="0">
                <a:solidFill>
                  <a:schemeClr val="tx1"/>
                </a:solidFill>
              </a:rPr>
              <a:t>]</a:t>
            </a:r>
            <a:endParaRPr lang="en-US" sz="1600" noProof="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3A352D4-53E8-F27E-D6C1-646972E74D23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fr-FR" b="1" dirty="0">
                <a:solidFill>
                  <a:srgbClr val="C00000"/>
                </a:solidFill>
              </a:rPr>
              <a:t>Points stratégiques clés à inclure dans cette section:</a:t>
            </a:r>
          </a:p>
          <a:p>
            <a:pPr>
              <a:spcAft>
                <a:spcPts val="1200"/>
              </a:spcAft>
            </a:pPr>
            <a:r>
              <a:rPr lang="fr-FR" dirty="0">
                <a:solidFill>
                  <a:schemeClr val="tx1"/>
                </a:solidFill>
              </a:rPr>
              <a:t>[Ajouter des conclusions qui pourraient influencer l’évolution de la situation actuelle dans la stratégie future</a:t>
            </a:r>
            <a:r>
              <a:rPr lang="en-US" noProof="0" dirty="0">
                <a:solidFill>
                  <a:schemeClr val="tx1"/>
                </a:solidFill>
              </a:rPr>
              <a:t>]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</a:rPr>
              <a:t>[Ajouter des résultats comportant des risques pour le ciblage]</a:t>
            </a:r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0DAEBB8-A265-090D-1E89-C21912E9AFBE}"/>
              </a:ext>
            </a:extLst>
          </p:cNvPr>
          <p:cNvSpPr/>
          <p:nvPr/>
        </p:nvSpPr>
        <p:spPr>
          <a:xfrm>
            <a:off x="422276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Objectifs</a:t>
            </a:r>
            <a:r>
              <a:rPr lang="en-US" sz="1400" b="1" dirty="0"/>
              <a:t> </a:t>
            </a:r>
            <a:r>
              <a:rPr lang="en-US" sz="1400" b="1" dirty="0" err="1"/>
              <a:t>programmatiques</a:t>
            </a:r>
            <a:endParaRPr lang="en-US" sz="1400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0D856E9-873C-A59B-38C1-CE1F17A35B15}"/>
              </a:ext>
            </a:extLst>
          </p:cNvPr>
          <p:cNvSpPr/>
          <p:nvPr/>
        </p:nvSpPr>
        <p:spPr>
          <a:xfrm>
            <a:off x="422276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Partenariats</a:t>
            </a:r>
            <a:endParaRPr lang="en-US" dirty="0" err="1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7F420B3-2E37-6C94-12D9-4F61284C0A56}"/>
              </a:ext>
            </a:extLst>
          </p:cNvPr>
          <p:cNvSpPr/>
          <p:nvPr/>
        </p:nvSpPr>
        <p:spPr>
          <a:xfrm>
            <a:off x="422276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Mécanismes</a:t>
            </a:r>
            <a:r>
              <a:rPr lang="en-US" sz="1400" b="1" dirty="0"/>
              <a:t> de coordination</a:t>
            </a:r>
            <a:endParaRPr lang="en-US" sz="1400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6235896-631E-1702-D1AD-B86A077D6436}"/>
              </a:ext>
            </a:extLst>
          </p:cNvPr>
          <p:cNvSpPr/>
          <p:nvPr/>
        </p:nvSpPr>
        <p:spPr>
          <a:xfrm>
            <a:off x="422276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1 : Analyse des besoins et du contexte </a:t>
            </a:r>
            <a:r>
              <a:rPr lang="en-US" sz="1100" noProof="0" dirty="0"/>
              <a:t>(h</a:t>
            </a:r>
            <a:r>
              <a:rPr lang="en-US" sz="1100" dirty="0" err="1"/>
              <a:t>aut</a:t>
            </a:r>
            <a:r>
              <a:rPr lang="en-US" sz="1100" dirty="0"/>
              <a:t> </a:t>
            </a:r>
            <a:r>
              <a:rPr lang="en-US" sz="1100" dirty="0" err="1"/>
              <a:t>niveau</a:t>
            </a:r>
            <a:r>
              <a:rPr lang="en-US" sz="1100" noProof="0" dirty="0"/>
              <a:t>)</a:t>
            </a:r>
            <a:endParaRPr lang="en-US" sz="1400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C414968-B218-60EC-C956-50DAB7BBA682}"/>
              </a:ext>
            </a:extLst>
          </p:cNvPr>
          <p:cNvSpPr/>
          <p:nvPr/>
        </p:nvSpPr>
        <p:spPr>
          <a:xfrm>
            <a:off x="422276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2 : Conception du ciblage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AB31856-B0FC-0CB3-A095-6D929B3433B5}"/>
              </a:ext>
            </a:extLst>
          </p:cNvPr>
          <p:cNvSpPr/>
          <p:nvPr/>
        </p:nvSpPr>
        <p:spPr>
          <a:xfrm>
            <a:off x="422276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3 : Mise en œuvre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DB74780-8D43-EB8B-8C1D-8ADF3A5151AE}"/>
              </a:ext>
            </a:extLst>
          </p:cNvPr>
          <p:cNvSpPr/>
          <p:nvPr/>
        </p:nvSpPr>
        <p:spPr>
          <a:xfrm>
            <a:off x="422276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/>
              <a:t>Étape 4 : </a:t>
            </a:r>
            <a:r>
              <a:rPr lang="en-US" sz="1400" b="1" dirty="0" err="1"/>
              <a:t>Suivi</a:t>
            </a:r>
            <a:r>
              <a:rPr lang="en-US" sz="1400" b="1" dirty="0"/>
              <a:t>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>
              <a:solidFill>
                <a:prstClr val="white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1CAF490-C69E-E468-BBC8-6E132A212E15}"/>
              </a:ext>
            </a:extLst>
          </p:cNvPr>
          <p:cNvSpPr/>
          <p:nvPr/>
        </p:nvSpPr>
        <p:spPr>
          <a:xfrm>
            <a:off x="422276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Feuille de route de l’assurance ciblage</a:t>
            </a:r>
            <a:endParaRPr lang="en-US" sz="1400" noProof="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705A45A-BA07-8511-1F08-6BF8BFA43B54}"/>
              </a:ext>
            </a:extLst>
          </p:cNvPr>
          <p:cNvSpPr/>
          <p:nvPr/>
        </p:nvSpPr>
        <p:spPr>
          <a:xfrm>
            <a:off x="422276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Gestion des risques de ciblage</a:t>
            </a:r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DAC018F-959C-7F2B-338F-84D9C8941FC4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Contexte et aperçu du CSP</a:t>
            </a:r>
            <a:endParaRPr lang="en-US" sz="14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B84C17A-B0E8-B7BD-EEBD-5F1AE942B5F9}"/>
              </a:ext>
            </a:extLst>
          </p:cNvPr>
          <p:cNvSpPr/>
          <p:nvPr/>
        </p:nvSpPr>
        <p:spPr>
          <a:xfrm>
            <a:off x="298029" y="4420697"/>
            <a:ext cx="3574082" cy="2236737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8F643C-C118-6DDD-29B8-4DC566954797}"/>
              </a:ext>
            </a:extLst>
          </p:cNvPr>
          <p:cNvSpPr/>
          <p:nvPr/>
        </p:nvSpPr>
        <p:spPr>
          <a:xfrm>
            <a:off x="402880" y="1107348"/>
            <a:ext cx="3574082" cy="2817178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247958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72062-EA18-40EA-AEA8-8DA17992E7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E2206A8-2F2E-41C1-D734-2B0D7148D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400D1FE-6A73-6E58-4B54-A4C02DC29929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5579CF-0E53-01EC-9065-C1C5C9C500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en-US" dirty="0" err="1"/>
              <a:t>Contenu</a:t>
            </a:r>
            <a:r>
              <a:rPr lang="en-US" dirty="0"/>
              <a:t> de la </a:t>
            </a:r>
            <a:r>
              <a:rPr lang="en-US" dirty="0" err="1"/>
              <a:t>Stratégie</a:t>
            </a:r>
            <a:r>
              <a:rPr lang="en-US" dirty="0"/>
              <a:t> de </a:t>
            </a:r>
            <a:r>
              <a:rPr lang="en-US" dirty="0" err="1"/>
              <a:t>Ciblage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9742F13-96DD-847F-C752-E33E3E119E1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3059568-A87D-100A-586B-2A92DFFE37D8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fr-FR" sz="1600" b="1" dirty="0">
                <a:solidFill>
                  <a:schemeClr val="tx1"/>
                </a:solidFill>
              </a:rPr>
              <a:t>Résumé de l’état actuel de cette section:</a:t>
            </a:r>
          </a:p>
          <a:p>
            <a:pPr>
              <a:spcAft>
                <a:spcPts val="600"/>
              </a:spcAft>
            </a:pPr>
            <a:r>
              <a:rPr lang="en-US" sz="1600" dirty="0">
                <a:solidFill>
                  <a:schemeClr val="tx1"/>
                </a:solidFill>
              </a:rPr>
              <a:t>[</a:t>
            </a:r>
            <a:r>
              <a:rPr lang="en-US" sz="1600" dirty="0" err="1">
                <a:solidFill>
                  <a:schemeClr val="tx1"/>
                </a:solidFill>
              </a:rPr>
              <a:t>Ajouter</a:t>
            </a:r>
            <a:r>
              <a:rPr lang="en-US" sz="1600" dirty="0">
                <a:solidFill>
                  <a:schemeClr val="tx1"/>
                </a:solidFill>
              </a:rPr>
              <a:t>]</a:t>
            </a:r>
            <a:endParaRPr lang="en-US" sz="1600" noProof="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A54BB2F-0E20-4C1D-21D6-DA21FADD109E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fr-FR" b="1" dirty="0">
                <a:solidFill>
                  <a:srgbClr val="C00000"/>
                </a:solidFill>
              </a:rPr>
              <a:t>Points stratégiques clés à inclure dans cette section:</a:t>
            </a:r>
          </a:p>
          <a:p>
            <a:pPr>
              <a:spcAft>
                <a:spcPts val="1200"/>
              </a:spcAft>
            </a:pPr>
            <a:r>
              <a:rPr lang="fr-FR" dirty="0">
                <a:solidFill>
                  <a:schemeClr val="tx1"/>
                </a:solidFill>
              </a:rPr>
              <a:t>[Ajouter des conclusions qui pourraient influencer l’évolution de la situation actuelle dans la stratégie future</a:t>
            </a:r>
            <a:r>
              <a:rPr lang="en-US" noProof="0" dirty="0">
                <a:solidFill>
                  <a:schemeClr val="tx1"/>
                </a:solidFill>
              </a:rPr>
              <a:t>]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</a:rPr>
              <a:t>[Ajouter des résultats comportant des risques pour le ciblage]</a:t>
            </a:r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BC1E4BF-D3B0-5664-02E9-221D89BE292E}"/>
              </a:ext>
            </a:extLst>
          </p:cNvPr>
          <p:cNvSpPr/>
          <p:nvPr/>
        </p:nvSpPr>
        <p:spPr>
          <a:xfrm>
            <a:off x="422276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Objectifs</a:t>
            </a:r>
            <a:r>
              <a:rPr lang="en-US" sz="1400" b="1" dirty="0"/>
              <a:t> </a:t>
            </a:r>
            <a:r>
              <a:rPr lang="en-US" sz="1400" b="1" dirty="0" err="1"/>
              <a:t>programmatiques</a:t>
            </a:r>
            <a:endParaRPr lang="en-US" sz="1400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D22471-80CC-3BE4-CFA9-D31D6BCCDFB9}"/>
              </a:ext>
            </a:extLst>
          </p:cNvPr>
          <p:cNvSpPr/>
          <p:nvPr/>
        </p:nvSpPr>
        <p:spPr>
          <a:xfrm>
            <a:off x="422276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Partenariats</a:t>
            </a:r>
            <a:endParaRPr lang="en-US" sz="1400" noProof="0" dirty="0" err="1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BBA065-126B-E2E4-1596-88E9F949CA0E}"/>
              </a:ext>
            </a:extLst>
          </p:cNvPr>
          <p:cNvSpPr/>
          <p:nvPr/>
        </p:nvSpPr>
        <p:spPr>
          <a:xfrm>
            <a:off x="422276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Mécanismes</a:t>
            </a:r>
            <a:r>
              <a:rPr lang="en-US" sz="1400" b="1" dirty="0"/>
              <a:t> de coordination</a:t>
            </a:r>
            <a:endParaRPr lang="en-US" sz="1400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8F46079-8008-6670-D46F-D8243FBA1286}"/>
              </a:ext>
            </a:extLst>
          </p:cNvPr>
          <p:cNvSpPr/>
          <p:nvPr/>
        </p:nvSpPr>
        <p:spPr>
          <a:xfrm>
            <a:off x="422276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1 : Analyse des besoins et du contexte </a:t>
            </a:r>
            <a:r>
              <a:rPr lang="en-US" sz="1100" noProof="0" dirty="0"/>
              <a:t>(h</a:t>
            </a:r>
            <a:r>
              <a:rPr lang="en-US" sz="1100" dirty="0" err="1"/>
              <a:t>aut</a:t>
            </a:r>
            <a:r>
              <a:rPr lang="en-US" sz="1100" dirty="0"/>
              <a:t> </a:t>
            </a:r>
            <a:r>
              <a:rPr lang="en-US" sz="1100" dirty="0" err="1"/>
              <a:t>niveau</a:t>
            </a:r>
            <a:r>
              <a:rPr lang="en-US" sz="1100" noProof="0" dirty="0"/>
              <a:t>)</a:t>
            </a:r>
            <a:endParaRPr lang="en-US" sz="1400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C5758E1-AF7F-D3C3-C5B7-C9183BD7D72A}"/>
              </a:ext>
            </a:extLst>
          </p:cNvPr>
          <p:cNvSpPr/>
          <p:nvPr/>
        </p:nvSpPr>
        <p:spPr>
          <a:xfrm>
            <a:off x="422276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2 : Conception du ciblage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B77A6BA-13DB-A1F6-9763-78BD1AC753BF}"/>
              </a:ext>
            </a:extLst>
          </p:cNvPr>
          <p:cNvSpPr/>
          <p:nvPr/>
        </p:nvSpPr>
        <p:spPr>
          <a:xfrm>
            <a:off x="422276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3 : Mise en œuvre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EFC8BE5-C7CD-C007-6F85-BA7778F2F270}"/>
              </a:ext>
            </a:extLst>
          </p:cNvPr>
          <p:cNvSpPr/>
          <p:nvPr/>
        </p:nvSpPr>
        <p:spPr>
          <a:xfrm>
            <a:off x="422276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/>
              <a:t>Étape 4 : </a:t>
            </a:r>
            <a:r>
              <a:rPr lang="en-US" sz="1400" b="1" dirty="0" err="1"/>
              <a:t>Suivi</a:t>
            </a:r>
            <a:r>
              <a:rPr lang="en-US" sz="1400" b="1" dirty="0">
                <a:solidFill>
                  <a:prstClr val="white"/>
                </a:solidFill>
                <a:latin typeface="Open Sans"/>
              </a:rPr>
              <a:t>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>
              <a:solidFill>
                <a:prstClr val="white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8E3DFDB-8B3F-A192-194C-19EAF2C29E57}"/>
              </a:ext>
            </a:extLst>
          </p:cNvPr>
          <p:cNvSpPr/>
          <p:nvPr/>
        </p:nvSpPr>
        <p:spPr>
          <a:xfrm>
            <a:off x="422276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Feuille de route de l’assurance ciblage</a:t>
            </a:r>
            <a:endParaRPr lang="en-US" sz="1400" noProof="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EAD956E-7963-BE3B-E5A8-75BF75FD3381}"/>
              </a:ext>
            </a:extLst>
          </p:cNvPr>
          <p:cNvSpPr/>
          <p:nvPr/>
        </p:nvSpPr>
        <p:spPr>
          <a:xfrm>
            <a:off x="422276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Gestion des risques de ciblage</a:t>
            </a:r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89BD8D2-D9F5-1759-A5DA-6E6E95B2BCB4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Contexte et aperçu du CSP</a:t>
            </a:r>
            <a:endParaRPr lang="en-US" sz="14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82534BF-4EC8-9322-9545-39AF366590FC}"/>
              </a:ext>
            </a:extLst>
          </p:cNvPr>
          <p:cNvSpPr/>
          <p:nvPr/>
        </p:nvSpPr>
        <p:spPr>
          <a:xfrm>
            <a:off x="302684" y="5036235"/>
            <a:ext cx="3574082" cy="1686404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3F46F9-2A17-316C-5E43-C7DF6988C6D2}"/>
              </a:ext>
            </a:extLst>
          </p:cNvPr>
          <p:cNvSpPr/>
          <p:nvPr/>
        </p:nvSpPr>
        <p:spPr>
          <a:xfrm>
            <a:off x="297046" y="990931"/>
            <a:ext cx="3574082" cy="3433854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416049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3D0BDE-7DDE-8341-AAF8-BCA9D4A1D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D5FD84B-6F55-4164-7420-8EDF34A03F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EDE8DF1-126C-AC8D-1B9B-33DE57656EA3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4134A3-B18B-6B56-D3DE-50218C0652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en-US" dirty="0" err="1"/>
              <a:t>Contenu</a:t>
            </a:r>
            <a:r>
              <a:rPr lang="en-US" dirty="0"/>
              <a:t> de la </a:t>
            </a:r>
            <a:r>
              <a:rPr lang="en-US" dirty="0" err="1"/>
              <a:t>Stratégie</a:t>
            </a:r>
            <a:r>
              <a:rPr lang="en-US" dirty="0"/>
              <a:t> de </a:t>
            </a:r>
            <a:r>
              <a:rPr lang="en-US" dirty="0" err="1"/>
              <a:t>Ciblage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A59A0E3-091D-5FDF-6623-953D1448ACC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8F788E0-D381-D3CF-0AD1-9930AEB39B4A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fr-FR" sz="1600" b="1" dirty="0">
                <a:solidFill>
                  <a:schemeClr val="tx1"/>
                </a:solidFill>
              </a:rPr>
              <a:t>Résumé de l’état actuel de cette section:</a:t>
            </a:r>
          </a:p>
          <a:p>
            <a:pPr>
              <a:spcAft>
                <a:spcPts val="600"/>
              </a:spcAft>
            </a:pPr>
            <a:r>
              <a:rPr lang="en-US" sz="1600" dirty="0">
                <a:solidFill>
                  <a:schemeClr val="tx1"/>
                </a:solidFill>
              </a:rPr>
              <a:t>[</a:t>
            </a:r>
            <a:r>
              <a:rPr lang="en-US" sz="1600" dirty="0" err="1">
                <a:solidFill>
                  <a:schemeClr val="tx1"/>
                </a:solidFill>
              </a:rPr>
              <a:t>Ajouter</a:t>
            </a:r>
            <a:r>
              <a:rPr lang="en-US" sz="1600" dirty="0">
                <a:solidFill>
                  <a:schemeClr val="tx1"/>
                </a:solidFill>
              </a:rPr>
              <a:t>]</a:t>
            </a:r>
            <a:endParaRPr lang="en-US" sz="1600" noProof="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6A8103B-0C04-ADD5-32CA-6226A7B106B2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fr-FR" b="1" dirty="0">
                <a:solidFill>
                  <a:srgbClr val="C00000"/>
                </a:solidFill>
              </a:rPr>
              <a:t>Points stratégiques clés à inclure dans cette section:</a:t>
            </a:r>
          </a:p>
          <a:p>
            <a:pPr>
              <a:spcAft>
                <a:spcPts val="1200"/>
              </a:spcAft>
            </a:pPr>
            <a:r>
              <a:rPr lang="fr-FR" dirty="0">
                <a:solidFill>
                  <a:schemeClr val="tx1"/>
                </a:solidFill>
              </a:rPr>
              <a:t>[Ajouter des conclusions qui pourraient influencer l’évolution de la situation actuelle dans la stratégie future</a:t>
            </a:r>
            <a:r>
              <a:rPr lang="en-US" noProof="0" dirty="0">
                <a:solidFill>
                  <a:schemeClr val="tx1"/>
                </a:solidFill>
              </a:rPr>
              <a:t>]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</a:rPr>
              <a:t>[Ajouter des résultats comportant des risques pour le ciblage]</a:t>
            </a:r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86A0A53-6D8E-5CC4-B908-31EFD41AD613}"/>
              </a:ext>
            </a:extLst>
          </p:cNvPr>
          <p:cNvSpPr/>
          <p:nvPr/>
        </p:nvSpPr>
        <p:spPr>
          <a:xfrm>
            <a:off x="422276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Objectifs</a:t>
            </a:r>
            <a:r>
              <a:rPr lang="en-US" sz="1400" b="1" dirty="0"/>
              <a:t> </a:t>
            </a:r>
            <a:r>
              <a:rPr lang="en-US" sz="1400" b="1" dirty="0" err="1"/>
              <a:t>programmatiques</a:t>
            </a:r>
            <a:endParaRPr lang="en-US" sz="1400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0406F2A-3A62-1FA6-7FC8-BAA529D61C22}"/>
              </a:ext>
            </a:extLst>
          </p:cNvPr>
          <p:cNvSpPr/>
          <p:nvPr/>
        </p:nvSpPr>
        <p:spPr>
          <a:xfrm>
            <a:off x="422276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Partenariats</a:t>
            </a:r>
            <a:endParaRPr lang="en-US" dirty="0" err="1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6941C0-54FC-5767-1B40-AD4609F9489D}"/>
              </a:ext>
            </a:extLst>
          </p:cNvPr>
          <p:cNvSpPr/>
          <p:nvPr/>
        </p:nvSpPr>
        <p:spPr>
          <a:xfrm>
            <a:off x="422276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Mécanismes</a:t>
            </a:r>
            <a:r>
              <a:rPr lang="en-US" sz="1400" b="1" dirty="0"/>
              <a:t> de coordination</a:t>
            </a:r>
            <a:endParaRPr lang="en-US" sz="1400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E57873B-C1FB-E5E0-662D-C9D49962110B}"/>
              </a:ext>
            </a:extLst>
          </p:cNvPr>
          <p:cNvSpPr/>
          <p:nvPr/>
        </p:nvSpPr>
        <p:spPr>
          <a:xfrm>
            <a:off x="422276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1 : Analyse des besoins et du contexte </a:t>
            </a:r>
            <a:r>
              <a:rPr lang="en-US" sz="1100" noProof="0" dirty="0"/>
              <a:t>(h</a:t>
            </a:r>
            <a:r>
              <a:rPr lang="en-US" sz="1100" dirty="0" err="1"/>
              <a:t>aut</a:t>
            </a:r>
            <a:r>
              <a:rPr lang="en-US" sz="1100" dirty="0"/>
              <a:t> </a:t>
            </a:r>
            <a:r>
              <a:rPr lang="en-US" sz="1100" dirty="0" err="1"/>
              <a:t>niveau</a:t>
            </a:r>
            <a:r>
              <a:rPr lang="en-US" sz="1100" noProof="0" dirty="0"/>
              <a:t>)</a:t>
            </a:r>
            <a:endParaRPr lang="en-US" sz="1400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0439F4C-83A1-E612-8006-3571A3259F3C}"/>
              </a:ext>
            </a:extLst>
          </p:cNvPr>
          <p:cNvSpPr/>
          <p:nvPr/>
        </p:nvSpPr>
        <p:spPr>
          <a:xfrm>
            <a:off x="422276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2 : Conception du ciblage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EA402B9-2C4C-B701-EDD8-5132C6048D4F}"/>
              </a:ext>
            </a:extLst>
          </p:cNvPr>
          <p:cNvSpPr/>
          <p:nvPr/>
        </p:nvSpPr>
        <p:spPr>
          <a:xfrm>
            <a:off x="422276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3 : Mise en œuvre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97783F5-389A-CFE0-2622-B80C418BAEF0}"/>
              </a:ext>
            </a:extLst>
          </p:cNvPr>
          <p:cNvSpPr/>
          <p:nvPr/>
        </p:nvSpPr>
        <p:spPr>
          <a:xfrm>
            <a:off x="422276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/>
              <a:t>Étape 4 : </a:t>
            </a:r>
            <a:r>
              <a:rPr lang="en-US" sz="1400" b="1" dirty="0" err="1"/>
              <a:t>Suivi</a:t>
            </a:r>
            <a:r>
              <a:rPr lang="en-US" sz="1400" b="1" dirty="0"/>
              <a:t>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>
              <a:solidFill>
                <a:prstClr val="white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1530F36-8087-BB93-96A2-D77B147901B2}"/>
              </a:ext>
            </a:extLst>
          </p:cNvPr>
          <p:cNvSpPr/>
          <p:nvPr/>
        </p:nvSpPr>
        <p:spPr>
          <a:xfrm>
            <a:off x="422276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Feuille de route de l’assurance ciblage</a:t>
            </a:r>
            <a:endParaRPr lang="en-US" sz="1400" noProof="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AAF56E9-5B0E-0178-4735-9F3115FF9E4D}"/>
              </a:ext>
            </a:extLst>
          </p:cNvPr>
          <p:cNvSpPr/>
          <p:nvPr/>
        </p:nvSpPr>
        <p:spPr>
          <a:xfrm>
            <a:off x="422276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Gestion des risques de ciblage</a:t>
            </a:r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EAC920C1-B5A3-A8A7-8413-5C55C89A7867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Contexte et aperçu du CSP</a:t>
            </a:r>
            <a:endParaRPr lang="en-US" sz="14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B4D1843-CAC6-15AA-2FCD-8E45CE506BC0}"/>
              </a:ext>
            </a:extLst>
          </p:cNvPr>
          <p:cNvSpPr/>
          <p:nvPr/>
        </p:nvSpPr>
        <p:spPr>
          <a:xfrm>
            <a:off x="270721" y="5593674"/>
            <a:ext cx="3500000" cy="1136071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FB4441-84CC-29A3-9CEE-0F52C90C205A}"/>
              </a:ext>
            </a:extLst>
          </p:cNvPr>
          <p:cNvSpPr/>
          <p:nvPr/>
        </p:nvSpPr>
        <p:spPr>
          <a:xfrm>
            <a:off x="287159" y="1104223"/>
            <a:ext cx="3574082" cy="387173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364094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F92D5-B42C-425B-1408-C8B902116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4E8A6F-79B1-CC9C-5B34-ACDBC15427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9FEA252-5BE6-F14E-6E5E-0C23A3676F82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AB9501-1D02-074A-1C29-4ACCDAFDD9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en-US" dirty="0" err="1"/>
              <a:t>Contenu</a:t>
            </a:r>
            <a:r>
              <a:rPr lang="en-US" dirty="0"/>
              <a:t> de la </a:t>
            </a:r>
            <a:r>
              <a:rPr lang="en-US" dirty="0" err="1"/>
              <a:t>Stratégie</a:t>
            </a:r>
            <a:r>
              <a:rPr lang="en-US" dirty="0"/>
              <a:t> de </a:t>
            </a:r>
            <a:r>
              <a:rPr lang="en-US" dirty="0" err="1"/>
              <a:t>Ciblage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AE9B04D-5F5F-AC70-83F8-DFF7D9DBB7F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F183A02-C730-94F9-E019-EFFC089AC70F}"/>
              </a:ext>
            </a:extLst>
          </p:cNvPr>
          <p:cNvSpPr/>
          <p:nvPr/>
        </p:nvSpPr>
        <p:spPr>
          <a:xfrm>
            <a:off x="3996359" y="1175225"/>
            <a:ext cx="7791779" cy="2138078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fr-FR" sz="1600" b="1" dirty="0">
                <a:solidFill>
                  <a:schemeClr val="tx1"/>
                </a:solidFill>
              </a:rPr>
              <a:t>Résumé de l’état actuel de cette section:</a:t>
            </a:r>
          </a:p>
          <a:p>
            <a:pPr>
              <a:spcAft>
                <a:spcPts val="600"/>
              </a:spcAft>
            </a:pPr>
            <a:r>
              <a:rPr lang="en-US" sz="1600" dirty="0">
                <a:solidFill>
                  <a:schemeClr val="tx1"/>
                </a:solidFill>
              </a:rPr>
              <a:t>[</a:t>
            </a:r>
            <a:r>
              <a:rPr lang="en-US" sz="1600" dirty="0" err="1">
                <a:solidFill>
                  <a:schemeClr val="tx1"/>
                </a:solidFill>
              </a:rPr>
              <a:t>Ajouter</a:t>
            </a:r>
            <a:r>
              <a:rPr lang="en-US" sz="1600" dirty="0">
                <a:solidFill>
                  <a:schemeClr val="tx1"/>
                </a:solidFill>
              </a:rPr>
              <a:t>]</a:t>
            </a:r>
            <a:endParaRPr lang="en-US" sz="1600" noProof="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BA703C0-0C72-A752-B502-7C48DB632A32}"/>
              </a:ext>
            </a:extLst>
          </p:cNvPr>
          <p:cNvSpPr/>
          <p:nvPr/>
        </p:nvSpPr>
        <p:spPr>
          <a:xfrm>
            <a:off x="3996359" y="3355844"/>
            <a:ext cx="7791779" cy="354586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</a:pPr>
            <a:r>
              <a:rPr lang="fr-FR" b="1" dirty="0">
                <a:solidFill>
                  <a:srgbClr val="C00000"/>
                </a:solidFill>
              </a:rPr>
              <a:t>Points stratégiques clés à inclure dans cette section:</a:t>
            </a:r>
          </a:p>
          <a:p>
            <a:pPr>
              <a:spcAft>
                <a:spcPts val="1200"/>
              </a:spcAft>
            </a:pPr>
            <a:r>
              <a:rPr lang="fr-FR" dirty="0">
                <a:solidFill>
                  <a:schemeClr val="tx1"/>
                </a:solidFill>
              </a:rPr>
              <a:t>[Ajouter des conclusions qui pourraient influencer l’évolution de la situation actuelle dans la stratégie future</a:t>
            </a:r>
            <a:r>
              <a:rPr lang="en-US" noProof="0" dirty="0">
                <a:solidFill>
                  <a:schemeClr val="tx1"/>
                </a:solidFill>
              </a:rPr>
              <a:t>]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</a:rPr>
              <a:t>[Ajouter des résultats comportant des risques pour le ciblage]</a:t>
            </a:r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54DBDE1-F927-F250-FF1F-FF544C381140}"/>
              </a:ext>
            </a:extLst>
          </p:cNvPr>
          <p:cNvSpPr/>
          <p:nvPr/>
        </p:nvSpPr>
        <p:spPr>
          <a:xfrm>
            <a:off x="422276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Objectifs</a:t>
            </a:r>
            <a:r>
              <a:rPr lang="en-US" sz="1400" b="1" dirty="0"/>
              <a:t> </a:t>
            </a:r>
            <a:r>
              <a:rPr lang="en-US" sz="1400" b="1" dirty="0" err="1"/>
              <a:t>programmatiques</a:t>
            </a:r>
            <a:endParaRPr lang="en-US" sz="1400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8D18BD-8695-8BA5-449C-49B2BA2FB17C}"/>
              </a:ext>
            </a:extLst>
          </p:cNvPr>
          <p:cNvSpPr/>
          <p:nvPr/>
        </p:nvSpPr>
        <p:spPr>
          <a:xfrm>
            <a:off x="422276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Partenariats</a:t>
            </a:r>
            <a:endParaRPr lang="en-US" sz="1400" noProof="0" dirty="0" err="1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C60D08-59DC-7061-5535-4FDD58F6A428}"/>
              </a:ext>
            </a:extLst>
          </p:cNvPr>
          <p:cNvSpPr/>
          <p:nvPr/>
        </p:nvSpPr>
        <p:spPr>
          <a:xfrm>
            <a:off x="422276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Mécanismes</a:t>
            </a:r>
            <a:r>
              <a:rPr lang="en-US" sz="1400" b="1" dirty="0"/>
              <a:t> de coordination</a:t>
            </a:r>
            <a:endParaRPr lang="en-US" sz="1400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2F66F4C-4B2E-0879-F59D-593CD7DA9E06}"/>
              </a:ext>
            </a:extLst>
          </p:cNvPr>
          <p:cNvSpPr/>
          <p:nvPr/>
        </p:nvSpPr>
        <p:spPr>
          <a:xfrm>
            <a:off x="422276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1 : Analyse des besoins et du contexte </a:t>
            </a:r>
            <a:r>
              <a:rPr lang="en-US" sz="1100" noProof="0" dirty="0"/>
              <a:t>(h</a:t>
            </a:r>
            <a:r>
              <a:rPr lang="en-US" sz="1100" dirty="0" err="1"/>
              <a:t>aut</a:t>
            </a:r>
            <a:r>
              <a:rPr lang="en-US" sz="1100" dirty="0"/>
              <a:t> </a:t>
            </a:r>
            <a:r>
              <a:rPr lang="en-US" sz="1100" dirty="0" err="1"/>
              <a:t>niveau</a:t>
            </a:r>
            <a:r>
              <a:rPr lang="en-US" sz="1100" noProof="0" dirty="0"/>
              <a:t>)</a:t>
            </a:r>
            <a:endParaRPr lang="en-US" sz="1400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71D2CE4-455B-F51F-4B54-B18D9482131E}"/>
              </a:ext>
            </a:extLst>
          </p:cNvPr>
          <p:cNvSpPr/>
          <p:nvPr/>
        </p:nvSpPr>
        <p:spPr>
          <a:xfrm>
            <a:off x="422276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2 : Conception du ciblage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81EB386-B9BE-93ED-73A4-90151342AE3A}"/>
              </a:ext>
            </a:extLst>
          </p:cNvPr>
          <p:cNvSpPr/>
          <p:nvPr/>
        </p:nvSpPr>
        <p:spPr>
          <a:xfrm>
            <a:off x="422276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3 : Mise en œuvre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26918F6-30CA-16C0-A47B-C55798E421CA}"/>
              </a:ext>
            </a:extLst>
          </p:cNvPr>
          <p:cNvSpPr/>
          <p:nvPr/>
        </p:nvSpPr>
        <p:spPr>
          <a:xfrm>
            <a:off x="422276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/>
              <a:t>Étape 4 : </a:t>
            </a:r>
            <a:r>
              <a:rPr lang="en-US" sz="1400" b="1" dirty="0" err="1"/>
              <a:t>Suivi</a:t>
            </a:r>
            <a:r>
              <a:rPr lang="en-US" sz="1400" b="1" dirty="0">
                <a:solidFill>
                  <a:prstClr val="white"/>
                </a:solidFill>
                <a:latin typeface="Open Sans"/>
              </a:rPr>
              <a:t>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>
              <a:solidFill>
                <a:prstClr val="white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786AC2-11EA-BBC3-E768-C15609717061}"/>
              </a:ext>
            </a:extLst>
          </p:cNvPr>
          <p:cNvSpPr/>
          <p:nvPr/>
        </p:nvSpPr>
        <p:spPr>
          <a:xfrm>
            <a:off x="422276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Feuille de route de l’assurance ciblage</a:t>
            </a:r>
            <a:endParaRPr lang="en-US" sz="1400" noProof="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560C7DB3-0FFC-05DF-E94C-361DB25919B8}"/>
              </a:ext>
            </a:extLst>
          </p:cNvPr>
          <p:cNvSpPr/>
          <p:nvPr/>
        </p:nvSpPr>
        <p:spPr>
          <a:xfrm>
            <a:off x="422276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Gestion des risques pour le ciblage</a:t>
            </a:r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6951136-9339-6EE4-F7D5-80EE8F674184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Contexte et aperçu du CSP</a:t>
            </a:r>
            <a:endParaRPr lang="en-US" sz="14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458FAFD-7C7F-632F-A1A4-B04C60C58984}"/>
              </a:ext>
            </a:extLst>
          </p:cNvPr>
          <p:cNvSpPr/>
          <p:nvPr/>
        </p:nvSpPr>
        <p:spPr>
          <a:xfrm>
            <a:off x="281305" y="6158626"/>
            <a:ext cx="3489416" cy="490487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70BDE0-F33D-5DAD-6CD2-1ECF64584A46}"/>
              </a:ext>
            </a:extLst>
          </p:cNvPr>
          <p:cNvSpPr/>
          <p:nvPr/>
        </p:nvSpPr>
        <p:spPr>
          <a:xfrm>
            <a:off x="297742" y="1104222"/>
            <a:ext cx="3574082" cy="4425952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792014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63363-D035-271D-F45A-07DC40CE1C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607D276-A554-8D24-6A70-BFCB463D2B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59388"/>
            <a:ext cx="1811975" cy="438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C7BC06-F47A-C2BE-E0D6-97861A6FE12F}"/>
              </a:ext>
            </a:extLst>
          </p:cNvPr>
          <p:cNvSpPr txBox="1"/>
          <p:nvPr/>
        </p:nvSpPr>
        <p:spPr>
          <a:xfrm>
            <a:off x="2000116" y="-523313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7EE604-15CE-4BD3-52C7-FCCEFC955E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0" tIns="0" rIns="0" bIns="0" anchor="t"/>
          <a:lstStyle/>
          <a:p>
            <a:r>
              <a:rPr lang="en-US" dirty="0" err="1"/>
              <a:t>Contenu</a:t>
            </a:r>
            <a:r>
              <a:rPr lang="en-US" dirty="0"/>
              <a:t> de la </a:t>
            </a:r>
            <a:r>
              <a:rPr lang="en-US" dirty="0" err="1"/>
              <a:t>Stratégie</a:t>
            </a:r>
            <a:r>
              <a:rPr lang="en-US" dirty="0"/>
              <a:t> de </a:t>
            </a:r>
            <a:r>
              <a:rPr lang="en-US" dirty="0" err="1"/>
              <a:t>Ciblage</a:t>
            </a:r>
            <a:endParaRPr lang="en-US" dirty="0" err="1">
              <a:ea typeface="Open Sans Extrabold"/>
              <a:cs typeface="Open Sans Extrabold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8F48C133-D1DF-5BC7-0DA3-C47A9739BAA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AB0135-8B28-3695-E4EF-D13D54B93F1C}"/>
              </a:ext>
            </a:extLst>
          </p:cNvPr>
          <p:cNvSpPr/>
          <p:nvPr/>
        </p:nvSpPr>
        <p:spPr>
          <a:xfrm>
            <a:off x="422276" y="1727779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Objectifs</a:t>
            </a:r>
            <a:r>
              <a:rPr lang="en-US" sz="1400" b="1" dirty="0"/>
              <a:t> </a:t>
            </a:r>
            <a:r>
              <a:rPr lang="en-US" sz="1400" b="1" dirty="0" err="1"/>
              <a:t>programmatiques</a:t>
            </a:r>
            <a:endParaRPr lang="en-US" sz="1400" noProof="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47B6759-703C-7EC1-563E-C094B4463E94}"/>
              </a:ext>
            </a:extLst>
          </p:cNvPr>
          <p:cNvSpPr/>
          <p:nvPr/>
        </p:nvSpPr>
        <p:spPr>
          <a:xfrm>
            <a:off x="422276" y="2281997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Partenariats</a:t>
            </a:r>
            <a:endParaRPr lang="en-US" sz="1400" noProof="0" dirty="0" err="1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A60DB0-4E99-24D8-C39C-00F239CFB881}"/>
              </a:ext>
            </a:extLst>
          </p:cNvPr>
          <p:cNvSpPr/>
          <p:nvPr/>
        </p:nvSpPr>
        <p:spPr>
          <a:xfrm>
            <a:off x="422276" y="2836215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en-US" sz="1400" b="1" dirty="0" err="1"/>
              <a:t>Mécanismes</a:t>
            </a:r>
            <a:r>
              <a:rPr lang="en-US" sz="1400" b="1" dirty="0"/>
              <a:t> de coordination</a:t>
            </a:r>
            <a:endParaRPr lang="en-US" sz="1400" noProof="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4ADCF54-6EEB-2345-D0C3-BCB3C4B0B79F}"/>
              </a:ext>
            </a:extLst>
          </p:cNvPr>
          <p:cNvSpPr/>
          <p:nvPr/>
        </p:nvSpPr>
        <p:spPr>
          <a:xfrm>
            <a:off x="422276" y="3390433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1 : Analyse des besoins et du contexte </a:t>
            </a:r>
            <a:r>
              <a:rPr lang="en-US" sz="1100" noProof="0" dirty="0"/>
              <a:t>(h</a:t>
            </a:r>
            <a:r>
              <a:rPr lang="en-US" sz="1100" dirty="0" err="1"/>
              <a:t>aut</a:t>
            </a:r>
            <a:r>
              <a:rPr lang="en-US" sz="1100" dirty="0"/>
              <a:t> </a:t>
            </a:r>
            <a:r>
              <a:rPr lang="en-US" sz="1100" dirty="0" err="1"/>
              <a:t>niveau</a:t>
            </a:r>
            <a:r>
              <a:rPr lang="en-US" sz="1100" noProof="0" dirty="0"/>
              <a:t>)</a:t>
            </a:r>
            <a:endParaRPr lang="en-US" sz="1400" noProof="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6322C3E-EF71-029A-3EB9-AAD65191576E}"/>
              </a:ext>
            </a:extLst>
          </p:cNvPr>
          <p:cNvSpPr/>
          <p:nvPr/>
        </p:nvSpPr>
        <p:spPr>
          <a:xfrm>
            <a:off x="422276" y="3944651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2 : Conception du ciblage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3D680BC-0C70-F0BD-0C4C-D7256F609186}"/>
              </a:ext>
            </a:extLst>
          </p:cNvPr>
          <p:cNvSpPr/>
          <p:nvPr/>
        </p:nvSpPr>
        <p:spPr>
          <a:xfrm>
            <a:off x="422276" y="4498869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Étape 3 : Mise en œuvre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255962B-E2A9-4D5E-08F8-EE03DE92F017}"/>
              </a:ext>
            </a:extLst>
          </p:cNvPr>
          <p:cNvSpPr/>
          <p:nvPr/>
        </p:nvSpPr>
        <p:spPr>
          <a:xfrm>
            <a:off x="422276" y="5053087"/>
            <a:ext cx="3334475" cy="477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en-US" sz="1400" b="1" dirty="0"/>
              <a:t>Étape 4 : </a:t>
            </a:r>
            <a:r>
              <a:rPr lang="en-US" sz="1400" b="1" dirty="0" err="1"/>
              <a:t>Suivi</a:t>
            </a:r>
            <a:r>
              <a:rPr lang="en-US" sz="1400" b="1" dirty="0"/>
              <a:t> 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(haut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niveau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)</a:t>
            </a:r>
            <a:endParaRPr lang="en-US" sz="1400" noProof="0" dirty="0">
              <a:solidFill>
                <a:prstClr val="white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2C160A2-9BC2-A330-4195-6403E078F2F6}"/>
              </a:ext>
            </a:extLst>
          </p:cNvPr>
          <p:cNvSpPr/>
          <p:nvPr/>
        </p:nvSpPr>
        <p:spPr>
          <a:xfrm>
            <a:off x="422276" y="6161527"/>
            <a:ext cx="3334475" cy="477088"/>
          </a:xfrm>
          <a:prstGeom prst="rect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Feuille de route de l’assurance ciblage</a:t>
            </a:r>
            <a:endParaRPr lang="en-US" sz="1400" noProof="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9BE620E-1582-9FD0-505B-2AB72B19A58B}"/>
              </a:ext>
            </a:extLst>
          </p:cNvPr>
          <p:cNvSpPr/>
          <p:nvPr/>
        </p:nvSpPr>
        <p:spPr>
          <a:xfrm>
            <a:off x="422276" y="5607305"/>
            <a:ext cx="3334475" cy="477088"/>
          </a:xfrm>
          <a:prstGeom prst="rect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Gestion des risques pour le ciblage</a:t>
            </a:r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39E54A3-F0EA-69B9-BE93-1A452B17B0E7}"/>
              </a:ext>
            </a:extLst>
          </p:cNvPr>
          <p:cNvSpPr/>
          <p:nvPr/>
        </p:nvSpPr>
        <p:spPr>
          <a:xfrm>
            <a:off x="422277" y="1173561"/>
            <a:ext cx="3334475" cy="477088"/>
          </a:xfrm>
          <a:prstGeom prst="rect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>
              <a:spcAft>
                <a:spcPts val="600"/>
              </a:spcAft>
            </a:pPr>
            <a:r>
              <a:rPr lang="fr-FR" sz="1400" b="1" dirty="0"/>
              <a:t>Contexte et aperçu du CSP</a:t>
            </a:r>
            <a:endParaRPr lang="en-US" sz="1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79F78B-86EA-0519-3EA6-CE2E240AA3FF}"/>
              </a:ext>
            </a:extLst>
          </p:cNvPr>
          <p:cNvSpPr/>
          <p:nvPr/>
        </p:nvSpPr>
        <p:spPr>
          <a:xfrm>
            <a:off x="297742" y="1157140"/>
            <a:ext cx="3574082" cy="4937836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55D5C33-D269-CD2E-BEA3-CF4D50859D06}"/>
              </a:ext>
            </a:extLst>
          </p:cNvPr>
          <p:cNvSpPr/>
          <p:nvPr/>
        </p:nvSpPr>
        <p:spPr>
          <a:xfrm>
            <a:off x="3996359" y="1173561"/>
            <a:ext cx="7791779" cy="5465054"/>
          </a:xfrm>
          <a:prstGeom prst="rect">
            <a:avLst/>
          </a:prstGeom>
          <a:solidFill>
            <a:schemeClr val="bg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fr-FR" sz="1600" b="1" dirty="0">
                <a:solidFill>
                  <a:schemeClr val="tx1"/>
                </a:solidFill>
              </a:rPr>
              <a:t>Déjà soumis à </a:t>
            </a:r>
            <a:r>
              <a:rPr lang="fr-FR" sz="1600" b="1" dirty="0" err="1">
                <a:solidFill>
                  <a:schemeClr val="tx1"/>
                </a:solidFill>
              </a:rPr>
              <a:t>GlobalHQ</a:t>
            </a:r>
            <a:r>
              <a:rPr lang="fr-FR" sz="1600" b="1" dirty="0">
                <a:solidFill>
                  <a:schemeClr val="tx1"/>
                </a:solidFill>
              </a:rPr>
              <a:t>, voir la diapositive suivante. Des changements à définir en fonction de la stratégie.</a:t>
            </a:r>
            <a:endParaRPr lang="en-US" sz="1600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4226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19F1673-30AD-3945-B7AA-19A99FEDE6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4761" y="463233"/>
            <a:ext cx="11469794" cy="359727"/>
          </a:xfrm>
        </p:spPr>
        <p:txBody>
          <a:bodyPr lIns="0" tIns="0" rIns="0" bIns="0" anchor="t"/>
          <a:lstStyle/>
          <a:p>
            <a:r>
              <a:rPr lang="fr-FR" dirty="0"/>
              <a:t>Feuille de route de l’assurance qualité de ciblage | [</a:t>
            </a:r>
            <a:r>
              <a:rPr lang="fr-FR" dirty="0">
                <a:highlight>
                  <a:srgbClr val="FFFF00"/>
                </a:highlight>
              </a:rPr>
              <a:t>Bureau de Pays</a:t>
            </a:r>
            <a:r>
              <a:rPr lang="fr-FR" dirty="0"/>
              <a:t>]</a:t>
            </a:r>
            <a:endParaRPr lang="en-US" noProof="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F853913-E14D-3730-34E4-6ED47285E89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19A12B2-D298-4236-2B72-B15BBD5197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5161338"/>
              </p:ext>
            </p:extLst>
          </p:nvPr>
        </p:nvGraphicFramePr>
        <p:xfrm>
          <a:off x="431800" y="1007350"/>
          <a:ext cx="11473306" cy="5440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0080">
                  <a:extLst>
                    <a:ext uri="{9D8B030D-6E8A-4147-A177-3AD203B41FA5}">
                      <a16:colId xmlns:a16="http://schemas.microsoft.com/office/drawing/2014/main" val="1214977317"/>
                    </a:ext>
                  </a:extLst>
                </a:gridCol>
                <a:gridCol w="4090739">
                  <a:extLst>
                    <a:ext uri="{9D8B030D-6E8A-4147-A177-3AD203B41FA5}">
                      <a16:colId xmlns:a16="http://schemas.microsoft.com/office/drawing/2014/main" val="3932265679"/>
                    </a:ext>
                  </a:extLst>
                </a:gridCol>
                <a:gridCol w="659331">
                  <a:extLst>
                    <a:ext uri="{9D8B030D-6E8A-4147-A177-3AD203B41FA5}">
                      <a16:colId xmlns:a16="http://schemas.microsoft.com/office/drawing/2014/main" val="88549849"/>
                    </a:ext>
                  </a:extLst>
                </a:gridCol>
                <a:gridCol w="659331">
                  <a:extLst>
                    <a:ext uri="{9D8B030D-6E8A-4147-A177-3AD203B41FA5}">
                      <a16:colId xmlns:a16="http://schemas.microsoft.com/office/drawing/2014/main" val="3285622668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419969511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3038650018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831942866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1246635857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1868351350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3826535420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93235820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1453717585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1266662953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210047502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4232410821"/>
                    </a:ext>
                  </a:extLst>
                </a:gridCol>
                <a:gridCol w="342321">
                  <a:extLst>
                    <a:ext uri="{9D8B030D-6E8A-4147-A177-3AD203B41FA5}">
                      <a16:colId xmlns:a16="http://schemas.microsoft.com/office/drawing/2014/main" val="301070121"/>
                    </a:ext>
                  </a:extLst>
                </a:gridCol>
                <a:gridCol w="1315973">
                  <a:extLst>
                    <a:ext uri="{9D8B030D-6E8A-4147-A177-3AD203B41FA5}">
                      <a16:colId xmlns:a16="http://schemas.microsoft.com/office/drawing/2014/main" val="1501340026"/>
                    </a:ext>
                  </a:extLst>
                </a:gridCol>
              </a:tblGrid>
              <a:tr h="280185">
                <a:tc rowSpan="2" gridSpan="2">
                  <a:txBody>
                    <a:bodyPr/>
                    <a:lstStyle/>
                    <a:p>
                      <a:endParaRPr lang="en-US" sz="140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 sz="140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Statut
[date]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900" noProof="0" dirty="0"/>
                        <a:t>Priorité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noProof="0" dirty="0"/>
                        <a:t>Q1 2026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kumimoji="0" 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 2026</a:t>
                      </a:r>
                      <a:endParaRPr lang="en-US" sz="200" noProof="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noProof="0" dirty="0"/>
                        <a:t>Q3 2026</a:t>
                      </a:r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noProof="0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noProof="0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kumimoji="0" 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Q4 2026</a:t>
                      </a:r>
                      <a:endParaRPr lang="en-US" sz="200" noProof="0" dirty="0"/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 noProof="0" dirty="0"/>
                        <a:t>Fonctions impliquées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2435853"/>
                  </a:ext>
                </a:extLst>
              </a:tr>
              <a:tr h="196129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sz="800" b="1" noProof="0" dirty="0"/>
                    </a:p>
                  </a:txBody>
                  <a:tcPr marL="45720" marR="45720" anchor="ctr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 dirty="0"/>
                        <a:t>JAN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 dirty="0"/>
                        <a:t>FÉV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 dirty="0"/>
                        <a:t>MAR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 dirty="0"/>
                        <a:t>AVR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 dirty="0"/>
                        <a:t>MAI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 dirty="0"/>
                        <a:t>JUIN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 dirty="0"/>
                        <a:t>JUIL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noProof="0" dirty="0"/>
                        <a:t>AOÛT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 dirty="0"/>
                        <a:t>SEP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 dirty="0"/>
                        <a:t>OCT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 dirty="0"/>
                        <a:t>NOV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 dirty="0"/>
                        <a:t>DÉC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5574760"/>
                  </a:ext>
                </a:extLst>
              </a:tr>
              <a:tr h="238157">
                <a:tc gridSpan="17">
                  <a:txBody>
                    <a:bodyPr/>
                    <a:lstStyle/>
                    <a:p>
                      <a:r>
                        <a:rPr lang="fr-FR" sz="1100" b="1" noProof="0" dirty="0"/>
                        <a:t>Responsabilité et gestion des risques</a:t>
                      </a:r>
                      <a:endParaRPr lang="en-US" sz="1100" b="1" noProof="0" dirty="0"/>
                    </a:p>
                  </a:txBody>
                  <a:tcPr anchor="ctr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90109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 dirty="0"/>
                        <a:t>14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noProof="0" dirty="0">
                          <a:solidFill>
                            <a:schemeClr val="tx1"/>
                          </a:solidFill>
                        </a:rPr>
                        <a:t>[Étape suivante]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 dirty="0"/>
                        <a:t>Tous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281361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 dirty="0"/>
                        <a:t>15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</a:t>
                      </a:r>
                      <a:r>
                        <a:rPr kumimoji="0" lang="en-US" sz="11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suivante</a:t>
                      </a: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 dirty="0"/>
                        <a:t>RAM, Prog., CP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7152656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 dirty="0"/>
                        <a:t>13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suivante]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 dirty="0"/>
                        <a:t>RAM, Risque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748434"/>
                  </a:ext>
                </a:extLst>
              </a:tr>
              <a:tr h="238157">
                <a:tc gridSpan="17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/>
                        <a:t>Coordination et stratégie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i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8258729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 dirty="0"/>
                        <a:t>2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</a:t>
                      </a:r>
                      <a:r>
                        <a:rPr kumimoji="0" lang="en-US" sz="11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suivante</a:t>
                      </a: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 dirty="0"/>
                        <a:t>RAM, Prog.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3965034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 dirty="0"/>
                        <a:t>16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</a:t>
                      </a:r>
                      <a:r>
                        <a:rPr kumimoji="0" lang="en-US" sz="11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suivante</a:t>
                      </a: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 dirty="0"/>
                        <a:t>RAM, Prog.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9276850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 dirty="0"/>
                        <a:t>11-12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</a:t>
                      </a:r>
                      <a:r>
                        <a:rPr kumimoji="0" lang="en-US" sz="11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suivante</a:t>
                      </a: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i="1" noProof="0" dirty="0"/>
                        <a:t>RAM, BPO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8771908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 dirty="0"/>
                        <a:t>4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suivante]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i="1" noProof="0" dirty="0"/>
                        <a:t>Tous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6548303"/>
                  </a:ext>
                </a:extLst>
              </a:tr>
              <a:tr h="238157">
                <a:tc gridSpan="17">
                  <a:txBody>
                    <a:bodyPr/>
                    <a:lstStyle/>
                    <a:p>
                      <a:pPr algn="l"/>
                      <a:r>
                        <a:rPr lang="en-US" sz="1100" b="1" noProof="0" dirty="0" err="1"/>
                        <a:t>Procédures</a:t>
                      </a:r>
                      <a:r>
                        <a:rPr lang="en-US" sz="1100" b="1" noProof="0" dirty="0"/>
                        <a:t> </a:t>
                      </a:r>
                      <a:r>
                        <a:rPr lang="en-US" sz="1100" b="1" noProof="0" dirty="0" err="1"/>
                        <a:t>Opérationnelles</a:t>
                      </a:r>
                      <a:r>
                        <a:rPr lang="en-US" sz="1100" b="1" noProof="0" dirty="0"/>
                        <a:t> Standard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6390299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 dirty="0"/>
                        <a:t>1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</a:t>
                      </a:r>
                      <a:r>
                        <a:rPr kumimoji="0" lang="en-US" sz="11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suivante</a:t>
                      </a: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 dirty="0"/>
                        <a:t>RAM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2833967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noProof="0" dirty="0"/>
                        <a:t>6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</a:t>
                      </a:r>
                      <a:r>
                        <a:rPr kumimoji="0" lang="en-US" sz="11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suivante</a:t>
                      </a: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 dirty="0"/>
                        <a:t>RAM, IDM, TEC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2665158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 dirty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</a:t>
                      </a:r>
                      <a:r>
                        <a:rPr kumimoji="0" lang="en-US" sz="11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suivante</a:t>
                      </a: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 dirty="0">
                          <a:solidFill>
                            <a:sysClr val="windowText" lastClr="000000"/>
                          </a:solidFill>
                        </a:rPr>
                        <a:t>RAM, COM, Prog.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316165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</a:t>
                      </a:r>
                      <a:r>
                        <a:rPr kumimoji="0" lang="en-US" sz="11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suivante</a:t>
                      </a: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i="1" noProof="0" dirty="0"/>
                        <a:t>Partenariats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6373066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</a:t>
                      </a:r>
                      <a:r>
                        <a:rPr kumimoji="0" lang="en-US" sz="11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suivante</a:t>
                      </a: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i="1" noProof="0" dirty="0"/>
                        <a:t>RAM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4167423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</a:t>
                      </a:r>
                      <a:r>
                        <a:rPr kumimoji="0" lang="en-US" sz="11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suivante</a:t>
                      </a: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i="1" noProof="0" dirty="0"/>
                        <a:t>RAM, Prog.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1079542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</a:t>
                      </a:r>
                      <a:r>
                        <a:rPr kumimoji="0" lang="en-US" sz="11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suivante</a:t>
                      </a: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 dirty="0"/>
                        <a:t>RAM, CFM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9712347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</a:t>
                      </a:r>
                      <a:r>
                        <a:rPr kumimoji="0" lang="en-US" sz="11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suivante</a:t>
                      </a: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i="1" noProof="0" dirty="0"/>
                        <a:t>RAM, COM, CFM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0714026"/>
                  </a:ext>
                </a:extLst>
              </a:tr>
              <a:tr h="238157">
                <a:tc>
                  <a:txBody>
                    <a:bodyPr/>
                    <a:lstStyle/>
                    <a:p>
                      <a:r>
                        <a:rPr lang="en-US" sz="1100" b="0" noProof="0" dirty="0">
                          <a:solidFill>
                            <a:schemeClr val="tx1"/>
                          </a:solidFill>
                        </a:rPr>
                        <a:t>11-12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[Étape suivante]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i="1" noProof="0" dirty="0"/>
                        <a:t>RAM, CP man.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8810597"/>
                  </a:ext>
                </a:extLst>
              </a:tr>
            </a:tbl>
          </a:graphicData>
        </a:graphic>
      </p:graphicFrame>
      <p:sp>
        <p:nvSpPr>
          <p:cNvPr id="9" name="Oval 8">
            <a:extLst>
              <a:ext uri="{FF2B5EF4-FFF2-40B4-BE49-F238E27FC236}">
                <a16:creationId xmlns:a16="http://schemas.microsoft.com/office/drawing/2014/main" id="{DD009F7F-007C-6A45-C74D-ABBE4B36A1D0}"/>
              </a:ext>
            </a:extLst>
          </p:cNvPr>
          <p:cNvSpPr/>
          <p:nvPr/>
        </p:nvSpPr>
        <p:spPr>
          <a:xfrm>
            <a:off x="5390147" y="1825926"/>
            <a:ext cx="182880" cy="182880"/>
          </a:xfrm>
          <a:prstGeom prst="ellipse">
            <a:avLst/>
          </a:prstGeom>
          <a:solidFill>
            <a:srgbClr val="C00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CB30C6D-192B-8364-5CAF-9053C221401C}"/>
              </a:ext>
            </a:extLst>
          </p:cNvPr>
          <p:cNvSpPr/>
          <p:nvPr/>
        </p:nvSpPr>
        <p:spPr>
          <a:xfrm>
            <a:off x="5390147" y="2087319"/>
            <a:ext cx="182880" cy="182880"/>
          </a:xfrm>
          <a:prstGeom prst="ellipse">
            <a:avLst/>
          </a:prstGeom>
          <a:solidFill>
            <a:srgbClr val="C00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46120B6-1638-8163-E0EC-28FCA935BCEB}"/>
              </a:ext>
            </a:extLst>
          </p:cNvPr>
          <p:cNvSpPr/>
          <p:nvPr/>
        </p:nvSpPr>
        <p:spPr>
          <a:xfrm>
            <a:off x="5390147" y="2348711"/>
            <a:ext cx="182880" cy="182880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7B9B951-F19D-C881-0852-C82D497AFC90}"/>
              </a:ext>
            </a:extLst>
          </p:cNvPr>
          <p:cNvSpPr/>
          <p:nvPr/>
        </p:nvSpPr>
        <p:spPr>
          <a:xfrm>
            <a:off x="5390147" y="2861262"/>
            <a:ext cx="182880" cy="182880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648F90B-E306-4B84-638B-A88816161497}"/>
              </a:ext>
            </a:extLst>
          </p:cNvPr>
          <p:cNvSpPr/>
          <p:nvPr/>
        </p:nvSpPr>
        <p:spPr>
          <a:xfrm>
            <a:off x="5390147" y="3119432"/>
            <a:ext cx="182880" cy="182880"/>
          </a:xfrm>
          <a:prstGeom prst="ellipse">
            <a:avLst/>
          </a:prstGeom>
          <a:solidFill>
            <a:srgbClr val="C00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B3F9F5-55A5-762D-776D-661CF4C14BE6}"/>
              </a:ext>
            </a:extLst>
          </p:cNvPr>
          <p:cNvSpPr/>
          <p:nvPr/>
        </p:nvSpPr>
        <p:spPr>
          <a:xfrm>
            <a:off x="5390147" y="3377602"/>
            <a:ext cx="182880" cy="182880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D0A275A-FDDF-A973-F161-0C1A74649433}"/>
              </a:ext>
            </a:extLst>
          </p:cNvPr>
          <p:cNvSpPr/>
          <p:nvPr/>
        </p:nvSpPr>
        <p:spPr>
          <a:xfrm>
            <a:off x="5390147" y="3635773"/>
            <a:ext cx="182880" cy="182880"/>
          </a:xfrm>
          <a:prstGeom prst="ellipse">
            <a:avLst/>
          </a:prstGeom>
          <a:solidFill>
            <a:srgbClr val="C00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F4DAE39-88CC-B3EB-94C6-899F290E3B3C}"/>
              </a:ext>
            </a:extLst>
          </p:cNvPr>
          <p:cNvSpPr/>
          <p:nvPr/>
        </p:nvSpPr>
        <p:spPr>
          <a:xfrm>
            <a:off x="5390147" y="4157991"/>
            <a:ext cx="182880" cy="182880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86C9295-FB31-0895-AA68-1B02184C9B8A}"/>
              </a:ext>
            </a:extLst>
          </p:cNvPr>
          <p:cNvSpPr/>
          <p:nvPr/>
        </p:nvSpPr>
        <p:spPr>
          <a:xfrm>
            <a:off x="5390147" y="4416922"/>
            <a:ext cx="182880" cy="182880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9323486-BAAE-0D10-6662-5090C8207E71}"/>
              </a:ext>
            </a:extLst>
          </p:cNvPr>
          <p:cNvSpPr/>
          <p:nvPr/>
        </p:nvSpPr>
        <p:spPr>
          <a:xfrm>
            <a:off x="5390147" y="4675853"/>
            <a:ext cx="182880" cy="182880"/>
          </a:xfrm>
          <a:prstGeom prst="ellipse">
            <a:avLst/>
          </a:prstGeom>
          <a:solidFill>
            <a:srgbClr val="C00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78919B1-1054-1B6B-22D7-9926C1E3A694}"/>
              </a:ext>
            </a:extLst>
          </p:cNvPr>
          <p:cNvSpPr/>
          <p:nvPr/>
        </p:nvSpPr>
        <p:spPr>
          <a:xfrm>
            <a:off x="5390147" y="4934784"/>
            <a:ext cx="182880" cy="182880"/>
          </a:xfrm>
          <a:prstGeom prst="ellipse">
            <a:avLst/>
          </a:prstGeom>
          <a:solidFill>
            <a:srgbClr val="C00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7EAE97A-D926-0762-A3CD-2F3B3FF4FADE}"/>
              </a:ext>
            </a:extLst>
          </p:cNvPr>
          <p:cNvSpPr/>
          <p:nvPr/>
        </p:nvSpPr>
        <p:spPr>
          <a:xfrm>
            <a:off x="5390147" y="5193715"/>
            <a:ext cx="182880" cy="182880"/>
          </a:xfrm>
          <a:prstGeom prst="ellipse">
            <a:avLst/>
          </a:prstGeom>
          <a:solidFill>
            <a:schemeClr val="tx1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8898DAD-1455-35FC-2DC4-C9AD671702B9}"/>
              </a:ext>
            </a:extLst>
          </p:cNvPr>
          <p:cNvSpPr/>
          <p:nvPr/>
        </p:nvSpPr>
        <p:spPr>
          <a:xfrm>
            <a:off x="5390147" y="5452646"/>
            <a:ext cx="182880" cy="182880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BA170E6-1A7D-0FE4-C99C-FAD7B050A00D}"/>
              </a:ext>
            </a:extLst>
          </p:cNvPr>
          <p:cNvSpPr/>
          <p:nvPr/>
        </p:nvSpPr>
        <p:spPr>
          <a:xfrm>
            <a:off x="5390147" y="5711577"/>
            <a:ext cx="182880" cy="182880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82B5590-80E4-235C-94A1-66429BC410CB}"/>
              </a:ext>
            </a:extLst>
          </p:cNvPr>
          <p:cNvSpPr/>
          <p:nvPr/>
        </p:nvSpPr>
        <p:spPr>
          <a:xfrm>
            <a:off x="5390147" y="5970508"/>
            <a:ext cx="182880" cy="182880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5866ECF-6199-42A5-F903-5DFBEED3A9B2}"/>
              </a:ext>
            </a:extLst>
          </p:cNvPr>
          <p:cNvSpPr/>
          <p:nvPr/>
        </p:nvSpPr>
        <p:spPr>
          <a:xfrm>
            <a:off x="5390147" y="6229439"/>
            <a:ext cx="182880" cy="182880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D839CC82-EDF7-ED2D-27D3-B4EF07360CC3}"/>
              </a:ext>
            </a:extLst>
          </p:cNvPr>
          <p:cNvSpPr/>
          <p:nvPr/>
        </p:nvSpPr>
        <p:spPr>
          <a:xfrm>
            <a:off x="657260" y="1393703"/>
            <a:ext cx="256854" cy="89357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E878517D-646B-74BD-6287-5E65E629B73A}"/>
              </a:ext>
            </a:extLst>
          </p:cNvPr>
          <p:cNvSpPr/>
          <p:nvPr/>
        </p:nvSpPr>
        <p:spPr>
          <a:xfrm>
            <a:off x="2034428" y="1393703"/>
            <a:ext cx="256854" cy="89357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98E0D7-3766-808C-BF2E-A36905CABA6A}"/>
              </a:ext>
            </a:extLst>
          </p:cNvPr>
          <p:cNvSpPr/>
          <p:nvPr/>
        </p:nvSpPr>
        <p:spPr>
          <a:xfrm>
            <a:off x="-25972" y="1160340"/>
            <a:ext cx="1880172" cy="233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1100" b="1" dirty="0" err="1">
                <a:solidFill>
                  <a:srgbClr val="007DBC"/>
                </a:solidFill>
              </a:rPr>
              <a:t>Référence</a:t>
            </a:r>
            <a:r>
              <a:rPr lang="en-US" sz="1100" b="1" dirty="0">
                <a:solidFill>
                  <a:srgbClr val="007DBC"/>
                </a:solidFill>
              </a:rPr>
              <a:t> #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007DBC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EF79F63-4214-3B26-D7A3-0A8340902217}"/>
              </a:ext>
            </a:extLst>
          </p:cNvPr>
          <p:cNvSpPr/>
          <p:nvPr/>
        </p:nvSpPr>
        <p:spPr>
          <a:xfrm>
            <a:off x="1222769" y="1160340"/>
            <a:ext cx="1880172" cy="233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1100" b="1" dirty="0">
                <a:solidFill>
                  <a:srgbClr val="007DBC"/>
                </a:solidFill>
              </a:rPr>
              <a:t>Étape </a:t>
            </a:r>
            <a:r>
              <a:rPr lang="en-US" sz="1100" b="1" dirty="0" err="1">
                <a:solidFill>
                  <a:srgbClr val="007DBC"/>
                </a:solidFill>
              </a:rPr>
              <a:t>suivante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007DBC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6830732-F3CB-E35A-8293-5D4CB5FEA2DC}"/>
              </a:ext>
            </a:extLst>
          </p:cNvPr>
          <p:cNvSpPr/>
          <p:nvPr/>
        </p:nvSpPr>
        <p:spPr>
          <a:xfrm>
            <a:off x="7414517" y="1047"/>
            <a:ext cx="4777483" cy="24093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1400" b="1" dirty="0" err="1">
                <a:solidFill>
                  <a:srgbClr val="922955"/>
                </a:solidFill>
              </a:rPr>
              <a:t>Exemple</a:t>
            </a:r>
            <a:r>
              <a:rPr lang="en-US" sz="1400" b="1" dirty="0">
                <a:solidFill>
                  <a:srgbClr val="922955"/>
                </a:solidFill>
              </a:rPr>
              <a:t> à modifier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922955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51868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0B0762-C6BD-CCF6-4FAD-95A93E87B2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061E240-6ED9-7F74-C6D1-396E6F2E201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BD8229-7585-5A5C-D91A-24908F77387D}"/>
              </a:ext>
            </a:extLst>
          </p:cNvPr>
          <p:cNvSpPr txBox="1"/>
          <p:nvPr/>
        </p:nvSpPr>
        <p:spPr>
          <a:xfrm>
            <a:off x="3048886" y="3136613"/>
            <a:ext cx="609777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3200" b="1" dirty="0" err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Prochaines</a:t>
            </a:r>
            <a:r>
              <a:rPr lang="en-US" sz="3200" b="1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étapes et questions-</a:t>
            </a:r>
            <a:r>
              <a:rPr lang="en-US" sz="3200" b="1" dirty="0" err="1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réponses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F5DE9A-0372-DF9A-195C-BF76DE177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9028E9-B05B-C063-C137-14B9CDD03C30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200" b="1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lang="en-US" sz="1200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7828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290A7-9667-95F4-88B7-5B0F078AB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E351898-6FCC-7E64-ECF7-0362BE67F4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1800" y="484259"/>
            <a:ext cx="11363961" cy="359727"/>
          </a:xfrm>
        </p:spPr>
        <p:txBody>
          <a:bodyPr/>
          <a:lstStyle/>
          <a:p>
            <a:r>
              <a:rPr lang="en-US" dirty="0" err="1"/>
              <a:t>Prochaines</a:t>
            </a:r>
            <a:r>
              <a:rPr lang="en-US" dirty="0"/>
              <a:t> étapes</a:t>
            </a:r>
            <a:endParaRPr lang="en-US" noProof="0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97C2546-6FD3-68ED-2D71-A580710324F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907FDB-8C17-E50C-B108-510C27CB9B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764762"/>
              </p:ext>
            </p:extLst>
          </p:nvPr>
        </p:nvGraphicFramePr>
        <p:xfrm>
          <a:off x="431800" y="487238"/>
          <a:ext cx="11341103" cy="57702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2928">
                  <a:extLst>
                    <a:ext uri="{9D8B030D-6E8A-4147-A177-3AD203B41FA5}">
                      <a16:colId xmlns:a16="http://schemas.microsoft.com/office/drawing/2014/main" val="427674994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71283335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94012248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57773679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60009289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900448819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52914010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86903432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5146753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06409938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593220524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49370302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670275266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699230217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434992985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369133475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44119713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429492623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246635857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86835135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826535420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680205073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121841186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210047502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4232410821"/>
                    </a:ext>
                  </a:extLst>
                </a:gridCol>
                <a:gridCol w="313927">
                  <a:extLst>
                    <a:ext uri="{9D8B030D-6E8A-4147-A177-3AD203B41FA5}">
                      <a16:colId xmlns:a16="http://schemas.microsoft.com/office/drawing/2014/main" val="301070121"/>
                    </a:ext>
                  </a:extLst>
                </a:gridCol>
              </a:tblGrid>
              <a:tr h="342981">
                <a:tc rowSpan="2">
                  <a:txBody>
                    <a:bodyPr/>
                    <a:lstStyle/>
                    <a:p>
                      <a:endParaRPr lang="en-US" sz="140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0">
                  <a:txBody>
                    <a:bodyPr/>
                    <a:lstStyle/>
                    <a:p>
                      <a:pPr algn="ctr"/>
                      <a:r>
                        <a:rPr lang="en-US" sz="1400" noProof="0" dirty="0"/>
                        <a:t>Mois</a:t>
                      </a:r>
                    </a:p>
                  </a:txBody>
                  <a:tcPr>
                    <a:lnL w="12700" cmpd="sng">
                      <a:noFill/>
                    </a:lnL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1400" noProof="0" dirty="0"/>
                        <a:t>Mois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2435853"/>
                  </a:ext>
                </a:extLst>
              </a:tr>
              <a:tr h="240086">
                <a:tc v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noProof="0" dirty="0"/>
                        <a:t>Jour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8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/>
                          <a:ea typeface="+mn-ea"/>
                          <a:cs typeface="+mn-cs"/>
                        </a:rPr>
                        <a:t>Jour</a:t>
                      </a:r>
                      <a:endParaRPr lang="en-US" sz="800" b="1" noProof="0" dirty="0"/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5574760"/>
                  </a:ext>
                </a:extLst>
              </a:tr>
              <a:tr h="320847">
                <a:tc>
                  <a:txBody>
                    <a:bodyPr/>
                    <a:lstStyle/>
                    <a:p>
                      <a:r>
                        <a:rPr lang="en-US" sz="1200" b="1" noProof="0" dirty="0"/>
                        <a:t>Stratégie de ciblage</a:t>
                      </a: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b="1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9010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fr-FR" sz="1100" noProof="0" dirty="0"/>
                        <a:t>Revue documentaire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281361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fr-FR" sz="1100" noProof="0" dirty="0"/>
                        <a:t>2. Gestion des entretiens sur les objectifs</a:t>
                      </a:r>
                      <a:endParaRPr lang="en-US" sz="1100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572201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fr-FR" sz="1100" noProof="0" dirty="0"/>
                        <a:t>3. Entretien avec les responsables des activités et des effets stratégiques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7152656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r>
                        <a:rPr lang="fr-FR" sz="1100" noProof="0" dirty="0"/>
                        <a:t>4. Visites sur le terrain</a:t>
                      </a:r>
                      <a:endParaRPr lang="en-US" sz="1100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574843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noProof="0" dirty="0"/>
                        <a:t>5. Entretien </a:t>
                      </a:r>
                      <a:r>
                        <a:rPr lang="en-US" sz="1100" noProof="0" dirty="0" err="1"/>
                        <a:t>d’experts</a:t>
                      </a:r>
                      <a:r>
                        <a:rPr lang="en-US" sz="1100" noProof="0" dirty="0"/>
                        <a:t> </a:t>
                      </a:r>
                      <a:r>
                        <a:rPr lang="en-US" sz="1100" noProof="0" dirty="0" err="1"/>
                        <a:t>transversaux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825872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fr-FR" sz="1100" b="1" noProof="0" dirty="0"/>
                        <a:t>6. Présentation des priorités/lacunes au TWG </a:t>
                      </a:r>
                      <a:endParaRPr lang="en-US" sz="1100" b="1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746796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noProof="0" dirty="0"/>
                        <a:t>7. Projet de cadre intégré pour le ciblage</a:t>
                      </a:r>
                      <a:endParaRPr lang="en-US" sz="1100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396503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fr-FR" sz="1100" b="1" noProof="0" dirty="0"/>
                        <a:t>8. Présentation du cadre au TWG</a:t>
                      </a:r>
                      <a:endParaRPr lang="en-US" sz="1100" b="1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535084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noProof="0" dirty="0"/>
                        <a:t>9. Consultations avec des parties prenantes externes</a:t>
                      </a:r>
                      <a:endParaRPr lang="en-US" sz="1100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7355983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noProof="0" dirty="0"/>
                        <a:t>10. Élaboration de la stratégie de ciblage</a:t>
                      </a:r>
                      <a:endParaRPr lang="en-US" sz="1100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9678255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fr-FR" sz="1100" b="1" noProof="0" dirty="0"/>
                        <a:t>11. Première critique par le TWG</a:t>
                      </a:r>
                      <a:endParaRPr lang="en-US" sz="1100" b="1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0022978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noProof="0" dirty="0"/>
                        <a:t>12. Revue de la stratégie de ciblage</a:t>
                      </a:r>
                      <a:endParaRPr lang="en-US" sz="1100" b="0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754589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noProof="0" dirty="0"/>
                        <a:t>13. Présentation des questions ouvertes au TWG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2268870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noProof="0" dirty="0"/>
                        <a:t>14. Revue de la stratégie de ciblage</a:t>
                      </a:r>
                      <a:endParaRPr lang="en-US" sz="1100" b="1" noProof="0" dirty="0"/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498742"/>
                  </a:ext>
                </a:extLst>
              </a:tr>
              <a:tr h="308684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/>
                        <a:t>15. Approbation et diffusion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noProof="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9622500"/>
                  </a:ext>
                </a:extLst>
              </a:tr>
            </a:tbl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2D724E-DF60-7BC7-EF05-BA608F8B5CC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833291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7479D072-52E3-395B-F0E0-FF1EE57B86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1661B82-0B2B-550E-6E08-0A4CED526E3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/>
              <a:t>Comment mettre à jour les prochaines étapes</a:t>
            </a:r>
            <a:endParaRPr lang="en-US" noProof="0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8FD0AE2-3FC1-CB2A-3114-31034E4A613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0F301C-4FA2-C750-A678-A1B59990F74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F80871-CBE5-0037-5F37-AFC42A48BCF4}"/>
              </a:ext>
            </a:extLst>
          </p:cNvPr>
          <p:cNvSpPr/>
          <p:nvPr/>
        </p:nvSpPr>
        <p:spPr>
          <a:xfrm>
            <a:off x="422276" y="1200946"/>
            <a:ext cx="11363961" cy="47708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600"/>
              </a:spcAft>
            </a:pPr>
            <a:r>
              <a:rPr lang="fr-FR" sz="1600" b="1" dirty="0">
                <a:solidFill>
                  <a:schemeClr val="tx1"/>
                </a:solidFill>
                <a:latin typeface="Assistant" pitchFamily="2" charset="-79"/>
                <a:cs typeface="Assistant" pitchFamily="2" charset="-79"/>
              </a:rPr>
              <a:t>→ Identifiez quelqu’un qui suivra l’avancement et les suivis
→ 2 à 3 mois peuvent être nécessaires pour suivre toutes les étapes</a:t>
            </a:r>
            <a:endParaRPr lang="en-US" sz="1600" noProof="0" dirty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FB00F0-0036-3A30-0FEA-FD8CE0AE73A0}"/>
              </a:ext>
            </a:extLst>
          </p:cNvPr>
          <p:cNvSpPr txBox="1"/>
          <p:nvPr/>
        </p:nvSpPr>
        <p:spPr>
          <a:xfrm>
            <a:off x="7571174" y="2440036"/>
            <a:ext cx="334022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dirty="0"/>
              <a:t>Ajoutez des mois, des jours et coloriez les cases appropriées pour créer un diagramme de Gantt</a:t>
            </a:r>
            <a:endParaRPr lang="en-US" sz="1800" noProof="0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97A07B-EABE-8931-E4FB-06825879D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78145" y="2081665"/>
            <a:ext cx="5710980" cy="30059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25B105D-6A46-C948-6BD8-A1C39871474B}"/>
              </a:ext>
            </a:extLst>
          </p:cNvPr>
          <p:cNvSpPr txBox="1"/>
          <p:nvPr/>
        </p:nvSpPr>
        <p:spPr>
          <a:xfrm>
            <a:off x="1114245" y="5491242"/>
            <a:ext cx="29645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fr-FR" dirty="0"/>
              <a:t>Les étapes peuvent être adaptées au contexte du CO</a:t>
            </a:r>
            <a:endParaRPr lang="en-US" sz="1800" noProof="0" dirty="0">
              <a:solidFill>
                <a:schemeClr val="tx1"/>
              </a:solidFill>
            </a:endParaRPr>
          </a:p>
        </p:txBody>
      </p: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BE1D408C-6578-0262-38A0-42A9DCEEF134}"/>
              </a:ext>
            </a:extLst>
          </p:cNvPr>
          <p:cNvCxnSpPr>
            <a:stCxn id="10" idx="1"/>
          </p:cNvCxnSpPr>
          <p:nvPr/>
        </p:nvCxnSpPr>
        <p:spPr>
          <a:xfrm rot="10800000">
            <a:off x="6893960" y="2363059"/>
            <a:ext cx="677214" cy="677143"/>
          </a:xfrm>
          <a:prstGeom prst="bentConnector3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8DB196C9-11FD-0EC1-B97A-8ADEFA32A3B8}"/>
              </a:ext>
            </a:extLst>
          </p:cNvPr>
          <p:cNvCxnSpPr>
            <a:cxnSpLocks/>
            <a:stCxn id="10" idx="2"/>
          </p:cNvCxnSpPr>
          <p:nvPr/>
        </p:nvCxnSpPr>
        <p:spPr>
          <a:xfrm rot="5400000" flipH="1">
            <a:off x="6749925" y="1149005"/>
            <a:ext cx="457273" cy="4525448"/>
          </a:xfrm>
          <a:prstGeom prst="bentConnector4">
            <a:avLst>
              <a:gd name="adj1" fmla="val -49992"/>
              <a:gd name="adj2" fmla="val 68452"/>
            </a:avLst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8F7A00DB-6AB2-ED83-A85B-9F84833C9B9F}"/>
              </a:ext>
            </a:extLst>
          </p:cNvPr>
          <p:cNvCxnSpPr>
            <a:cxnSpLocks/>
            <a:stCxn id="15" idx="0"/>
          </p:cNvCxnSpPr>
          <p:nvPr/>
        </p:nvCxnSpPr>
        <p:spPr>
          <a:xfrm rot="16200000" flipV="1">
            <a:off x="2293397" y="5188095"/>
            <a:ext cx="403630" cy="202663"/>
          </a:xfrm>
          <a:prstGeom prst="bentConnector3">
            <a:avLst>
              <a:gd name="adj1" fmla="val 50000"/>
            </a:avLst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58910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81319-3AAD-91EA-F96D-7ECD6AA44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1E0825-3A16-846A-9B6B-F4D432462BA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US" noProof="0" dirty="0">
              <a:solidFill>
                <a:srgbClr val="00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AEDF5D-9C69-1CE0-2A31-08E5779ED5BF}"/>
              </a:ext>
            </a:extLst>
          </p:cNvPr>
          <p:cNvSpPr txBox="1"/>
          <p:nvPr/>
        </p:nvSpPr>
        <p:spPr>
          <a:xfrm>
            <a:off x="3048886" y="3136613"/>
            <a:ext cx="6097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3200" b="1" dirty="0">
                <a:solidFill>
                  <a:prstClr val="white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Merci !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F3426D-6412-7365-DA41-F4FD8F775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503913"/>
            <a:ext cx="1811975" cy="438837"/>
          </a:xfrm>
          <a:prstGeom prst="rect">
            <a:avLst/>
          </a:prstGeom>
          <a:solidFill>
            <a:srgbClr val="DDDDDD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B099BBA-7FD5-33B5-1E98-1CF94385586B}"/>
              </a:ext>
            </a:extLst>
          </p:cNvPr>
          <p:cNvSpPr txBox="1"/>
          <p:nvPr/>
        </p:nvSpPr>
        <p:spPr>
          <a:xfrm>
            <a:off x="2000116" y="-422995"/>
            <a:ext cx="10191884" cy="276999"/>
          </a:xfrm>
          <a:prstGeom prst="rect">
            <a:avLst/>
          </a:prstGeom>
          <a:solidFill>
            <a:srgbClr val="FFE89F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200" b="1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Note:</a:t>
            </a:r>
            <a:r>
              <a:rPr lang="en-US" sz="1200" b="1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possibilité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de changer les couleurs pour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n'importe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</a:t>
            </a:r>
            <a:r>
              <a:rPr lang="en-US" sz="12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quelles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 couleurs du WFP</a:t>
            </a:r>
            <a:r>
              <a:rPr lang="en-US" sz="1200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 (</a:t>
            </a:r>
            <a:r>
              <a:rPr lang="en-US" sz="120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voir à gauche de la diapositive</a:t>
            </a:r>
            <a:r>
              <a:rPr lang="en-US" sz="1200" noProof="0" dirty="0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).</a:t>
            </a:r>
            <a:endParaRPr lang="en-US" sz="1200" dirty="0">
              <a:solidFill>
                <a:srgbClr val="000000"/>
              </a:solidFill>
              <a:latin typeface="Open Sans"/>
              <a:ea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6255640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APP Slides">
  <a:themeElements>
    <a:clrScheme name="WFP Colour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DBC"/>
      </a:accent1>
      <a:accent2>
        <a:srgbClr val="2AB3C6"/>
      </a:accent2>
      <a:accent3>
        <a:srgbClr val="1A4262"/>
      </a:accent3>
      <a:accent4>
        <a:srgbClr val="2F8867"/>
      </a:accent4>
      <a:accent5>
        <a:srgbClr val="3DB384"/>
      </a:accent5>
      <a:accent6>
        <a:srgbClr val="922955"/>
      </a:accent6>
      <a:hlink>
        <a:srgbClr val="E53C49"/>
      </a:hlink>
      <a:folHlink>
        <a:srgbClr val="EB7740"/>
      </a:folHlink>
    </a:clrScheme>
    <a:fontScheme name="WFP Fonts">
      <a:majorFont>
        <a:latin typeface="Open Sans Extrabold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lnSpc>
            <a:spcPct val="150000"/>
          </a:lnSpc>
          <a:defRPr dirty="0" err="1" smtClean="0">
            <a:latin typeface="Roboto" panose="02000000000000000000" pitchFamily="2" charset="0"/>
            <a:ea typeface="Roboto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CHA_ppt_template" id="{14782EFE-6000-4DC5-8A87-73B54AAED3E3}" vid="{7A2B8A6A-8E56-43F1-985C-F713B9149C2C}"/>
    </a:ext>
  </a:extLst>
</a:theme>
</file>

<file path=ppt/theme/theme2.xml><?xml version="1.0" encoding="utf-8"?>
<a:theme xmlns:a="http://schemas.openxmlformats.org/drawingml/2006/main" name="1_APP Slides">
  <a:themeElements>
    <a:clrScheme name="WFP Colour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DBC"/>
      </a:accent1>
      <a:accent2>
        <a:srgbClr val="2AB3C6"/>
      </a:accent2>
      <a:accent3>
        <a:srgbClr val="1A4262"/>
      </a:accent3>
      <a:accent4>
        <a:srgbClr val="2F8867"/>
      </a:accent4>
      <a:accent5>
        <a:srgbClr val="3DB384"/>
      </a:accent5>
      <a:accent6>
        <a:srgbClr val="922955"/>
      </a:accent6>
      <a:hlink>
        <a:srgbClr val="E53C49"/>
      </a:hlink>
      <a:folHlink>
        <a:srgbClr val="EB7740"/>
      </a:folHlink>
    </a:clrScheme>
    <a:fontScheme name="WFP Fonts">
      <a:majorFont>
        <a:latin typeface="Open Sans Extrabold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lnSpc>
            <a:spcPct val="150000"/>
          </a:lnSpc>
          <a:defRPr dirty="0" err="1" smtClean="0">
            <a:latin typeface="Roboto" panose="02000000000000000000" pitchFamily="2" charset="0"/>
            <a:ea typeface="Roboto" panose="02000000000000000000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CHA_ppt_template" id="{14782EFE-6000-4DC5-8A87-73B54AAED3E3}" vid="{7A2B8A6A-8E56-43F1-985C-F713B9149C2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256dcf-74b5-4e0f-b2ab-e17546be8a80">
      <Terms xmlns="http://schemas.microsoft.com/office/infopath/2007/PartnerControls"/>
    </lcf76f155ced4ddcb4097134ff3c332f>
    <TaxCatchAll xmlns="3940b711-dc1d-4235-b0a5-48d487f0d3b9" xsi:nil="true"/>
    <Notes xmlns="49256dcf-74b5-4e0f-b2ab-e17546be8a8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EC5AEA005F3944B5281CE0F7F3B6DF" ma:contentTypeVersion="20" ma:contentTypeDescription="Create a new document." ma:contentTypeScope="" ma:versionID="6fa12818f8139a73bfcbcb7f08124de5">
  <xsd:schema xmlns:xsd="http://www.w3.org/2001/XMLSchema" xmlns:xs="http://www.w3.org/2001/XMLSchema" xmlns:p="http://schemas.microsoft.com/office/2006/metadata/properties" xmlns:ns2="49256dcf-74b5-4e0f-b2ab-e17546be8a80" xmlns:ns3="3940b711-dc1d-4235-b0a5-48d487f0d3b9" targetNamespace="http://schemas.microsoft.com/office/2006/metadata/properties" ma:root="true" ma:fieldsID="2bfa639fd0dbfe47050ef70e2196edb0" ns2:_="" ns3:_="">
    <xsd:import namespace="49256dcf-74b5-4e0f-b2ab-e17546be8a80"/>
    <xsd:import namespace="3940b711-dc1d-4235-b0a5-48d487f0d3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Not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256dcf-74b5-4e0f-b2ab-e17546be8a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acc4dc2-1d7d-4ba2-9bc5-748c4ad50a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6" nillable="true" ma:displayName="Notes" ma:description="Describe what this folder should contain" ma:format="Dropdown" ma:internalName="Notes">
      <xsd:simpleType>
        <xsd:restriction base="dms:Text">
          <xsd:maxLength value="255"/>
        </xsd:restriction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40b711-dc1d-4235-b0a5-48d487f0d3b9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17c2faf-511a-483c-a677-1ab92e51de83}" ma:internalName="TaxCatchAll" ma:showField="CatchAllData" ma:web="3940b711-dc1d-4235-b0a5-48d487f0d3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FD2CF1-84BC-42B5-B85C-38C2652F8C3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9A712E4-3D08-403C-A0EE-7AC01F153CE5}">
  <ds:schemaRefs>
    <ds:schemaRef ds:uri="3940b711-dc1d-4235-b0a5-48d487f0d3b9"/>
    <ds:schemaRef ds:uri="http://purl.org/dc/dcmitype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49256dcf-74b5-4e0f-b2ab-e17546be8a80"/>
    <ds:schemaRef ds:uri="http://www.w3.org/XML/1998/namespace"/>
    <ds:schemaRef ds:uri="http://schemas.openxmlformats.org/package/2006/metadata/core-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AD70FCB8-88A4-4A7A-830B-EF7D578353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256dcf-74b5-4e0f-b2ab-e17546be8a80"/>
    <ds:schemaRef ds:uri="3940b711-dc1d-4235-b0a5-48d487f0d3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12662</TotalTime>
  <Words>2805</Words>
  <Application>Microsoft Office PowerPoint</Application>
  <PresentationFormat>Widescreen</PresentationFormat>
  <Paragraphs>401</Paragraphs>
  <Slides>23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Aptos</vt:lpstr>
      <vt:lpstr>Arial</vt:lpstr>
      <vt:lpstr>Assistant</vt:lpstr>
      <vt:lpstr>Open Sans</vt:lpstr>
      <vt:lpstr>Open Sans Extrabold</vt:lpstr>
      <vt:lpstr>Open Sans Extrabold</vt:lpstr>
      <vt:lpstr>Open Sans Light</vt:lpstr>
      <vt:lpstr>APP Slides</vt:lpstr>
      <vt:lpstr>1_APP Slides</vt:lpstr>
      <vt:lpstr>Stratégie de ciblage – Résultats des entretiens Présentation au Groupe de Travail Technique dédié au Ciblage du [bureau de pays]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Eve Chalifour</dc:creator>
  <cp:lastModifiedBy>Anastasiia ZHELEM</cp:lastModifiedBy>
  <cp:revision>195</cp:revision>
  <dcterms:created xsi:type="dcterms:W3CDTF">2025-07-25T07:31:18Z</dcterms:created>
  <dcterms:modified xsi:type="dcterms:W3CDTF">2026-09-21T13:26:50Z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3a108f-898d-4589-9ebc-7ee3b46df9b8_Enabled">
    <vt:lpwstr>true</vt:lpwstr>
  </property>
  <property fmtid="{D5CDD505-2E9C-101B-9397-08002B2CF9AE}" pid="3" name="MSIP_Label_2a3a108f-898d-4589-9ebc-7ee3b46df9b8_Method">
    <vt:lpwstr>Standard</vt:lpwstr>
  </property>
  <property fmtid="{D5CDD505-2E9C-101B-9397-08002B2CF9AE}" pid="4" name="MSIP_Label_2a3a108f-898d-4589-9ebc-7ee3b46df9b8_Name">
    <vt:lpwstr>Official use only</vt:lpwstr>
  </property>
  <property fmtid="{D5CDD505-2E9C-101B-9397-08002B2CF9AE}" pid="5" name="MSIP_Label_2a3a108f-898d-4589-9ebc-7ee3b46df9b8_SiteId">
    <vt:lpwstr>462ad9ae-d7d9-4206-b874-71b1e079776f</vt:lpwstr>
  </property>
  <property fmtid="{D5CDD505-2E9C-101B-9397-08002B2CF9AE}" pid="6" name="MSIP_Label_2a3a108f-898d-4589-9ebc-7ee3b46df9b8_ActionId">
    <vt:lpwstr>03cda0c4-5f33-4dbc-880f-dd8c22d8c441</vt:lpwstr>
  </property>
  <property fmtid="{D5CDD505-2E9C-101B-9397-08002B2CF9AE}" pid="7" name="MSIP_Label_2a3a108f-898d-4589-9ebc-7ee3b46df9b8_ContentBits">
    <vt:lpwstr>0</vt:lpwstr>
  </property>
  <property fmtid="{D5CDD505-2E9C-101B-9397-08002B2CF9AE}" pid="8" name="MediaServiceImageTags">
    <vt:lpwstr/>
  </property>
  <property fmtid="{D5CDD505-2E9C-101B-9397-08002B2CF9AE}" pid="9" name="ContentTypeId">
    <vt:lpwstr>0x01010007EC5AEA005F3944B5281CE0F7F3B6DF</vt:lpwstr>
  </property>
  <property fmtid="{D5CDD505-2E9C-101B-9397-08002B2CF9AE}" pid="10" name="MSIP_Label_2a3a108f-898d-4589-9ebc-7ee3b46df9b8_SetDate">
    <vt:lpwstr>2025-11-27T07:54:04Z</vt:lpwstr>
  </property>
  <property fmtid="{D5CDD505-2E9C-101B-9397-08002B2CF9AE}" pid="11" name="MSIP_Label_2a3a108f-898d-4589-9ebc-7ee3b46df9b8_Tag">
    <vt:lpwstr>10, 3, 0, 2</vt:lpwstr>
  </property>
</Properties>
</file>