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modernComment_7FFE558D_A75B5FA6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80" r:id="rId5"/>
  </p:sldMasterIdLst>
  <p:notesMasterIdLst>
    <p:notesMasterId r:id="rId29"/>
  </p:notesMasterIdLst>
  <p:sldIdLst>
    <p:sldId id="2134809759" r:id="rId6"/>
    <p:sldId id="2134809774" r:id="rId7"/>
    <p:sldId id="2147374468" r:id="rId8"/>
    <p:sldId id="2147374650" r:id="rId9"/>
    <p:sldId id="2147374656" r:id="rId10"/>
    <p:sldId id="2147374477" r:id="rId11"/>
    <p:sldId id="2147374652" r:id="rId12"/>
    <p:sldId id="2147374657" r:id="rId13"/>
    <p:sldId id="2147374476" r:id="rId14"/>
    <p:sldId id="2147374658" r:id="rId15"/>
    <p:sldId id="2147374659" r:id="rId16"/>
    <p:sldId id="2147374660" r:id="rId17"/>
    <p:sldId id="2147374661" r:id="rId18"/>
    <p:sldId id="2147374662" r:id="rId19"/>
    <p:sldId id="2147374663" r:id="rId20"/>
    <p:sldId id="2147374664" r:id="rId21"/>
    <p:sldId id="2147374665" r:id="rId22"/>
    <p:sldId id="2147374666" r:id="rId23"/>
    <p:sldId id="2147374621" r:id="rId24"/>
    <p:sldId id="2147374474" r:id="rId25"/>
    <p:sldId id="2147374667" r:id="rId26"/>
    <p:sldId id="2147374612" r:id="rId27"/>
    <p:sldId id="2147374628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026803-E399-1D0F-5724-A34B5BE1649E}" name="Eve Chalifour" initials="EC" userId="Eve Chalifour" providerId="None"/>
  <p188:author id="{62D7897E-DB2F-8805-D947-1B5A492041B1}" name="Edgar WABYONA" initials="EW" userId="S::edgar.wabyona@wfp.org::40e95b09-a028-454d-bf7e-c3d8cebbedca" providerId="AD"/>
  <p188:author id="{7B4011F6-C5B7-A759-CD9B-DB1275BEB093}" name="Eve CHALIFOUR" initials="" userId="S::eve.chalifour@wfp.org::8e56e94a-3985-474c-904d-6a41420defc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FFFF99"/>
    <a:srgbClr val="FFFFFF"/>
    <a:srgbClr val="86B87A"/>
    <a:srgbClr val="85B7DF"/>
    <a:srgbClr val="396B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F426EE-5244-4B1A-9568-3F28D967FCB9}" v="904" dt="2026-09-22T20:54:23.7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8/10/relationships/authors" Target="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nis Jose VELASQUEZ MAYORGA" userId="b0390e79-d20a-473e-ac09-f1449c0efff7" providerId="ADAL" clId="{B2DCCC15-7F8D-4039-9C00-AA8DFCE69CE3}"/>
    <pc:docChg chg="undo redo custSel modSld">
      <pc:chgData name="Denis Jose VELASQUEZ MAYORGA" userId="b0390e79-d20a-473e-ac09-f1449c0efff7" providerId="ADAL" clId="{B2DCCC15-7F8D-4039-9C00-AA8DFCE69CE3}" dt="2026-09-22T20:54:23.707" v="906"/>
      <pc:docMkLst>
        <pc:docMk/>
      </pc:docMkLst>
      <pc:sldChg chg="modSp mod">
        <pc:chgData name="Denis Jose VELASQUEZ MAYORGA" userId="b0390e79-d20a-473e-ac09-f1449c0efff7" providerId="ADAL" clId="{B2DCCC15-7F8D-4039-9C00-AA8DFCE69CE3}" dt="2026-09-21T17:14:27.508" v="37" actId="20577"/>
        <pc:sldMkLst>
          <pc:docMk/>
          <pc:sldMk cId="1472955817" sldId="2134809759"/>
        </pc:sldMkLst>
        <pc:spChg chg="mod">
          <ac:chgData name="Denis Jose VELASQUEZ MAYORGA" userId="b0390e79-d20a-473e-ac09-f1449c0efff7" providerId="ADAL" clId="{B2DCCC15-7F8D-4039-9C00-AA8DFCE69CE3}" dt="2026-09-21T17:14:27.508" v="37" actId="20577"/>
          <ac:spMkLst>
            <pc:docMk/>
            <pc:sldMk cId="1472955817" sldId="2134809759"/>
            <ac:spMk id="9" creationId="{1A015D9C-C9D3-D64F-ADA5-742B12AEEA7C}"/>
          </ac:spMkLst>
        </pc:spChg>
        <pc:picChg chg="mod">
          <ac:chgData name="Denis Jose VELASQUEZ MAYORGA" userId="b0390e79-d20a-473e-ac09-f1449c0efff7" providerId="ADAL" clId="{B2DCCC15-7F8D-4039-9C00-AA8DFCE69CE3}" dt="2026-09-21T17:14:20.863" v="25" actId="1076"/>
          <ac:picMkLst>
            <pc:docMk/>
            <pc:sldMk cId="1472955817" sldId="2134809759"/>
            <ac:picMk id="11" creationId="{DE458A70-5F5C-4E44-BB0F-87B246B2AF8C}"/>
          </ac:picMkLst>
        </pc:picChg>
      </pc:sldChg>
      <pc:sldChg chg="modSp mod">
        <pc:chgData name="Denis Jose VELASQUEZ MAYORGA" userId="b0390e79-d20a-473e-ac09-f1449c0efff7" providerId="ADAL" clId="{B2DCCC15-7F8D-4039-9C00-AA8DFCE69CE3}" dt="2026-09-21T17:16:36.523" v="57" actId="20577"/>
        <pc:sldMkLst>
          <pc:docMk/>
          <pc:sldMk cId="1050151842" sldId="2134809774"/>
        </pc:sldMkLst>
        <pc:graphicFrameChg chg="modGraphic">
          <ac:chgData name="Denis Jose VELASQUEZ MAYORGA" userId="b0390e79-d20a-473e-ac09-f1449c0efff7" providerId="ADAL" clId="{B2DCCC15-7F8D-4039-9C00-AA8DFCE69CE3}" dt="2026-09-21T17:16:36.523" v="57" actId="20577"/>
          <ac:graphicFrameMkLst>
            <pc:docMk/>
            <pc:sldMk cId="1050151842" sldId="2134809774"/>
            <ac:graphicFrameMk id="5" creationId="{8DC4AB78-E0EA-4936-8D89-91835171D43C}"/>
          </ac:graphicFrameMkLst>
        </pc:graphicFrameChg>
      </pc:sldChg>
      <pc:sldChg chg="modSp mod">
        <pc:chgData name="Denis Jose VELASQUEZ MAYORGA" userId="b0390e79-d20a-473e-ac09-f1449c0efff7" providerId="ADAL" clId="{B2DCCC15-7F8D-4039-9C00-AA8DFCE69CE3}" dt="2026-09-21T17:16:54.051" v="58" actId="313"/>
        <pc:sldMkLst>
          <pc:docMk/>
          <pc:sldMk cId="1916301827" sldId="2147374468"/>
        </pc:sldMkLst>
        <pc:spChg chg="mod">
          <ac:chgData name="Denis Jose VELASQUEZ MAYORGA" userId="b0390e79-d20a-473e-ac09-f1449c0efff7" providerId="ADAL" clId="{B2DCCC15-7F8D-4039-9C00-AA8DFCE69CE3}" dt="2026-09-21T17:16:54.051" v="58" actId="313"/>
          <ac:spMkLst>
            <pc:docMk/>
            <pc:sldMk cId="1916301827" sldId="2147374468"/>
            <ac:spMk id="7" creationId="{6502C53F-D9E1-6E62-CE8E-2A63B10DF617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3:24.057" v="898" actId="20577"/>
        <pc:sldMkLst>
          <pc:docMk/>
          <pc:sldMk cId="2621646346" sldId="2147374476"/>
        </pc:sldMkLst>
        <pc:spChg chg="mod">
          <ac:chgData name="Denis Jose VELASQUEZ MAYORGA" userId="b0390e79-d20a-473e-ac09-f1449c0efff7" providerId="ADAL" clId="{B2DCCC15-7F8D-4039-9C00-AA8DFCE69CE3}" dt="2026-09-21T17:17:13.570" v="63" actId="313"/>
          <ac:spMkLst>
            <pc:docMk/>
            <pc:sldMk cId="2621646346" sldId="2147374476"/>
            <ac:spMk id="4" creationId="{E145C47D-58AB-A5F2-5DDE-C1426587F232}"/>
          </ac:spMkLst>
        </pc:spChg>
        <pc:spChg chg="mod">
          <ac:chgData name="Denis Jose VELASQUEZ MAYORGA" userId="b0390e79-d20a-473e-ac09-f1449c0efff7" providerId="ADAL" clId="{B2DCCC15-7F8D-4039-9C00-AA8DFCE69CE3}" dt="2026-09-21T17:35:14.518" v="701" actId="20577"/>
          <ac:spMkLst>
            <pc:docMk/>
            <pc:sldMk cId="2621646346" sldId="2147374476"/>
            <ac:spMk id="18" creationId="{C3A61827-A20A-1D92-92E0-EC91E6C21D80}"/>
          </ac:spMkLst>
        </pc:spChg>
        <pc:spChg chg="mod">
          <ac:chgData name="Denis Jose VELASQUEZ MAYORGA" userId="b0390e79-d20a-473e-ac09-f1449c0efff7" providerId="ADAL" clId="{B2DCCC15-7F8D-4039-9C00-AA8DFCE69CE3}" dt="2026-09-21T17:30:44.075" v="506" actId="20577"/>
          <ac:spMkLst>
            <pc:docMk/>
            <pc:sldMk cId="2621646346" sldId="2147374476"/>
            <ac:spMk id="20" creationId="{0E501500-D5A5-B60F-A356-85F720136A04}"/>
          </ac:spMkLst>
        </pc:spChg>
        <pc:spChg chg="mod">
          <ac:chgData name="Denis Jose VELASQUEZ MAYORGA" userId="b0390e79-d20a-473e-ac09-f1449c0efff7" providerId="ADAL" clId="{B2DCCC15-7F8D-4039-9C00-AA8DFCE69CE3}" dt="2026-09-21T17:30:33.893" v="497" actId="20577"/>
          <ac:spMkLst>
            <pc:docMk/>
            <pc:sldMk cId="2621646346" sldId="2147374476"/>
            <ac:spMk id="21" creationId="{E397DD38-C539-007E-EA98-FD7E2353FBC7}"/>
          </ac:spMkLst>
        </pc:spChg>
        <pc:spChg chg="mod">
          <ac:chgData name="Denis Jose VELASQUEZ MAYORGA" userId="b0390e79-d20a-473e-ac09-f1449c0efff7" providerId="ADAL" clId="{B2DCCC15-7F8D-4039-9C00-AA8DFCE69CE3}" dt="2026-09-21T17:17:15.681" v="64" actId="313"/>
          <ac:spMkLst>
            <pc:docMk/>
            <pc:sldMk cId="2621646346" sldId="2147374476"/>
            <ac:spMk id="22" creationId="{CCFA1266-2350-76AA-16F7-F74FCE3F2FDE}"/>
          </ac:spMkLst>
        </pc:spChg>
        <pc:spChg chg="mod">
          <ac:chgData name="Denis Jose VELASQUEZ MAYORGA" userId="b0390e79-d20a-473e-ac09-f1449c0efff7" providerId="ADAL" clId="{B2DCCC15-7F8D-4039-9C00-AA8DFCE69CE3}" dt="2026-09-21T17:35:25.259" v="704" actId="1076"/>
          <ac:spMkLst>
            <pc:docMk/>
            <pc:sldMk cId="2621646346" sldId="2147374476"/>
            <ac:spMk id="23" creationId="{3532C2C8-4E6E-8898-E842-162275680C09}"/>
          </ac:spMkLst>
        </pc:spChg>
        <pc:spChg chg="mod">
          <ac:chgData name="Denis Jose VELASQUEZ MAYORGA" userId="b0390e79-d20a-473e-ac09-f1449c0efff7" providerId="ADAL" clId="{B2DCCC15-7F8D-4039-9C00-AA8DFCE69CE3}" dt="2026-09-21T17:35:20.155" v="703" actId="1076"/>
          <ac:spMkLst>
            <pc:docMk/>
            <pc:sldMk cId="2621646346" sldId="2147374476"/>
            <ac:spMk id="24" creationId="{957926FE-0D6B-DCD7-B5BF-6F63367FB44F}"/>
          </ac:spMkLst>
        </pc:spChg>
        <pc:spChg chg="mod">
          <ac:chgData name="Denis Jose VELASQUEZ MAYORGA" userId="b0390e79-d20a-473e-ac09-f1449c0efff7" providerId="ADAL" clId="{B2DCCC15-7F8D-4039-9C00-AA8DFCE69CE3}" dt="2026-09-22T20:53:24.057" v="898" actId="20577"/>
          <ac:spMkLst>
            <pc:docMk/>
            <pc:sldMk cId="2621646346" sldId="2147374476"/>
            <ac:spMk id="30" creationId="{AD9AE92D-1551-36DD-ED98-7CE46F2F7E3E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17:26:20.726" v="287" actId="20577"/>
        <pc:sldMkLst>
          <pc:docMk/>
          <pc:sldMk cId="2807783334" sldId="2147374477"/>
        </pc:sldMkLst>
        <pc:spChg chg="mod">
          <ac:chgData name="Denis Jose VELASQUEZ MAYORGA" userId="b0390e79-d20a-473e-ac09-f1449c0efff7" providerId="ADAL" clId="{B2DCCC15-7F8D-4039-9C00-AA8DFCE69CE3}" dt="2026-09-21T17:26:01.545" v="264" actId="20577"/>
          <ac:spMkLst>
            <pc:docMk/>
            <pc:sldMk cId="2807783334" sldId="2147374477"/>
            <ac:spMk id="12" creationId="{08016533-5DB8-A360-B472-774536A8FC2B}"/>
          </ac:spMkLst>
        </pc:spChg>
        <pc:spChg chg="mod">
          <ac:chgData name="Denis Jose VELASQUEZ MAYORGA" userId="b0390e79-d20a-473e-ac09-f1449c0efff7" providerId="ADAL" clId="{B2DCCC15-7F8D-4039-9C00-AA8DFCE69CE3}" dt="2026-09-21T17:26:20.726" v="287" actId="20577"/>
          <ac:spMkLst>
            <pc:docMk/>
            <pc:sldMk cId="2807783334" sldId="2147374477"/>
            <ac:spMk id="13" creationId="{E761B52B-8272-7009-9EA0-3E8AA04E9074}"/>
          </ac:spMkLst>
        </pc:spChg>
      </pc:sldChg>
      <pc:sldChg chg="modSp">
        <pc:chgData name="Denis Jose VELASQUEZ MAYORGA" userId="b0390e79-d20a-473e-ac09-f1449c0efff7" providerId="ADAL" clId="{B2DCCC15-7F8D-4039-9C00-AA8DFCE69CE3}" dt="2026-09-21T17:36:41.093" v="709"/>
        <pc:sldMkLst>
          <pc:docMk/>
          <pc:sldMk cId="2205186842" sldId="2147374621"/>
        </pc:sldMkLst>
        <pc:spChg chg="mod">
          <ac:chgData name="Denis Jose VELASQUEZ MAYORGA" userId="b0390e79-d20a-473e-ac09-f1449c0efff7" providerId="ADAL" clId="{B2DCCC15-7F8D-4039-9C00-AA8DFCE69CE3}" dt="2026-09-21T17:36:41.093" v="709"/>
          <ac:spMkLst>
            <pc:docMk/>
            <pc:sldMk cId="2205186842" sldId="2147374621"/>
            <ac:spMk id="2" creationId="{E19F1673-30AD-3945-B7AA-19A99FEDE6FE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17:45:48.347" v="874" actId="20577"/>
        <pc:sldMkLst>
          <pc:docMk/>
          <pc:sldMk cId="3197405839" sldId="2147374650"/>
        </pc:sldMkLst>
        <pc:spChg chg="mod">
          <ac:chgData name="Denis Jose VELASQUEZ MAYORGA" userId="b0390e79-d20a-473e-ac09-f1449c0efff7" providerId="ADAL" clId="{B2DCCC15-7F8D-4039-9C00-AA8DFCE69CE3}" dt="2026-09-21T17:45:48.347" v="874" actId="20577"/>
          <ac:spMkLst>
            <pc:docMk/>
            <pc:sldMk cId="3197405839" sldId="2147374650"/>
            <ac:spMk id="2" creationId="{13882AC4-734D-855B-F862-B1D24ACCF1B9}"/>
          </ac:spMkLst>
        </pc:spChg>
        <pc:spChg chg="mod">
          <ac:chgData name="Denis Jose VELASQUEZ MAYORGA" userId="b0390e79-d20a-473e-ac09-f1449c0efff7" providerId="ADAL" clId="{B2DCCC15-7F8D-4039-9C00-AA8DFCE69CE3}" dt="2026-09-21T17:20:24.369" v="115" actId="20577"/>
          <ac:spMkLst>
            <pc:docMk/>
            <pc:sldMk cId="3197405839" sldId="2147374650"/>
            <ac:spMk id="3" creationId="{3266D45A-62FC-701C-F9B4-1B99E19DE44D}"/>
          </ac:spMkLst>
        </pc:spChg>
        <pc:spChg chg="mod">
          <ac:chgData name="Denis Jose VELASQUEZ MAYORGA" userId="b0390e79-d20a-473e-ac09-f1449c0efff7" providerId="ADAL" clId="{B2DCCC15-7F8D-4039-9C00-AA8DFCE69CE3}" dt="2026-09-21T17:18:21.905" v="77" actId="20577"/>
          <ac:spMkLst>
            <pc:docMk/>
            <pc:sldMk cId="3197405839" sldId="2147374650"/>
            <ac:spMk id="4" creationId="{E145C47D-58AB-A5F2-5DDE-C1426587F232}"/>
          </ac:spMkLst>
        </pc:spChg>
        <pc:spChg chg="mod">
          <ac:chgData name="Denis Jose VELASQUEZ MAYORGA" userId="b0390e79-d20a-473e-ac09-f1449c0efff7" providerId="ADAL" clId="{B2DCCC15-7F8D-4039-9C00-AA8DFCE69CE3}" dt="2026-09-21T17:20:43.953" v="139" actId="20577"/>
          <ac:spMkLst>
            <pc:docMk/>
            <pc:sldMk cId="3197405839" sldId="2147374650"/>
            <ac:spMk id="8" creationId="{B1F8EE0B-2C09-1AAE-EA84-D5399C3B81DA}"/>
          </ac:spMkLst>
        </pc:spChg>
        <pc:spChg chg="mod">
          <ac:chgData name="Denis Jose VELASQUEZ MAYORGA" userId="b0390e79-d20a-473e-ac09-f1449c0efff7" providerId="ADAL" clId="{B2DCCC15-7F8D-4039-9C00-AA8DFCE69CE3}" dt="2026-09-21T17:21:18.284" v="143"/>
          <ac:spMkLst>
            <pc:docMk/>
            <pc:sldMk cId="3197405839" sldId="2147374650"/>
            <ac:spMk id="9" creationId="{33855A34-0570-F8C8-49E6-70D64398E7D4}"/>
          </ac:spMkLst>
        </pc:spChg>
        <pc:spChg chg="mod">
          <ac:chgData name="Denis Jose VELASQUEZ MAYORGA" userId="b0390e79-d20a-473e-ac09-f1449c0efff7" providerId="ADAL" clId="{B2DCCC15-7F8D-4039-9C00-AA8DFCE69CE3}" dt="2026-09-21T17:21:00.798" v="141"/>
          <ac:spMkLst>
            <pc:docMk/>
            <pc:sldMk cId="3197405839" sldId="2147374650"/>
            <ac:spMk id="10" creationId="{9695563A-D3F3-C67B-DA1B-8C9105248725}"/>
          </ac:spMkLst>
        </pc:spChg>
        <pc:spChg chg="mod">
          <ac:chgData name="Denis Jose VELASQUEZ MAYORGA" userId="b0390e79-d20a-473e-ac09-f1449c0efff7" providerId="ADAL" clId="{B2DCCC15-7F8D-4039-9C00-AA8DFCE69CE3}" dt="2026-09-21T17:21:06.723" v="142"/>
          <ac:spMkLst>
            <pc:docMk/>
            <pc:sldMk cId="3197405839" sldId="2147374650"/>
            <ac:spMk id="11" creationId="{83641CA8-6D59-2EF9-D1EE-ADDFF5FA6A92}"/>
          </ac:spMkLst>
        </pc:spChg>
        <pc:spChg chg="mod">
          <ac:chgData name="Denis Jose VELASQUEZ MAYORGA" userId="b0390e79-d20a-473e-ac09-f1449c0efff7" providerId="ADAL" clId="{B2DCCC15-7F8D-4039-9C00-AA8DFCE69CE3}" dt="2026-09-21T17:19:36.280" v="98" actId="14100"/>
          <ac:spMkLst>
            <pc:docMk/>
            <pc:sldMk cId="3197405839" sldId="2147374650"/>
            <ac:spMk id="13" creationId="{C2F37915-CB6D-C1CB-E27A-68CA5CA0ECCF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17:29:47.265" v="483" actId="20577"/>
        <pc:sldMkLst>
          <pc:docMk/>
          <pc:sldMk cId="3362631174" sldId="2147374656"/>
        </pc:sldMkLst>
        <pc:spChg chg="mod">
          <ac:chgData name="Denis Jose VELASQUEZ MAYORGA" userId="b0390e79-d20a-473e-ac09-f1449c0efff7" providerId="ADAL" clId="{B2DCCC15-7F8D-4039-9C00-AA8DFCE69CE3}" dt="2026-09-21T17:23:02.569" v="156" actId="20577"/>
          <ac:spMkLst>
            <pc:docMk/>
            <pc:sldMk cId="3362631174" sldId="2147374656"/>
            <ac:spMk id="23" creationId="{AEF5FEA6-CDDD-DD24-2681-A1E154588790}"/>
          </ac:spMkLst>
        </pc:spChg>
        <pc:spChg chg="mod">
          <ac:chgData name="Denis Jose VELASQUEZ MAYORGA" userId="b0390e79-d20a-473e-ac09-f1449c0efff7" providerId="ADAL" clId="{B2DCCC15-7F8D-4039-9C00-AA8DFCE69CE3}" dt="2026-09-21T17:29:47.265" v="483" actId="20577"/>
          <ac:spMkLst>
            <pc:docMk/>
            <pc:sldMk cId="3362631174" sldId="2147374656"/>
            <ac:spMk id="27" creationId="{F74C7992-B269-7A4D-F5CD-785C917D9855}"/>
          </ac:spMkLst>
        </pc:spChg>
        <pc:spChg chg="mod">
          <ac:chgData name="Denis Jose VELASQUEZ MAYORGA" userId="b0390e79-d20a-473e-ac09-f1449c0efff7" providerId="ADAL" clId="{B2DCCC15-7F8D-4039-9C00-AA8DFCE69CE3}" dt="2026-09-21T17:23:41.933" v="197" actId="20577"/>
          <ac:spMkLst>
            <pc:docMk/>
            <pc:sldMk cId="3362631174" sldId="2147374656"/>
            <ac:spMk id="28" creationId="{5B6C65A3-F989-F233-5C02-7A9BFE813332}"/>
          </ac:spMkLst>
        </pc:spChg>
        <pc:spChg chg="mod">
          <ac:chgData name="Denis Jose VELASQUEZ MAYORGA" userId="b0390e79-d20a-473e-ac09-f1449c0efff7" providerId="ADAL" clId="{B2DCCC15-7F8D-4039-9C00-AA8DFCE69CE3}" dt="2026-09-21T17:23:34.135" v="185" actId="6549"/>
          <ac:spMkLst>
            <pc:docMk/>
            <pc:sldMk cId="3362631174" sldId="2147374656"/>
            <ac:spMk id="29" creationId="{FFA65F2D-BEF9-B3D6-B3C3-13960D82FF89}"/>
          </ac:spMkLst>
        </pc:spChg>
        <pc:spChg chg="mod">
          <ac:chgData name="Denis Jose VELASQUEZ MAYORGA" userId="b0390e79-d20a-473e-ac09-f1449c0efff7" providerId="ADAL" clId="{B2DCCC15-7F8D-4039-9C00-AA8DFCE69CE3}" dt="2026-09-21T17:29:02.538" v="454" actId="20577"/>
          <ac:spMkLst>
            <pc:docMk/>
            <pc:sldMk cId="3362631174" sldId="2147374656"/>
            <ac:spMk id="31" creationId="{6F16F7A7-52AB-5A88-EC30-F3EAB95C46D6}"/>
          </ac:spMkLst>
        </pc:spChg>
        <pc:spChg chg="mod">
          <ac:chgData name="Denis Jose VELASQUEZ MAYORGA" userId="b0390e79-d20a-473e-ac09-f1449c0efff7" providerId="ADAL" clId="{B2DCCC15-7F8D-4039-9C00-AA8DFCE69CE3}" dt="2026-09-21T17:23:48.845" v="206" actId="20577"/>
          <ac:spMkLst>
            <pc:docMk/>
            <pc:sldMk cId="3362631174" sldId="2147374656"/>
            <ac:spMk id="32" creationId="{25F7EE22-44B5-8319-6678-81F0246D5CDF}"/>
          </ac:spMkLst>
        </pc:spChg>
        <pc:spChg chg="mod">
          <ac:chgData name="Denis Jose VELASQUEZ MAYORGA" userId="b0390e79-d20a-473e-ac09-f1449c0efff7" providerId="ADAL" clId="{B2DCCC15-7F8D-4039-9C00-AA8DFCE69CE3}" dt="2026-09-21T17:29:15.424" v="475" actId="20577"/>
          <ac:spMkLst>
            <pc:docMk/>
            <pc:sldMk cId="3362631174" sldId="2147374656"/>
            <ac:spMk id="33" creationId="{48B118AF-B8CB-1DCC-FD6D-4A8492C78BD6}"/>
          </ac:spMkLst>
        </pc:spChg>
        <pc:spChg chg="mod">
          <ac:chgData name="Denis Jose VELASQUEZ MAYORGA" userId="b0390e79-d20a-473e-ac09-f1449c0efff7" providerId="ADAL" clId="{B2DCCC15-7F8D-4039-9C00-AA8DFCE69CE3}" dt="2026-09-21T17:24:05.132" v="226" actId="20577"/>
          <ac:spMkLst>
            <pc:docMk/>
            <pc:sldMk cId="3362631174" sldId="2147374656"/>
            <ac:spMk id="34" creationId="{6CF759FE-8CCB-B99F-A968-C2D5B7FD794F}"/>
          </ac:spMkLst>
        </pc:spChg>
        <pc:spChg chg="mod">
          <ac:chgData name="Denis Jose VELASQUEZ MAYORGA" userId="b0390e79-d20a-473e-ac09-f1449c0efff7" providerId="ADAL" clId="{B2DCCC15-7F8D-4039-9C00-AA8DFCE69CE3}" dt="2026-09-21T17:24:11.726" v="238" actId="20577"/>
          <ac:spMkLst>
            <pc:docMk/>
            <pc:sldMk cId="3362631174" sldId="2147374656"/>
            <ac:spMk id="35" creationId="{546ABABE-E39D-2A69-5CA8-BEABC2FFD8E0}"/>
          </ac:spMkLst>
        </pc:spChg>
        <pc:spChg chg="mod">
          <ac:chgData name="Denis Jose VELASQUEZ MAYORGA" userId="b0390e79-d20a-473e-ac09-f1449c0efff7" providerId="ADAL" clId="{B2DCCC15-7F8D-4039-9C00-AA8DFCE69CE3}" dt="2026-09-21T17:23:52.339" v="208" actId="20577"/>
          <ac:spMkLst>
            <pc:docMk/>
            <pc:sldMk cId="3362631174" sldId="2147374656"/>
            <ac:spMk id="36" creationId="{BE52F69F-9958-D39E-0380-56F6B2019E3E}"/>
          </ac:spMkLst>
        </pc:spChg>
        <pc:spChg chg="mod">
          <ac:chgData name="Denis Jose VELASQUEZ MAYORGA" userId="b0390e79-d20a-473e-ac09-f1449c0efff7" providerId="ADAL" clId="{B2DCCC15-7F8D-4039-9C00-AA8DFCE69CE3}" dt="2026-09-21T17:24:33.772" v="249" actId="20577"/>
          <ac:spMkLst>
            <pc:docMk/>
            <pc:sldMk cId="3362631174" sldId="2147374656"/>
            <ac:spMk id="37" creationId="{42615CFF-AE9A-D622-0E7F-737513A2D303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17:29:40.916" v="482" actId="20577"/>
        <pc:sldMkLst>
          <pc:docMk/>
          <pc:sldMk cId="239156638" sldId="2147374657"/>
        </pc:sldMkLst>
        <pc:spChg chg="mod">
          <ac:chgData name="Denis Jose VELASQUEZ MAYORGA" userId="b0390e79-d20a-473e-ac09-f1449c0efff7" providerId="ADAL" clId="{B2DCCC15-7F8D-4039-9C00-AA8DFCE69CE3}" dt="2026-09-21T17:29:40.916" v="482" actId="20577"/>
          <ac:spMkLst>
            <pc:docMk/>
            <pc:sldMk cId="239156638" sldId="2147374657"/>
            <ac:spMk id="23" creationId="{AE517C9D-C2C9-AEE0-3D3C-26AB7135A363}"/>
          </ac:spMkLst>
        </pc:spChg>
        <pc:spChg chg="mod">
          <ac:chgData name="Denis Jose VELASQUEZ MAYORGA" userId="b0390e79-d20a-473e-ac09-f1449c0efff7" providerId="ADAL" clId="{B2DCCC15-7F8D-4039-9C00-AA8DFCE69CE3}" dt="2026-09-21T17:27:15.834" v="298" actId="20577"/>
          <ac:spMkLst>
            <pc:docMk/>
            <pc:sldMk cId="239156638" sldId="2147374657"/>
            <ac:spMk id="27" creationId="{6BCB2DD4-7C4B-F33C-7166-A1C4D304D1D4}"/>
          </ac:spMkLst>
        </pc:spChg>
        <pc:spChg chg="mod">
          <ac:chgData name="Denis Jose VELASQUEZ MAYORGA" userId="b0390e79-d20a-473e-ac09-f1449c0efff7" providerId="ADAL" clId="{B2DCCC15-7F8D-4039-9C00-AA8DFCE69CE3}" dt="2026-09-21T17:27:21.824" v="310" actId="20577"/>
          <ac:spMkLst>
            <pc:docMk/>
            <pc:sldMk cId="239156638" sldId="2147374657"/>
            <ac:spMk id="28" creationId="{8888AE05-337F-A48B-3782-416F86345AB3}"/>
          </ac:spMkLst>
        </pc:spChg>
        <pc:spChg chg="mod">
          <ac:chgData name="Denis Jose VELASQUEZ MAYORGA" userId="b0390e79-d20a-473e-ac09-f1449c0efff7" providerId="ADAL" clId="{B2DCCC15-7F8D-4039-9C00-AA8DFCE69CE3}" dt="2026-09-21T17:27:37.804" v="329" actId="20577"/>
          <ac:spMkLst>
            <pc:docMk/>
            <pc:sldMk cId="239156638" sldId="2147374657"/>
            <ac:spMk id="29" creationId="{A076F1BE-23D0-C5F0-035F-0B143E84B63E}"/>
          </ac:spMkLst>
        </pc:spChg>
        <pc:spChg chg="mod">
          <ac:chgData name="Denis Jose VELASQUEZ MAYORGA" userId="b0390e79-d20a-473e-ac09-f1449c0efff7" providerId="ADAL" clId="{B2DCCC15-7F8D-4039-9C00-AA8DFCE69CE3}" dt="2026-09-21T17:27:49.797" v="348" actId="20577"/>
          <ac:spMkLst>
            <pc:docMk/>
            <pc:sldMk cId="239156638" sldId="2147374657"/>
            <ac:spMk id="31" creationId="{67E8DAB6-5F6F-8101-725F-A2379084AEF7}"/>
          </ac:spMkLst>
        </pc:spChg>
        <pc:spChg chg="mod">
          <ac:chgData name="Denis Jose VELASQUEZ MAYORGA" userId="b0390e79-d20a-473e-ac09-f1449c0efff7" providerId="ADAL" clId="{B2DCCC15-7F8D-4039-9C00-AA8DFCE69CE3}" dt="2026-09-21T17:27:55.384" v="357" actId="20577"/>
          <ac:spMkLst>
            <pc:docMk/>
            <pc:sldMk cId="239156638" sldId="2147374657"/>
            <ac:spMk id="32" creationId="{FB2F2E89-C962-7898-2B95-88F7FC950381}"/>
          </ac:spMkLst>
        </pc:spChg>
        <pc:spChg chg="mod">
          <ac:chgData name="Denis Jose VELASQUEZ MAYORGA" userId="b0390e79-d20a-473e-ac09-f1449c0efff7" providerId="ADAL" clId="{B2DCCC15-7F8D-4039-9C00-AA8DFCE69CE3}" dt="2026-09-21T17:28:20.628" v="388" actId="20577"/>
          <ac:spMkLst>
            <pc:docMk/>
            <pc:sldMk cId="239156638" sldId="2147374657"/>
            <ac:spMk id="33" creationId="{7F59786D-BF27-671E-B8A1-BDF6D2D66E6F}"/>
          </ac:spMkLst>
        </pc:spChg>
        <pc:spChg chg="mod">
          <ac:chgData name="Denis Jose VELASQUEZ MAYORGA" userId="b0390e79-d20a-473e-ac09-f1449c0efff7" providerId="ADAL" clId="{B2DCCC15-7F8D-4039-9C00-AA8DFCE69CE3}" dt="2026-09-21T17:28:42.321" v="423" actId="20577"/>
          <ac:spMkLst>
            <pc:docMk/>
            <pc:sldMk cId="239156638" sldId="2147374657"/>
            <ac:spMk id="34" creationId="{6F4DC96A-D9F4-1515-EFB9-7533CC733438}"/>
          </ac:spMkLst>
        </pc:spChg>
        <pc:spChg chg="mod">
          <ac:chgData name="Denis Jose VELASQUEZ MAYORGA" userId="b0390e79-d20a-473e-ac09-f1449c0efff7" providerId="ADAL" clId="{B2DCCC15-7F8D-4039-9C00-AA8DFCE69CE3}" dt="2026-09-21T17:28:36.747" v="411" actId="20577"/>
          <ac:spMkLst>
            <pc:docMk/>
            <pc:sldMk cId="239156638" sldId="2147374657"/>
            <ac:spMk id="35" creationId="{14AEF45A-21AC-1856-8351-1C0A9DDA9CAA}"/>
          </ac:spMkLst>
        </pc:spChg>
        <pc:spChg chg="mod">
          <ac:chgData name="Denis Jose VELASQUEZ MAYORGA" userId="b0390e79-d20a-473e-ac09-f1449c0efff7" providerId="ADAL" clId="{B2DCCC15-7F8D-4039-9C00-AA8DFCE69CE3}" dt="2026-09-21T17:28:46.284" v="425" actId="20577"/>
          <ac:spMkLst>
            <pc:docMk/>
            <pc:sldMk cId="239156638" sldId="2147374657"/>
            <ac:spMk id="36" creationId="{05C00F89-D1FC-A4A0-34F9-E1C5F81995D2}"/>
          </ac:spMkLst>
        </pc:spChg>
        <pc:spChg chg="mod">
          <ac:chgData name="Denis Jose VELASQUEZ MAYORGA" userId="b0390e79-d20a-473e-ac09-f1449c0efff7" providerId="ADAL" clId="{B2DCCC15-7F8D-4039-9C00-AA8DFCE69CE3}" dt="2026-09-21T17:28:32.537" v="399" actId="20577"/>
          <ac:spMkLst>
            <pc:docMk/>
            <pc:sldMk cId="239156638" sldId="2147374657"/>
            <ac:spMk id="37" creationId="{6A6BD5B0-9013-D431-269F-52DB40F5C78C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3:53.338" v="899"/>
        <pc:sldMkLst>
          <pc:docMk/>
          <pc:sldMk cId="4239529028" sldId="2147374658"/>
        </pc:sldMkLst>
        <pc:spChg chg="mod">
          <ac:chgData name="Denis Jose VELASQUEZ MAYORGA" userId="b0390e79-d20a-473e-ac09-f1449c0efff7" providerId="ADAL" clId="{B2DCCC15-7F8D-4039-9C00-AA8DFCE69CE3}" dt="2026-09-21T17:17:18.019" v="65" actId="313"/>
          <ac:spMkLst>
            <pc:docMk/>
            <pc:sldMk cId="4239529028" sldId="2147374658"/>
            <ac:spMk id="4" creationId="{2080AC81-A02C-1E94-7CF7-B60E4A36C101}"/>
          </ac:spMkLst>
        </pc:spChg>
        <pc:spChg chg="mod">
          <ac:chgData name="Denis Jose VELASQUEZ MAYORGA" userId="b0390e79-d20a-473e-ac09-f1449c0efff7" providerId="ADAL" clId="{B2DCCC15-7F8D-4039-9C00-AA8DFCE69CE3}" dt="2026-09-21T17:35:38.486" v="705"/>
          <ac:spMkLst>
            <pc:docMk/>
            <pc:sldMk cId="4239529028" sldId="2147374658"/>
            <ac:spMk id="18" creationId="{7898281B-A0DF-584A-D2BD-833600ACBCE9}"/>
          </ac:spMkLst>
        </pc:spChg>
        <pc:spChg chg="mod">
          <ac:chgData name="Denis Jose VELASQUEZ MAYORGA" userId="b0390e79-d20a-473e-ac09-f1449c0efff7" providerId="ADAL" clId="{B2DCCC15-7F8D-4039-9C00-AA8DFCE69CE3}" dt="2026-09-21T17:32:26.627" v="580" actId="20577"/>
          <ac:spMkLst>
            <pc:docMk/>
            <pc:sldMk cId="4239529028" sldId="2147374658"/>
            <ac:spMk id="20" creationId="{3801A538-4025-D1CB-9DA9-F4DDB145DE65}"/>
          </ac:spMkLst>
        </pc:spChg>
        <pc:spChg chg="mod">
          <ac:chgData name="Denis Jose VELASQUEZ MAYORGA" userId="b0390e79-d20a-473e-ac09-f1449c0efff7" providerId="ADAL" clId="{B2DCCC15-7F8D-4039-9C00-AA8DFCE69CE3}" dt="2026-09-21T17:32:25.794" v="578" actId="20577"/>
          <ac:spMkLst>
            <pc:docMk/>
            <pc:sldMk cId="4239529028" sldId="2147374658"/>
            <ac:spMk id="21" creationId="{796BDE07-41E8-3450-38EB-7887C1723DFB}"/>
          </ac:spMkLst>
        </pc:spChg>
        <pc:spChg chg="mod">
          <ac:chgData name="Denis Jose VELASQUEZ MAYORGA" userId="b0390e79-d20a-473e-ac09-f1449c0efff7" providerId="ADAL" clId="{B2DCCC15-7F8D-4039-9C00-AA8DFCE69CE3}" dt="2026-09-21T17:17:22.099" v="66" actId="313"/>
          <ac:spMkLst>
            <pc:docMk/>
            <pc:sldMk cId="4239529028" sldId="2147374658"/>
            <ac:spMk id="22" creationId="{DA4555B9-D960-4A7A-FDE5-FBA4B9268D41}"/>
          </ac:spMkLst>
        </pc:spChg>
        <pc:spChg chg="mod">
          <ac:chgData name="Denis Jose VELASQUEZ MAYORGA" userId="b0390e79-d20a-473e-ac09-f1449c0efff7" providerId="ADAL" clId="{B2DCCC15-7F8D-4039-9C00-AA8DFCE69CE3}" dt="2026-09-21T17:32:37.319" v="584" actId="14100"/>
          <ac:spMkLst>
            <pc:docMk/>
            <pc:sldMk cId="4239529028" sldId="2147374658"/>
            <ac:spMk id="23" creationId="{19CB1285-D1E5-320D-5D35-60ED38ED2895}"/>
          </ac:spMkLst>
        </pc:spChg>
        <pc:spChg chg="mod">
          <ac:chgData name="Denis Jose VELASQUEZ MAYORGA" userId="b0390e79-d20a-473e-ac09-f1449c0efff7" providerId="ADAL" clId="{B2DCCC15-7F8D-4039-9C00-AA8DFCE69CE3}" dt="2026-09-22T20:53:53.338" v="899"/>
          <ac:spMkLst>
            <pc:docMk/>
            <pc:sldMk cId="4239529028" sldId="2147374658"/>
            <ac:spMk id="30" creationId="{2F9627F6-416A-C144-174E-07E1D4910DDE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3:58.358" v="900"/>
        <pc:sldMkLst>
          <pc:docMk/>
          <pc:sldMk cId="1182329804" sldId="2147374659"/>
        </pc:sldMkLst>
        <pc:spChg chg="mod">
          <ac:chgData name="Denis Jose VELASQUEZ MAYORGA" userId="b0390e79-d20a-473e-ac09-f1449c0efff7" providerId="ADAL" clId="{B2DCCC15-7F8D-4039-9C00-AA8DFCE69CE3}" dt="2026-09-21T17:17:23.798" v="67" actId="313"/>
          <ac:spMkLst>
            <pc:docMk/>
            <pc:sldMk cId="1182329804" sldId="2147374659"/>
            <ac:spMk id="4" creationId="{FD9730AF-AA1A-B60C-EB08-1172DDA20313}"/>
          </ac:spMkLst>
        </pc:spChg>
        <pc:spChg chg="mod">
          <ac:chgData name="Denis Jose VELASQUEZ MAYORGA" userId="b0390e79-d20a-473e-ac09-f1449c0efff7" providerId="ADAL" clId="{B2DCCC15-7F8D-4039-9C00-AA8DFCE69CE3}" dt="2026-09-21T17:35:38.486" v="705"/>
          <ac:spMkLst>
            <pc:docMk/>
            <pc:sldMk cId="1182329804" sldId="2147374659"/>
            <ac:spMk id="18" creationId="{EFE94864-5C4B-D603-4C49-8BB9B9ADFD30}"/>
          </ac:spMkLst>
        </pc:spChg>
        <pc:spChg chg="mod">
          <ac:chgData name="Denis Jose VELASQUEZ MAYORGA" userId="b0390e79-d20a-473e-ac09-f1449c0efff7" providerId="ADAL" clId="{B2DCCC15-7F8D-4039-9C00-AA8DFCE69CE3}" dt="2026-09-21T17:33:05.248" v="611" actId="20577"/>
          <ac:spMkLst>
            <pc:docMk/>
            <pc:sldMk cId="1182329804" sldId="2147374659"/>
            <ac:spMk id="20" creationId="{760BE4B3-9A07-0D4B-22F5-F2BCE3BD700D}"/>
          </ac:spMkLst>
        </pc:spChg>
        <pc:spChg chg="mod">
          <ac:chgData name="Denis Jose VELASQUEZ MAYORGA" userId="b0390e79-d20a-473e-ac09-f1449c0efff7" providerId="ADAL" clId="{B2DCCC15-7F8D-4039-9C00-AA8DFCE69CE3}" dt="2026-09-21T17:32:57.477" v="600" actId="20577"/>
          <ac:spMkLst>
            <pc:docMk/>
            <pc:sldMk cId="1182329804" sldId="2147374659"/>
            <ac:spMk id="21" creationId="{BDF918A3-D94A-1EE7-121F-6BF4826066CF}"/>
          </ac:spMkLst>
        </pc:spChg>
        <pc:spChg chg="mod">
          <ac:chgData name="Denis Jose VELASQUEZ MAYORGA" userId="b0390e79-d20a-473e-ac09-f1449c0efff7" providerId="ADAL" clId="{B2DCCC15-7F8D-4039-9C00-AA8DFCE69CE3}" dt="2026-09-21T17:17:25.534" v="68" actId="313"/>
          <ac:spMkLst>
            <pc:docMk/>
            <pc:sldMk cId="1182329804" sldId="2147374659"/>
            <ac:spMk id="22" creationId="{225F5B4C-AD86-2801-7B10-AB01A693C988}"/>
          </ac:spMkLst>
        </pc:spChg>
        <pc:spChg chg="mod">
          <ac:chgData name="Denis Jose VELASQUEZ MAYORGA" userId="b0390e79-d20a-473e-ac09-f1449c0efff7" providerId="ADAL" clId="{B2DCCC15-7F8D-4039-9C00-AA8DFCE69CE3}" dt="2026-09-21T17:33:11.888" v="612" actId="1076"/>
          <ac:spMkLst>
            <pc:docMk/>
            <pc:sldMk cId="1182329804" sldId="2147374659"/>
            <ac:spMk id="23" creationId="{508B22FE-6D0A-8106-C013-03F68558E208}"/>
          </ac:spMkLst>
        </pc:spChg>
        <pc:spChg chg="mod">
          <ac:chgData name="Denis Jose VELASQUEZ MAYORGA" userId="b0390e79-d20a-473e-ac09-f1449c0efff7" providerId="ADAL" clId="{B2DCCC15-7F8D-4039-9C00-AA8DFCE69CE3}" dt="2026-09-22T20:53:58.358" v="900"/>
          <ac:spMkLst>
            <pc:docMk/>
            <pc:sldMk cId="1182329804" sldId="2147374659"/>
            <ac:spMk id="30" creationId="{7B3C11C9-3C7D-C2A3-3950-2BE90F450ABB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4:02.728" v="901"/>
        <pc:sldMkLst>
          <pc:docMk/>
          <pc:sldMk cId="4018831711" sldId="2147374660"/>
        </pc:sldMkLst>
        <pc:spChg chg="mod">
          <ac:chgData name="Denis Jose VELASQUEZ MAYORGA" userId="b0390e79-d20a-473e-ac09-f1449c0efff7" providerId="ADAL" clId="{B2DCCC15-7F8D-4039-9C00-AA8DFCE69CE3}" dt="2026-09-21T17:17:27.371" v="69" actId="313"/>
          <ac:spMkLst>
            <pc:docMk/>
            <pc:sldMk cId="4018831711" sldId="2147374660"/>
            <ac:spMk id="4" creationId="{78189949-CA22-C1D9-F8EA-158009AFF7E6}"/>
          </ac:spMkLst>
        </pc:spChg>
        <pc:spChg chg="mod">
          <ac:chgData name="Denis Jose VELASQUEZ MAYORGA" userId="b0390e79-d20a-473e-ac09-f1449c0efff7" providerId="ADAL" clId="{B2DCCC15-7F8D-4039-9C00-AA8DFCE69CE3}" dt="2026-09-21T17:35:38.486" v="705"/>
          <ac:spMkLst>
            <pc:docMk/>
            <pc:sldMk cId="4018831711" sldId="2147374660"/>
            <ac:spMk id="18" creationId="{95968EE9-BD47-3F87-952B-E0B68A696DD1}"/>
          </ac:spMkLst>
        </pc:spChg>
        <pc:spChg chg="mod">
          <ac:chgData name="Denis Jose VELASQUEZ MAYORGA" userId="b0390e79-d20a-473e-ac09-f1449c0efff7" providerId="ADAL" clId="{B2DCCC15-7F8D-4039-9C00-AA8DFCE69CE3}" dt="2026-09-21T17:33:37.601" v="635" actId="20577"/>
          <ac:spMkLst>
            <pc:docMk/>
            <pc:sldMk cId="4018831711" sldId="2147374660"/>
            <ac:spMk id="20" creationId="{90B67467-B57D-D8D3-98D6-AE1B3FE3C493}"/>
          </ac:spMkLst>
        </pc:spChg>
        <pc:spChg chg="mod">
          <ac:chgData name="Denis Jose VELASQUEZ MAYORGA" userId="b0390e79-d20a-473e-ac09-f1449c0efff7" providerId="ADAL" clId="{B2DCCC15-7F8D-4039-9C00-AA8DFCE69CE3}" dt="2026-09-21T17:33:32.236" v="626" actId="20577"/>
          <ac:spMkLst>
            <pc:docMk/>
            <pc:sldMk cId="4018831711" sldId="2147374660"/>
            <ac:spMk id="21" creationId="{E537E48B-A06B-22D7-4D18-F01A1F7B302F}"/>
          </ac:spMkLst>
        </pc:spChg>
        <pc:spChg chg="mod">
          <ac:chgData name="Denis Jose VELASQUEZ MAYORGA" userId="b0390e79-d20a-473e-ac09-f1449c0efff7" providerId="ADAL" clId="{B2DCCC15-7F8D-4039-9C00-AA8DFCE69CE3}" dt="2026-09-21T17:17:28.565" v="70" actId="313"/>
          <ac:spMkLst>
            <pc:docMk/>
            <pc:sldMk cId="4018831711" sldId="2147374660"/>
            <ac:spMk id="22" creationId="{28B36F38-42B1-AEF1-87C5-8DF20FC4C1BD}"/>
          </ac:spMkLst>
        </pc:spChg>
        <pc:spChg chg="mod">
          <ac:chgData name="Denis Jose VELASQUEZ MAYORGA" userId="b0390e79-d20a-473e-ac09-f1449c0efff7" providerId="ADAL" clId="{B2DCCC15-7F8D-4039-9C00-AA8DFCE69CE3}" dt="2026-09-21T17:33:47.478" v="638" actId="14100"/>
          <ac:spMkLst>
            <pc:docMk/>
            <pc:sldMk cId="4018831711" sldId="2147374660"/>
            <ac:spMk id="23" creationId="{A90DE022-96BA-05B5-AF91-6F3AB05AD53B}"/>
          </ac:spMkLst>
        </pc:spChg>
        <pc:spChg chg="mod">
          <ac:chgData name="Denis Jose VELASQUEZ MAYORGA" userId="b0390e79-d20a-473e-ac09-f1449c0efff7" providerId="ADAL" clId="{B2DCCC15-7F8D-4039-9C00-AA8DFCE69CE3}" dt="2026-09-22T20:54:02.728" v="901"/>
          <ac:spMkLst>
            <pc:docMk/>
            <pc:sldMk cId="4018831711" sldId="2147374660"/>
            <ac:spMk id="30" creationId="{49A400A9-CBB8-574D-1B2A-B1203914B7EB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4:06.380" v="902"/>
        <pc:sldMkLst>
          <pc:docMk/>
          <pc:sldMk cId="2543643744" sldId="2147374661"/>
        </pc:sldMkLst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2543643744" sldId="2147374661"/>
            <ac:spMk id="4" creationId="{50AB9A43-1C5B-76C7-C05B-E8C55B84A8AA}"/>
          </ac:spMkLst>
        </pc:spChg>
        <pc:spChg chg="mod">
          <ac:chgData name="Denis Jose VELASQUEZ MAYORGA" userId="b0390e79-d20a-473e-ac09-f1449c0efff7" providerId="ADAL" clId="{B2DCCC15-7F8D-4039-9C00-AA8DFCE69CE3}" dt="2026-09-21T17:35:38.486" v="705"/>
          <ac:spMkLst>
            <pc:docMk/>
            <pc:sldMk cId="2543643744" sldId="2147374661"/>
            <ac:spMk id="18" creationId="{5B8367B0-BBE5-C5EC-626A-C51DD42659FC}"/>
          </ac:spMkLst>
        </pc:spChg>
        <pc:spChg chg="mod">
          <ac:chgData name="Denis Jose VELASQUEZ MAYORGA" userId="b0390e79-d20a-473e-ac09-f1449c0efff7" providerId="ADAL" clId="{B2DCCC15-7F8D-4039-9C00-AA8DFCE69CE3}" dt="2026-09-21T17:34:18.460" v="653" actId="20577"/>
          <ac:spMkLst>
            <pc:docMk/>
            <pc:sldMk cId="2543643744" sldId="2147374661"/>
            <ac:spMk id="20" creationId="{E2D67D60-2F70-DE05-2519-2BACCE765209}"/>
          </ac:spMkLst>
        </pc:spChg>
        <pc:spChg chg="mod">
          <ac:chgData name="Denis Jose VELASQUEZ MAYORGA" userId="b0390e79-d20a-473e-ac09-f1449c0efff7" providerId="ADAL" clId="{B2DCCC15-7F8D-4039-9C00-AA8DFCE69CE3}" dt="2026-09-21T19:53:30.565" v="876" actId="20577"/>
          <ac:spMkLst>
            <pc:docMk/>
            <pc:sldMk cId="2543643744" sldId="2147374661"/>
            <ac:spMk id="21" creationId="{DCE9B5AB-04B5-744F-6B41-938321E33943}"/>
          </ac:spMkLst>
        </pc:spChg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2543643744" sldId="2147374661"/>
            <ac:spMk id="22" creationId="{B049A111-12DA-309F-5F98-69D3139E6E88}"/>
          </ac:spMkLst>
        </pc:spChg>
        <pc:spChg chg="mod">
          <ac:chgData name="Denis Jose VELASQUEZ MAYORGA" userId="b0390e79-d20a-473e-ac09-f1449c0efff7" providerId="ADAL" clId="{B2DCCC15-7F8D-4039-9C00-AA8DFCE69CE3}" dt="2026-09-21T19:53:34.895" v="877" actId="1076"/>
          <ac:spMkLst>
            <pc:docMk/>
            <pc:sldMk cId="2543643744" sldId="2147374661"/>
            <ac:spMk id="23" creationId="{F57DD2F3-8FB8-3651-49C8-3D053A0F9B1A}"/>
          </ac:spMkLst>
        </pc:spChg>
        <pc:spChg chg="mod">
          <ac:chgData name="Denis Jose VELASQUEZ MAYORGA" userId="b0390e79-d20a-473e-ac09-f1449c0efff7" providerId="ADAL" clId="{B2DCCC15-7F8D-4039-9C00-AA8DFCE69CE3}" dt="2026-09-22T20:54:06.380" v="902"/>
          <ac:spMkLst>
            <pc:docMk/>
            <pc:sldMk cId="2543643744" sldId="2147374661"/>
            <ac:spMk id="30" creationId="{4845F0A3-B9C9-5B85-50F7-0A132D398CBB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4:11.223" v="903"/>
        <pc:sldMkLst>
          <pc:docMk/>
          <pc:sldMk cId="1663414393" sldId="2147374662"/>
        </pc:sldMkLst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1663414393" sldId="2147374662"/>
            <ac:spMk id="4" creationId="{DE4847C0-68F9-8D52-28D6-C5DEB3EDE692}"/>
          </ac:spMkLst>
        </pc:spChg>
        <pc:spChg chg="mod">
          <ac:chgData name="Denis Jose VELASQUEZ MAYORGA" userId="b0390e79-d20a-473e-ac09-f1449c0efff7" providerId="ADAL" clId="{B2DCCC15-7F8D-4039-9C00-AA8DFCE69CE3}" dt="2026-09-21T17:34:58.202" v="688" actId="20577"/>
          <ac:spMkLst>
            <pc:docMk/>
            <pc:sldMk cId="1663414393" sldId="2147374662"/>
            <ac:spMk id="18" creationId="{22EADF1D-D29F-0B72-8DFD-57E52AD521A5}"/>
          </ac:spMkLst>
        </pc:spChg>
        <pc:spChg chg="mod">
          <ac:chgData name="Denis Jose VELASQUEZ MAYORGA" userId="b0390e79-d20a-473e-ac09-f1449c0efff7" providerId="ADAL" clId="{B2DCCC15-7F8D-4039-9C00-AA8DFCE69CE3}" dt="2026-09-21T17:36:17.891" v="708"/>
          <ac:spMkLst>
            <pc:docMk/>
            <pc:sldMk cId="1663414393" sldId="2147374662"/>
            <ac:spMk id="20" creationId="{E7ADB483-F4D4-D061-C165-06DDDC691770}"/>
          </ac:spMkLst>
        </pc:spChg>
        <pc:spChg chg="mod">
          <ac:chgData name="Denis Jose VELASQUEZ MAYORGA" userId="b0390e79-d20a-473e-ac09-f1449c0efff7" providerId="ADAL" clId="{B2DCCC15-7F8D-4039-9C00-AA8DFCE69CE3}" dt="2026-09-21T17:36:41.093" v="709"/>
          <ac:spMkLst>
            <pc:docMk/>
            <pc:sldMk cId="1663414393" sldId="2147374662"/>
            <ac:spMk id="21" creationId="{AB5DB72E-C383-2AB8-1D69-884A96F305CC}"/>
          </ac:spMkLst>
        </pc:spChg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1663414393" sldId="2147374662"/>
            <ac:spMk id="22" creationId="{675255A1-1C74-FF51-4E4D-20977079D407}"/>
          </ac:spMkLst>
        </pc:spChg>
        <pc:spChg chg="mod">
          <ac:chgData name="Denis Jose VELASQUEZ MAYORGA" userId="b0390e79-d20a-473e-ac09-f1449c0efff7" providerId="ADAL" clId="{B2DCCC15-7F8D-4039-9C00-AA8DFCE69CE3}" dt="2026-09-21T17:36:01.565" v="707" actId="1076"/>
          <ac:spMkLst>
            <pc:docMk/>
            <pc:sldMk cId="1663414393" sldId="2147374662"/>
            <ac:spMk id="23" creationId="{5A3ED414-03E0-0ACC-2E1E-AA94D6B2DA57}"/>
          </ac:spMkLst>
        </pc:spChg>
        <pc:spChg chg="mod">
          <ac:chgData name="Denis Jose VELASQUEZ MAYORGA" userId="b0390e79-d20a-473e-ac09-f1449c0efff7" providerId="ADAL" clId="{B2DCCC15-7F8D-4039-9C00-AA8DFCE69CE3}" dt="2026-09-22T20:54:11.223" v="903"/>
          <ac:spMkLst>
            <pc:docMk/>
            <pc:sldMk cId="1663414393" sldId="2147374662"/>
            <ac:spMk id="30" creationId="{A9B40C7F-0778-72D3-CC7D-1D277122BAAE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4:15.802" v="904"/>
        <pc:sldMkLst>
          <pc:docMk/>
          <pc:sldMk cId="4221801278" sldId="2147374663"/>
        </pc:sldMkLst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4221801278" sldId="2147374663"/>
            <ac:spMk id="4" creationId="{1A179426-80DB-192D-A801-E38871CB0AFA}"/>
          </ac:spMkLst>
        </pc:spChg>
        <pc:spChg chg="mod">
          <ac:chgData name="Denis Jose VELASQUEZ MAYORGA" userId="b0390e79-d20a-473e-ac09-f1449c0efff7" providerId="ADAL" clId="{B2DCCC15-7F8D-4039-9C00-AA8DFCE69CE3}" dt="2026-09-21T17:35:38.486" v="705"/>
          <ac:spMkLst>
            <pc:docMk/>
            <pc:sldMk cId="4221801278" sldId="2147374663"/>
            <ac:spMk id="18" creationId="{61F893EE-B06D-3F40-790D-D8E6F472895E}"/>
          </ac:spMkLst>
        </pc:spChg>
        <pc:spChg chg="mod">
          <ac:chgData name="Denis Jose VELASQUEZ MAYORGA" userId="b0390e79-d20a-473e-ac09-f1449c0efff7" providerId="ADAL" clId="{B2DCCC15-7F8D-4039-9C00-AA8DFCE69CE3}" dt="2026-09-21T17:36:17.891" v="708"/>
          <ac:spMkLst>
            <pc:docMk/>
            <pc:sldMk cId="4221801278" sldId="2147374663"/>
            <ac:spMk id="20" creationId="{3DCD5155-A180-B5B7-B74F-A16532204D00}"/>
          </ac:spMkLst>
        </pc:spChg>
        <pc:spChg chg="mod">
          <ac:chgData name="Denis Jose VELASQUEZ MAYORGA" userId="b0390e79-d20a-473e-ac09-f1449c0efff7" providerId="ADAL" clId="{B2DCCC15-7F8D-4039-9C00-AA8DFCE69CE3}" dt="2026-09-21T17:36:41.093" v="709"/>
          <ac:spMkLst>
            <pc:docMk/>
            <pc:sldMk cId="4221801278" sldId="2147374663"/>
            <ac:spMk id="21" creationId="{91422612-E4A1-EA67-0B29-72E9457C344C}"/>
          </ac:spMkLst>
        </pc:spChg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4221801278" sldId="2147374663"/>
            <ac:spMk id="22" creationId="{4D39E0C7-6A53-F917-CCCF-253155390C72}"/>
          </ac:spMkLst>
        </pc:spChg>
        <pc:spChg chg="mod">
          <ac:chgData name="Denis Jose VELASQUEZ MAYORGA" userId="b0390e79-d20a-473e-ac09-f1449c0efff7" providerId="ADAL" clId="{B2DCCC15-7F8D-4039-9C00-AA8DFCE69CE3}" dt="2026-09-21T17:37:01.562" v="710" actId="14100"/>
          <ac:spMkLst>
            <pc:docMk/>
            <pc:sldMk cId="4221801278" sldId="2147374663"/>
            <ac:spMk id="23" creationId="{D1BE04D5-10E5-3469-CC9B-E47828506BEF}"/>
          </ac:spMkLst>
        </pc:spChg>
        <pc:spChg chg="mod">
          <ac:chgData name="Denis Jose VELASQUEZ MAYORGA" userId="b0390e79-d20a-473e-ac09-f1449c0efff7" providerId="ADAL" clId="{B2DCCC15-7F8D-4039-9C00-AA8DFCE69CE3}" dt="2026-09-22T20:54:15.802" v="904"/>
          <ac:spMkLst>
            <pc:docMk/>
            <pc:sldMk cId="4221801278" sldId="2147374663"/>
            <ac:spMk id="30" creationId="{0FE22CCB-1C82-52B2-352E-CA9EC9CE3E42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4:19.778" v="905"/>
        <pc:sldMkLst>
          <pc:docMk/>
          <pc:sldMk cId="2268380863" sldId="2147374664"/>
        </pc:sldMkLst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2268380863" sldId="2147374664"/>
            <ac:spMk id="4" creationId="{55D9CDD3-E061-9EFE-293D-AE03DEEB6B17}"/>
          </ac:spMkLst>
        </pc:spChg>
        <pc:spChg chg="mod">
          <ac:chgData name="Denis Jose VELASQUEZ MAYORGA" userId="b0390e79-d20a-473e-ac09-f1449c0efff7" providerId="ADAL" clId="{B2DCCC15-7F8D-4039-9C00-AA8DFCE69CE3}" dt="2026-09-21T17:35:38.486" v="705"/>
          <ac:spMkLst>
            <pc:docMk/>
            <pc:sldMk cId="2268380863" sldId="2147374664"/>
            <ac:spMk id="18" creationId="{C2BD044D-8AD2-4AD7-2F9A-F01587457739}"/>
          </ac:spMkLst>
        </pc:spChg>
        <pc:spChg chg="mod">
          <ac:chgData name="Denis Jose VELASQUEZ MAYORGA" userId="b0390e79-d20a-473e-ac09-f1449c0efff7" providerId="ADAL" clId="{B2DCCC15-7F8D-4039-9C00-AA8DFCE69CE3}" dt="2026-09-21T17:36:17.891" v="708"/>
          <ac:spMkLst>
            <pc:docMk/>
            <pc:sldMk cId="2268380863" sldId="2147374664"/>
            <ac:spMk id="20" creationId="{0D4E445D-0BF1-734D-D289-56EB014F2CBB}"/>
          </ac:spMkLst>
        </pc:spChg>
        <pc:spChg chg="mod">
          <ac:chgData name="Denis Jose VELASQUEZ MAYORGA" userId="b0390e79-d20a-473e-ac09-f1449c0efff7" providerId="ADAL" clId="{B2DCCC15-7F8D-4039-9C00-AA8DFCE69CE3}" dt="2026-09-21T17:36:41.093" v="709"/>
          <ac:spMkLst>
            <pc:docMk/>
            <pc:sldMk cId="2268380863" sldId="2147374664"/>
            <ac:spMk id="21" creationId="{A044BAAA-85E9-AAC1-9FD7-6AF496F28DDD}"/>
          </ac:spMkLst>
        </pc:spChg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2268380863" sldId="2147374664"/>
            <ac:spMk id="22" creationId="{DBDB75E8-810A-19AA-BBAC-515E472427B7}"/>
          </ac:spMkLst>
        </pc:spChg>
        <pc:spChg chg="mod">
          <ac:chgData name="Denis Jose VELASQUEZ MAYORGA" userId="b0390e79-d20a-473e-ac09-f1449c0efff7" providerId="ADAL" clId="{B2DCCC15-7F8D-4039-9C00-AA8DFCE69CE3}" dt="2026-09-21T17:37:23.343" v="711" actId="14100"/>
          <ac:spMkLst>
            <pc:docMk/>
            <pc:sldMk cId="2268380863" sldId="2147374664"/>
            <ac:spMk id="23" creationId="{31D7FA4B-889E-85CE-DFE8-46B76E61DE1C}"/>
          </ac:spMkLst>
        </pc:spChg>
        <pc:spChg chg="mod">
          <ac:chgData name="Denis Jose VELASQUEZ MAYORGA" userId="b0390e79-d20a-473e-ac09-f1449c0efff7" providerId="ADAL" clId="{B2DCCC15-7F8D-4039-9C00-AA8DFCE69CE3}" dt="2026-09-22T20:54:19.778" v="905"/>
          <ac:spMkLst>
            <pc:docMk/>
            <pc:sldMk cId="2268380863" sldId="2147374664"/>
            <ac:spMk id="30" creationId="{BB199A88-E2E2-3E37-544E-557462EA7AD5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54:23.707" v="906"/>
        <pc:sldMkLst>
          <pc:docMk/>
          <pc:sldMk cId="303511331" sldId="2147374665"/>
        </pc:sldMkLst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303511331" sldId="2147374665"/>
            <ac:spMk id="4" creationId="{FE588575-6B04-BEC1-85F0-29BB482F43EB}"/>
          </ac:spMkLst>
        </pc:spChg>
        <pc:spChg chg="mod">
          <ac:chgData name="Denis Jose VELASQUEZ MAYORGA" userId="b0390e79-d20a-473e-ac09-f1449c0efff7" providerId="ADAL" clId="{B2DCCC15-7F8D-4039-9C00-AA8DFCE69CE3}" dt="2026-09-21T17:35:38.486" v="705"/>
          <ac:spMkLst>
            <pc:docMk/>
            <pc:sldMk cId="303511331" sldId="2147374665"/>
            <ac:spMk id="18" creationId="{F49D9796-B887-D5AC-179B-39542C5A8DDB}"/>
          </ac:spMkLst>
        </pc:spChg>
        <pc:spChg chg="mod">
          <ac:chgData name="Denis Jose VELASQUEZ MAYORGA" userId="b0390e79-d20a-473e-ac09-f1449c0efff7" providerId="ADAL" clId="{B2DCCC15-7F8D-4039-9C00-AA8DFCE69CE3}" dt="2026-09-21T17:36:17.891" v="708"/>
          <ac:spMkLst>
            <pc:docMk/>
            <pc:sldMk cId="303511331" sldId="2147374665"/>
            <ac:spMk id="20" creationId="{8EB2BC25-56FD-B134-E166-42A0ACBD1915}"/>
          </ac:spMkLst>
        </pc:spChg>
        <pc:spChg chg="mod">
          <ac:chgData name="Denis Jose VELASQUEZ MAYORGA" userId="b0390e79-d20a-473e-ac09-f1449c0efff7" providerId="ADAL" clId="{B2DCCC15-7F8D-4039-9C00-AA8DFCE69CE3}" dt="2026-09-21T17:36:41.093" v="709"/>
          <ac:spMkLst>
            <pc:docMk/>
            <pc:sldMk cId="303511331" sldId="2147374665"/>
            <ac:spMk id="21" creationId="{45C70D33-867C-6B55-88E7-2BC84FA39CE7}"/>
          </ac:spMkLst>
        </pc:spChg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303511331" sldId="2147374665"/>
            <ac:spMk id="22" creationId="{6B852971-27C2-F2B0-B84C-109FEEE3C77D}"/>
          </ac:spMkLst>
        </pc:spChg>
        <pc:spChg chg="mod">
          <ac:chgData name="Denis Jose VELASQUEZ MAYORGA" userId="b0390e79-d20a-473e-ac09-f1449c0efff7" providerId="ADAL" clId="{B2DCCC15-7F8D-4039-9C00-AA8DFCE69CE3}" dt="2026-09-21T17:37:41.309" v="712" actId="14100"/>
          <ac:spMkLst>
            <pc:docMk/>
            <pc:sldMk cId="303511331" sldId="2147374665"/>
            <ac:spMk id="23" creationId="{09F151D4-611D-66DE-B112-55A63C0D216F}"/>
          </ac:spMkLst>
        </pc:spChg>
        <pc:spChg chg="mod">
          <ac:chgData name="Denis Jose VELASQUEZ MAYORGA" userId="b0390e79-d20a-473e-ac09-f1449c0efff7" providerId="ADAL" clId="{B2DCCC15-7F8D-4039-9C00-AA8DFCE69CE3}" dt="2026-09-22T20:54:23.707" v="906"/>
          <ac:spMkLst>
            <pc:docMk/>
            <pc:sldMk cId="303511331" sldId="2147374665"/>
            <ac:spMk id="30" creationId="{789551E9-64A0-ACD3-B00A-0BE88ED68431}"/>
          </ac:spMkLst>
        </pc:spChg>
      </pc:sldChg>
      <pc:sldChg chg="modSp">
        <pc:chgData name="Denis Jose VELASQUEZ MAYORGA" userId="b0390e79-d20a-473e-ac09-f1449c0efff7" providerId="ADAL" clId="{B2DCCC15-7F8D-4039-9C00-AA8DFCE69CE3}" dt="2026-09-21T17:36:41.093" v="709"/>
        <pc:sldMkLst>
          <pc:docMk/>
          <pc:sldMk cId="4068925415" sldId="2147374666"/>
        </pc:sldMkLst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4068925415" sldId="2147374666"/>
            <ac:spMk id="4" creationId="{24F8B42D-2AF4-C968-49B7-10A38771223D}"/>
          </ac:spMkLst>
        </pc:spChg>
        <pc:spChg chg="mod">
          <ac:chgData name="Denis Jose VELASQUEZ MAYORGA" userId="b0390e79-d20a-473e-ac09-f1449c0efff7" providerId="ADAL" clId="{B2DCCC15-7F8D-4039-9C00-AA8DFCE69CE3}" dt="2026-09-21T17:35:38.486" v="705"/>
          <ac:spMkLst>
            <pc:docMk/>
            <pc:sldMk cId="4068925415" sldId="2147374666"/>
            <ac:spMk id="18" creationId="{59149AB4-56DB-984D-693B-E0067638396B}"/>
          </ac:spMkLst>
        </pc:spChg>
        <pc:spChg chg="mod">
          <ac:chgData name="Denis Jose VELASQUEZ MAYORGA" userId="b0390e79-d20a-473e-ac09-f1449c0efff7" providerId="ADAL" clId="{B2DCCC15-7F8D-4039-9C00-AA8DFCE69CE3}" dt="2026-09-21T17:36:17.891" v="708"/>
          <ac:spMkLst>
            <pc:docMk/>
            <pc:sldMk cId="4068925415" sldId="2147374666"/>
            <ac:spMk id="20" creationId="{3099E30A-9C7B-065C-C480-7BF9AD61E399}"/>
          </ac:spMkLst>
        </pc:spChg>
        <pc:spChg chg="mod">
          <ac:chgData name="Denis Jose VELASQUEZ MAYORGA" userId="b0390e79-d20a-473e-ac09-f1449c0efff7" providerId="ADAL" clId="{B2DCCC15-7F8D-4039-9C00-AA8DFCE69CE3}" dt="2026-09-21T17:36:41.093" v="709"/>
          <ac:spMkLst>
            <pc:docMk/>
            <pc:sldMk cId="4068925415" sldId="2147374666"/>
            <ac:spMk id="21" creationId="{8DAC3653-84F8-3DE5-074F-0287B6286DD4}"/>
          </ac:spMkLst>
        </pc:spChg>
        <pc:spChg chg="mod">
          <ac:chgData name="Denis Jose VELASQUEZ MAYORGA" userId="b0390e79-d20a-473e-ac09-f1449c0efff7" providerId="ADAL" clId="{B2DCCC15-7F8D-4039-9C00-AA8DFCE69CE3}" dt="2026-09-21T17:17:30.098" v="71"/>
          <ac:spMkLst>
            <pc:docMk/>
            <pc:sldMk cId="4068925415" sldId="2147374666"/>
            <ac:spMk id="22" creationId="{361F1302-8CB6-BF9A-55D1-87586F2A44FD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17:44:34.729" v="861" actId="2161"/>
        <pc:sldMkLst>
          <pc:docMk/>
          <pc:sldMk cId="2632075264" sldId="2147374667"/>
        </pc:sldMkLst>
        <pc:graphicFrameChg chg="modGraphic">
          <ac:chgData name="Denis Jose VELASQUEZ MAYORGA" userId="b0390e79-d20a-473e-ac09-f1449c0efff7" providerId="ADAL" clId="{B2DCCC15-7F8D-4039-9C00-AA8DFCE69CE3}" dt="2026-09-21T17:44:34.729" v="861" actId="2161"/>
          <ac:graphicFrameMkLst>
            <pc:docMk/>
            <pc:sldMk cId="2632075264" sldId="2147374667"/>
            <ac:graphicFrameMk id="3" creationId="{90907FDB-8C17-E50C-B108-510C27CB9B5B}"/>
          </ac:graphicFrameMkLst>
        </pc:graphicFrameChg>
      </pc:sldChg>
    </pc:docChg>
  </pc:docChgLst>
  <pc:docChgLst>
    <pc:chgData name="Anastasiia ZHELEM" userId="c9d0cd14-fe0d-4bc1-9f2b-3d38599b42d7" providerId="ADAL" clId="{09F64D9E-6EB5-4E7F-89C8-6CFF913970AF}"/>
    <pc:docChg chg="undo custSel addSld delSld modSld">
      <pc:chgData name="Anastasiia ZHELEM" userId="c9d0cd14-fe0d-4bc1-9f2b-3d38599b42d7" providerId="ADAL" clId="{09F64D9E-6EB5-4E7F-89C8-6CFF913970AF}" dt="2026-09-10T08:04:43.158" v="167"/>
      <pc:docMkLst>
        <pc:docMk/>
      </pc:docMkLst>
      <pc:sldChg chg="modSp mod">
        <pc:chgData name="Anastasiia ZHELEM" userId="c9d0cd14-fe0d-4bc1-9f2b-3d38599b42d7" providerId="ADAL" clId="{09F64D9E-6EB5-4E7F-89C8-6CFF913970AF}" dt="2026-08-26T13:12:22.362" v="4" actId="13926"/>
        <pc:sldMkLst>
          <pc:docMk/>
          <pc:sldMk cId="1472955817" sldId="2134809759"/>
        </pc:sldMkLst>
        <pc:spChg chg="mod">
          <ac:chgData name="Anastasiia ZHELEM" userId="c9d0cd14-fe0d-4bc1-9f2b-3d38599b42d7" providerId="ADAL" clId="{09F64D9E-6EB5-4E7F-89C8-6CFF913970AF}" dt="2026-08-26T13:12:09.924" v="3" actId="13926"/>
          <ac:spMkLst>
            <pc:docMk/>
            <pc:sldMk cId="1472955817" sldId="2134809759"/>
            <ac:spMk id="9" creationId="{1A015D9C-C9D3-D64F-ADA5-742B12AEEA7C}"/>
          </ac:spMkLst>
        </pc:spChg>
        <pc:spChg chg="mod">
          <ac:chgData name="Anastasiia ZHELEM" userId="c9d0cd14-fe0d-4bc1-9f2b-3d38599b42d7" providerId="ADAL" clId="{09F64D9E-6EB5-4E7F-89C8-6CFF913970AF}" dt="2026-08-26T13:12:22.362" v="4" actId="13926"/>
          <ac:spMkLst>
            <pc:docMk/>
            <pc:sldMk cId="1472955817" sldId="2134809759"/>
            <ac:spMk id="12" creationId="{52D83F10-A12A-DC43-92D2-9708578359F6}"/>
          </ac:spMkLst>
        </pc:spChg>
      </pc:sldChg>
      <pc:sldChg chg="modSp mod">
        <pc:chgData name="Anastasiia ZHELEM" userId="c9d0cd14-fe0d-4bc1-9f2b-3d38599b42d7" providerId="ADAL" clId="{09F64D9E-6EB5-4E7F-89C8-6CFF913970AF}" dt="2026-08-26T13:57:20.934" v="166" actId="13926"/>
        <pc:sldMkLst>
          <pc:docMk/>
          <pc:sldMk cId="1050151842" sldId="2134809774"/>
        </pc:sldMkLst>
        <pc:spChg chg="mod">
          <ac:chgData name="Anastasiia ZHELEM" userId="c9d0cd14-fe0d-4bc1-9f2b-3d38599b42d7" providerId="ADAL" clId="{09F64D9E-6EB5-4E7F-89C8-6CFF913970AF}" dt="2026-08-26T13:13:30.726" v="6" actId="1076"/>
          <ac:spMkLst>
            <pc:docMk/>
            <pc:sldMk cId="1050151842" sldId="2134809774"/>
            <ac:spMk id="7" creationId="{34C4F818-6B7D-4EE0-B264-F54F9C997263}"/>
          </ac:spMkLst>
        </pc:spChg>
        <pc:graphicFrameChg chg="modGraphic">
          <ac:chgData name="Anastasiia ZHELEM" userId="c9d0cd14-fe0d-4bc1-9f2b-3d38599b42d7" providerId="ADAL" clId="{09F64D9E-6EB5-4E7F-89C8-6CFF913970AF}" dt="2026-08-26T13:57:20.934" v="166" actId="13926"/>
          <ac:graphicFrameMkLst>
            <pc:docMk/>
            <pc:sldMk cId="1050151842" sldId="2134809774"/>
            <ac:graphicFrameMk id="5" creationId="{8DC4AB78-E0EA-4936-8D89-91835171D43C}"/>
          </ac:graphicFrameMkLst>
        </pc:graphicFrameChg>
      </pc:sldChg>
      <pc:sldChg chg="modSp">
        <pc:chgData name="Anastasiia ZHELEM" userId="c9d0cd14-fe0d-4bc1-9f2b-3d38599b42d7" providerId="ADAL" clId="{09F64D9E-6EB5-4E7F-89C8-6CFF913970AF}" dt="2026-08-26T13:13:41.394" v="7"/>
        <pc:sldMkLst>
          <pc:docMk/>
          <pc:sldMk cId="1916301827" sldId="2147374468"/>
        </pc:sldMkLst>
        <pc:spChg chg="mod">
          <ac:chgData name="Anastasiia ZHELEM" userId="c9d0cd14-fe0d-4bc1-9f2b-3d38599b42d7" providerId="ADAL" clId="{09F64D9E-6EB5-4E7F-89C8-6CFF913970AF}" dt="2026-08-26T13:13:41.394" v="7"/>
          <ac:spMkLst>
            <pc:docMk/>
            <pc:sldMk cId="1916301827" sldId="2147374468"/>
            <ac:spMk id="7" creationId="{6502C53F-D9E1-6E62-CE8E-2A63B10DF617}"/>
          </ac:spMkLst>
        </pc:spChg>
      </pc:sldChg>
      <pc:sldChg chg="modSp">
        <pc:chgData name="Anastasiia ZHELEM" userId="c9d0cd14-fe0d-4bc1-9f2b-3d38599b42d7" providerId="ADAL" clId="{09F64D9E-6EB5-4E7F-89C8-6CFF913970AF}" dt="2026-08-26T13:55:15.566" v="161"/>
        <pc:sldMkLst>
          <pc:docMk/>
          <pc:sldMk cId="824782823" sldId="2147374474"/>
        </pc:sldMkLst>
        <pc:spChg chg="mod">
          <ac:chgData name="Anastasiia ZHELEM" userId="c9d0cd14-fe0d-4bc1-9f2b-3d38599b42d7" providerId="ADAL" clId="{09F64D9E-6EB5-4E7F-89C8-6CFF913970AF}" dt="2026-08-26T13:55:15.566" v="161"/>
          <ac:spMkLst>
            <pc:docMk/>
            <pc:sldMk cId="824782823" sldId="2147374474"/>
            <ac:spMk id="7" creationId="{74BD8229-7585-5A5C-D91A-24908F77387D}"/>
          </ac:spMkLst>
        </pc:spChg>
      </pc:sldChg>
      <pc:sldChg chg="modSp mod">
        <pc:chgData name="Anastasiia ZHELEM" userId="c9d0cd14-fe0d-4bc1-9f2b-3d38599b42d7" providerId="ADAL" clId="{09F64D9E-6EB5-4E7F-89C8-6CFF913970AF}" dt="2026-08-26T13:42:49.689" v="67" actId="12"/>
        <pc:sldMkLst>
          <pc:docMk/>
          <pc:sldMk cId="2621646346" sldId="2147374476"/>
        </pc:sldMkLst>
        <pc:spChg chg="mod">
          <ac:chgData name="Anastasiia ZHELEM" userId="c9d0cd14-fe0d-4bc1-9f2b-3d38599b42d7" providerId="ADAL" clId="{09F64D9E-6EB5-4E7F-89C8-6CFF913970AF}" dt="2026-08-26T13:27:11.760" v="45" actId="20577"/>
          <ac:spMkLst>
            <pc:docMk/>
            <pc:sldMk cId="2621646346" sldId="2147374476"/>
            <ac:spMk id="17" creationId="{64FB2144-CC6B-FC43-09A6-6EF0507BE02D}"/>
          </ac:spMkLst>
        </pc:spChg>
        <pc:spChg chg="mod">
          <ac:chgData name="Anastasiia ZHELEM" userId="c9d0cd14-fe0d-4bc1-9f2b-3d38599b42d7" providerId="ADAL" clId="{09F64D9E-6EB5-4E7F-89C8-6CFF913970AF}" dt="2026-08-26T13:27:13.711" v="47" actId="20577"/>
          <ac:spMkLst>
            <pc:docMk/>
            <pc:sldMk cId="2621646346" sldId="2147374476"/>
            <ac:spMk id="18" creationId="{C3A61827-A20A-1D92-92E0-EC91E6C21D80}"/>
          </ac:spMkLst>
        </pc:spChg>
        <pc:spChg chg="mod">
          <ac:chgData name="Anastasiia ZHELEM" userId="c9d0cd14-fe0d-4bc1-9f2b-3d38599b42d7" providerId="ADAL" clId="{09F64D9E-6EB5-4E7F-89C8-6CFF913970AF}" dt="2026-08-26T13:27:27.144" v="59" actId="20577"/>
          <ac:spMkLst>
            <pc:docMk/>
            <pc:sldMk cId="2621646346" sldId="2147374476"/>
            <ac:spMk id="19" creationId="{ACF3B8DC-6832-1955-BE10-09E3E27E550B}"/>
          </ac:spMkLst>
        </pc:spChg>
        <pc:spChg chg="mod">
          <ac:chgData name="Anastasiia ZHELEM" userId="c9d0cd14-fe0d-4bc1-9f2b-3d38599b42d7" providerId="ADAL" clId="{09F64D9E-6EB5-4E7F-89C8-6CFF913970AF}" dt="2026-08-26T13:27:30.905" v="61" actId="20577"/>
          <ac:spMkLst>
            <pc:docMk/>
            <pc:sldMk cId="2621646346" sldId="2147374476"/>
            <ac:spMk id="20" creationId="{0E501500-D5A5-B60F-A356-85F720136A04}"/>
          </ac:spMkLst>
        </pc:spChg>
        <pc:spChg chg="mod">
          <ac:chgData name="Anastasiia ZHELEM" userId="c9d0cd14-fe0d-4bc1-9f2b-3d38599b42d7" providerId="ADAL" clId="{09F64D9E-6EB5-4E7F-89C8-6CFF913970AF}" dt="2026-08-26T13:42:09.198" v="64" actId="14100"/>
          <ac:spMkLst>
            <pc:docMk/>
            <pc:sldMk cId="2621646346" sldId="2147374476"/>
            <ac:spMk id="23" creationId="{3532C2C8-4E6E-8898-E842-162275680C09}"/>
          </ac:spMkLst>
        </pc:spChg>
        <pc:spChg chg="mod">
          <ac:chgData name="Anastasiia ZHELEM" userId="c9d0cd14-fe0d-4bc1-9f2b-3d38599b42d7" providerId="ADAL" clId="{09F64D9E-6EB5-4E7F-89C8-6CFF913970AF}" dt="2026-08-26T13:42:49.689" v="67" actId="12"/>
          <ac:spMkLst>
            <pc:docMk/>
            <pc:sldMk cId="2621646346" sldId="2147374476"/>
            <ac:spMk id="24" creationId="{957926FE-0D6B-DCD7-B5BF-6F63367FB44F}"/>
          </ac:spMkLst>
        </pc:spChg>
        <pc:spChg chg="mod">
          <ac:chgData name="Anastasiia ZHELEM" userId="c9d0cd14-fe0d-4bc1-9f2b-3d38599b42d7" providerId="ADAL" clId="{09F64D9E-6EB5-4E7F-89C8-6CFF913970AF}" dt="2026-08-26T13:23:51.158" v="35" actId="12"/>
          <ac:spMkLst>
            <pc:docMk/>
            <pc:sldMk cId="2621646346" sldId="2147374476"/>
            <ac:spMk id="30" creationId="{AD9AE92D-1551-36DD-ED98-7CE46F2F7E3E}"/>
          </ac:spMkLst>
        </pc:spChg>
      </pc:sldChg>
      <pc:sldChg chg="delSp modSp mod">
        <pc:chgData name="Anastasiia ZHELEM" userId="c9d0cd14-fe0d-4bc1-9f2b-3d38599b42d7" providerId="ADAL" clId="{09F64D9E-6EB5-4E7F-89C8-6CFF913970AF}" dt="2026-08-26T13:57:06.604" v="165" actId="478"/>
        <pc:sldMkLst>
          <pc:docMk/>
          <pc:sldMk cId="2807783334" sldId="2147374477"/>
        </pc:sldMkLst>
        <pc:spChg chg="mod">
          <ac:chgData name="Anastasiia ZHELEM" userId="c9d0cd14-fe0d-4bc1-9f2b-3d38599b42d7" providerId="ADAL" clId="{09F64D9E-6EB5-4E7F-89C8-6CFF913970AF}" dt="2026-08-26T13:20:59.726" v="20" actId="14100"/>
          <ac:spMkLst>
            <pc:docMk/>
            <pc:sldMk cId="2807783334" sldId="2147374477"/>
            <ac:spMk id="12" creationId="{08016533-5DB8-A360-B472-774536A8FC2B}"/>
          </ac:spMkLst>
        </pc:spChg>
        <pc:spChg chg="mod">
          <ac:chgData name="Anastasiia ZHELEM" userId="c9d0cd14-fe0d-4bc1-9f2b-3d38599b42d7" providerId="ADAL" clId="{09F64D9E-6EB5-4E7F-89C8-6CFF913970AF}" dt="2026-08-26T13:21:03.882" v="21" actId="14100"/>
          <ac:spMkLst>
            <pc:docMk/>
            <pc:sldMk cId="2807783334" sldId="2147374477"/>
            <ac:spMk id="13" creationId="{E761B52B-8272-7009-9EA0-3E8AA04E9074}"/>
          </ac:spMkLst>
        </pc:spChg>
        <pc:spChg chg="mod">
          <ac:chgData name="Anastasiia ZHELEM" userId="c9d0cd14-fe0d-4bc1-9f2b-3d38599b42d7" providerId="ADAL" clId="{09F64D9E-6EB5-4E7F-89C8-6CFF913970AF}" dt="2026-08-26T13:21:06.332" v="22" actId="14100"/>
          <ac:spMkLst>
            <pc:docMk/>
            <pc:sldMk cId="2807783334" sldId="2147374477"/>
            <ac:spMk id="16" creationId="{1F056352-B649-6007-1DD8-30E4A536E1F5}"/>
          </ac:spMkLst>
        </pc:spChg>
      </pc:sldChg>
      <pc:sldChg chg="add">
        <pc:chgData name="Anastasiia ZHELEM" userId="c9d0cd14-fe0d-4bc1-9f2b-3d38599b42d7" providerId="ADAL" clId="{09F64D9E-6EB5-4E7F-89C8-6CFF913970AF}" dt="2026-08-26T13:56:18.054" v="162"/>
        <pc:sldMkLst>
          <pc:docMk/>
          <pc:sldMk cId="3785287284" sldId="2147374612"/>
        </pc:sldMkLst>
      </pc:sldChg>
      <pc:sldChg chg="delSp modSp mod">
        <pc:chgData name="Anastasiia ZHELEM" userId="c9d0cd14-fe0d-4bc1-9f2b-3d38599b42d7" providerId="ADAL" clId="{09F64D9E-6EB5-4E7F-89C8-6CFF913970AF}" dt="2026-08-26T13:54:54.569" v="160" actId="20577"/>
        <pc:sldMkLst>
          <pc:docMk/>
          <pc:sldMk cId="2205186842" sldId="2147374621"/>
        </pc:sldMkLst>
        <pc:spChg chg="mod">
          <ac:chgData name="Anastasiia ZHELEM" userId="c9d0cd14-fe0d-4bc1-9f2b-3d38599b42d7" providerId="ADAL" clId="{09F64D9E-6EB5-4E7F-89C8-6CFF913970AF}" dt="2026-08-26T13:52:23.309" v="151" actId="13926"/>
          <ac:spMkLst>
            <pc:docMk/>
            <pc:sldMk cId="2205186842" sldId="2147374621"/>
            <ac:spMk id="2" creationId="{E19F1673-30AD-3945-B7AA-19A99FEDE6FE}"/>
          </ac:spMkLst>
        </pc:spChg>
        <pc:graphicFrameChg chg="mod modGraphic">
          <ac:chgData name="Anastasiia ZHELEM" userId="c9d0cd14-fe0d-4bc1-9f2b-3d38599b42d7" providerId="ADAL" clId="{09F64D9E-6EB5-4E7F-89C8-6CFF913970AF}" dt="2026-08-26T13:54:54.569" v="160" actId="20577"/>
          <ac:graphicFrameMkLst>
            <pc:docMk/>
            <pc:sldMk cId="2205186842" sldId="2147374621"/>
            <ac:graphicFrameMk id="8" creationId="{F19A12B2-D298-4236-2B72-B15BBD519770}"/>
          </ac:graphicFrameMkLst>
        </pc:graphicFrameChg>
      </pc:sldChg>
      <pc:sldChg chg="modSp mod">
        <pc:chgData name="Anastasiia ZHELEM" userId="c9d0cd14-fe0d-4bc1-9f2b-3d38599b42d7" providerId="ADAL" clId="{09F64D9E-6EB5-4E7F-89C8-6CFF913970AF}" dt="2026-09-10T08:04:43.158" v="167"/>
        <pc:sldMkLst>
          <pc:docMk/>
          <pc:sldMk cId="3197405839" sldId="2147374650"/>
        </pc:sldMkLst>
        <pc:spChg chg="mod">
          <ac:chgData name="Anastasiia ZHELEM" userId="c9d0cd14-fe0d-4bc1-9f2b-3d38599b42d7" providerId="ADAL" clId="{09F64D9E-6EB5-4E7F-89C8-6CFF913970AF}" dt="2026-09-10T08:04:43.158" v="167"/>
          <ac:spMkLst>
            <pc:docMk/>
            <pc:sldMk cId="3197405839" sldId="2147374650"/>
            <ac:spMk id="2" creationId="{13882AC4-734D-855B-F862-B1D24ACCF1B9}"/>
          </ac:spMkLst>
        </pc:spChg>
        <pc:spChg chg="mod">
          <ac:chgData name="Anastasiia ZHELEM" userId="c9d0cd14-fe0d-4bc1-9f2b-3d38599b42d7" providerId="ADAL" clId="{09F64D9E-6EB5-4E7F-89C8-6CFF913970AF}" dt="2026-08-26T13:15:03.094" v="12" actId="403"/>
          <ac:spMkLst>
            <pc:docMk/>
            <pc:sldMk cId="3197405839" sldId="2147374650"/>
            <ac:spMk id="3" creationId="{3266D45A-62FC-701C-F9B4-1B99E19DE44D}"/>
          </ac:spMkLst>
        </pc:spChg>
        <pc:spChg chg="mod">
          <ac:chgData name="Anastasiia ZHELEM" userId="c9d0cd14-fe0d-4bc1-9f2b-3d38599b42d7" providerId="ADAL" clId="{09F64D9E-6EB5-4E7F-89C8-6CFF913970AF}" dt="2026-08-26T13:15:19.501" v="14" actId="20577"/>
          <ac:spMkLst>
            <pc:docMk/>
            <pc:sldMk cId="3197405839" sldId="2147374650"/>
            <ac:spMk id="8" creationId="{B1F8EE0B-2C09-1AAE-EA84-D5399C3B81DA}"/>
          </ac:spMkLst>
        </pc:spChg>
        <pc:spChg chg="mod">
          <ac:chgData name="Anastasiia ZHELEM" userId="c9d0cd14-fe0d-4bc1-9f2b-3d38599b42d7" providerId="ADAL" clId="{09F64D9E-6EB5-4E7F-89C8-6CFF913970AF}" dt="2026-08-26T13:15:23.294" v="15"/>
          <ac:spMkLst>
            <pc:docMk/>
            <pc:sldMk cId="3197405839" sldId="2147374650"/>
            <ac:spMk id="9" creationId="{33855A34-0570-F8C8-49E6-70D64398E7D4}"/>
          </ac:spMkLst>
        </pc:spChg>
        <pc:spChg chg="mod">
          <ac:chgData name="Anastasiia ZHELEM" userId="c9d0cd14-fe0d-4bc1-9f2b-3d38599b42d7" providerId="ADAL" clId="{09F64D9E-6EB5-4E7F-89C8-6CFF913970AF}" dt="2026-08-26T13:15:24.965" v="16"/>
          <ac:spMkLst>
            <pc:docMk/>
            <pc:sldMk cId="3197405839" sldId="2147374650"/>
            <ac:spMk id="10" creationId="{9695563A-D3F3-C67B-DA1B-8C9105248725}"/>
          </ac:spMkLst>
        </pc:spChg>
        <pc:spChg chg="mod">
          <ac:chgData name="Anastasiia ZHELEM" userId="c9d0cd14-fe0d-4bc1-9f2b-3d38599b42d7" providerId="ADAL" clId="{09F64D9E-6EB5-4E7F-89C8-6CFF913970AF}" dt="2026-08-26T13:15:26.746" v="17"/>
          <ac:spMkLst>
            <pc:docMk/>
            <pc:sldMk cId="3197405839" sldId="2147374650"/>
            <ac:spMk id="11" creationId="{83641CA8-6D59-2EF9-D1EE-ADDFF5FA6A92}"/>
          </ac:spMkLst>
        </pc:spChg>
        <pc:spChg chg="mod">
          <ac:chgData name="Anastasiia ZHELEM" userId="c9d0cd14-fe0d-4bc1-9f2b-3d38599b42d7" providerId="ADAL" clId="{09F64D9E-6EB5-4E7F-89C8-6CFF913970AF}" dt="2026-08-26T13:15:06.858" v="13" actId="14100"/>
          <ac:spMkLst>
            <pc:docMk/>
            <pc:sldMk cId="3197405839" sldId="2147374650"/>
            <ac:spMk id="13" creationId="{C2F37915-CB6D-C1CB-E27A-68CA5CA0ECCF}"/>
          </ac:spMkLst>
        </pc:spChg>
      </pc:sldChg>
      <pc:sldChg chg="modSp add">
        <pc:chgData name="Anastasiia ZHELEM" userId="c9d0cd14-fe0d-4bc1-9f2b-3d38599b42d7" providerId="ADAL" clId="{09F64D9E-6EB5-4E7F-89C8-6CFF913970AF}" dt="2026-09-10T08:04:43.158" v="167"/>
        <pc:sldMkLst>
          <pc:docMk/>
          <pc:sldMk cId="3362631174" sldId="2147374656"/>
        </pc:sldMkLst>
        <pc:spChg chg="mod">
          <ac:chgData name="Anastasiia ZHELEM" userId="c9d0cd14-fe0d-4bc1-9f2b-3d38599b42d7" providerId="ADAL" clId="{09F64D9E-6EB5-4E7F-89C8-6CFF913970AF}" dt="2026-09-10T08:04:43.158" v="167"/>
          <ac:spMkLst>
            <pc:docMk/>
            <pc:sldMk cId="3362631174" sldId="2147374656"/>
            <ac:spMk id="7" creationId="{C3D80F75-A211-A059-4117-DE5C8DE90ECE}"/>
          </ac:spMkLst>
        </pc:spChg>
        <pc:spChg chg="mod">
          <ac:chgData name="Anastasiia ZHELEM" userId="c9d0cd14-fe0d-4bc1-9f2b-3d38599b42d7" providerId="ADAL" clId="{09F64D9E-6EB5-4E7F-89C8-6CFF913970AF}" dt="2026-09-10T08:04:43.158" v="167"/>
          <ac:spMkLst>
            <pc:docMk/>
            <pc:sldMk cId="3362631174" sldId="2147374656"/>
            <ac:spMk id="19" creationId="{3D35027F-CDEA-8136-D4B9-5B82094914E7}"/>
          </ac:spMkLst>
        </pc:spChg>
        <pc:spChg chg="mod">
          <ac:chgData name="Anastasiia ZHELEM" userId="c9d0cd14-fe0d-4bc1-9f2b-3d38599b42d7" providerId="ADAL" clId="{09F64D9E-6EB5-4E7F-89C8-6CFF913970AF}" dt="2026-09-10T08:04:43.158" v="167"/>
          <ac:spMkLst>
            <pc:docMk/>
            <pc:sldMk cId="3362631174" sldId="2147374656"/>
            <ac:spMk id="23" creationId="{AEF5FEA6-CDDD-DD24-2681-A1E154588790}"/>
          </ac:spMkLst>
        </pc:spChg>
      </pc:sldChg>
      <pc:sldChg chg="modSp add">
        <pc:chgData name="Anastasiia ZHELEM" userId="c9d0cd14-fe0d-4bc1-9f2b-3d38599b42d7" providerId="ADAL" clId="{09F64D9E-6EB5-4E7F-89C8-6CFF913970AF}" dt="2026-09-10T08:04:43.158" v="167"/>
        <pc:sldMkLst>
          <pc:docMk/>
          <pc:sldMk cId="239156638" sldId="2147374657"/>
        </pc:sldMkLst>
        <pc:spChg chg="mod">
          <ac:chgData name="Anastasiia ZHELEM" userId="c9d0cd14-fe0d-4bc1-9f2b-3d38599b42d7" providerId="ADAL" clId="{09F64D9E-6EB5-4E7F-89C8-6CFF913970AF}" dt="2026-09-10T08:04:43.158" v="167"/>
          <ac:spMkLst>
            <pc:docMk/>
            <pc:sldMk cId="239156638" sldId="2147374657"/>
            <ac:spMk id="7" creationId="{69DE5FC2-A7F8-A4B4-10AB-9900A478F156}"/>
          </ac:spMkLst>
        </pc:spChg>
        <pc:spChg chg="mod">
          <ac:chgData name="Anastasiia ZHELEM" userId="c9d0cd14-fe0d-4bc1-9f2b-3d38599b42d7" providerId="ADAL" clId="{09F64D9E-6EB5-4E7F-89C8-6CFF913970AF}" dt="2026-09-10T08:04:43.158" v="167"/>
          <ac:spMkLst>
            <pc:docMk/>
            <pc:sldMk cId="239156638" sldId="2147374657"/>
            <ac:spMk id="19" creationId="{2C6EEB7B-65F1-079D-1BD2-53D5C0F19316}"/>
          </ac:spMkLst>
        </pc:spChg>
        <pc:spChg chg="mod">
          <ac:chgData name="Anastasiia ZHELEM" userId="c9d0cd14-fe0d-4bc1-9f2b-3d38599b42d7" providerId="ADAL" clId="{09F64D9E-6EB5-4E7F-89C8-6CFF913970AF}" dt="2026-09-10T08:04:43.158" v="167"/>
          <ac:spMkLst>
            <pc:docMk/>
            <pc:sldMk cId="239156638" sldId="2147374657"/>
            <ac:spMk id="23" creationId="{AE517C9D-C2C9-AEE0-3D3C-26AB7135A363}"/>
          </ac:spMkLst>
        </pc:spChg>
      </pc:sldChg>
      <pc:sldChg chg="addSp modSp add mod">
        <pc:chgData name="Anastasiia ZHELEM" userId="c9d0cd14-fe0d-4bc1-9f2b-3d38599b42d7" providerId="ADAL" clId="{09F64D9E-6EB5-4E7F-89C8-6CFF913970AF}" dt="2026-08-26T13:45:18.069" v="99" actId="22"/>
        <pc:sldMkLst>
          <pc:docMk/>
          <pc:sldMk cId="4239529028" sldId="2147374658"/>
        </pc:sldMkLst>
        <pc:spChg chg="add">
          <ac:chgData name="Anastasiia ZHELEM" userId="c9d0cd14-fe0d-4bc1-9f2b-3d38599b42d7" providerId="ADAL" clId="{09F64D9E-6EB5-4E7F-89C8-6CFF913970AF}" dt="2026-08-26T13:45:18.069" v="99" actId="22"/>
          <ac:spMkLst>
            <pc:docMk/>
            <pc:sldMk cId="4239529028" sldId="2147374658"/>
            <ac:spMk id="3" creationId="{EF1A59AF-EADB-2C2B-D80B-5C2858FE7A28}"/>
          </ac:spMkLst>
        </pc:spChg>
        <pc:spChg chg="mod">
          <ac:chgData name="Anastasiia ZHELEM" userId="c9d0cd14-fe0d-4bc1-9f2b-3d38599b42d7" providerId="ADAL" clId="{09F64D9E-6EB5-4E7F-89C8-6CFF913970AF}" dt="2026-08-26T13:45:17.511" v="98" actId="1036"/>
          <ac:spMkLst>
            <pc:docMk/>
            <pc:sldMk cId="4239529028" sldId="2147374658"/>
            <ac:spMk id="23" creationId="{19CB1285-D1E5-320D-5D35-60ED38ED2895}"/>
          </ac:spMkLst>
        </pc:spChg>
      </pc:sldChg>
      <pc:sldChg chg="modSp add mod">
        <pc:chgData name="Anastasiia ZHELEM" userId="c9d0cd14-fe0d-4bc1-9f2b-3d38599b42d7" providerId="ADAL" clId="{09F64D9E-6EB5-4E7F-89C8-6CFF913970AF}" dt="2026-08-26T13:49:09.841" v="110" actId="14100"/>
        <pc:sldMkLst>
          <pc:docMk/>
          <pc:sldMk cId="1182329804" sldId="2147374659"/>
        </pc:sldMkLst>
        <pc:spChg chg="mod">
          <ac:chgData name="Anastasiia ZHELEM" userId="c9d0cd14-fe0d-4bc1-9f2b-3d38599b42d7" providerId="ADAL" clId="{09F64D9E-6EB5-4E7F-89C8-6CFF913970AF}" dt="2026-08-26T13:49:09.841" v="110" actId="14100"/>
          <ac:spMkLst>
            <pc:docMk/>
            <pc:sldMk cId="1182329804" sldId="2147374659"/>
            <ac:spMk id="3" creationId="{79B2312E-931B-1F6E-B1D8-4B6381D4851F}"/>
          </ac:spMkLst>
        </pc:spChg>
        <pc:spChg chg="mod">
          <ac:chgData name="Anastasiia ZHELEM" userId="c9d0cd14-fe0d-4bc1-9f2b-3d38599b42d7" providerId="ADAL" clId="{09F64D9E-6EB5-4E7F-89C8-6CFF913970AF}" dt="2026-08-26T13:49:05.899" v="109" actId="1076"/>
          <ac:spMkLst>
            <pc:docMk/>
            <pc:sldMk cId="1182329804" sldId="2147374659"/>
            <ac:spMk id="23" creationId="{508B22FE-6D0A-8106-C013-03F68558E208}"/>
          </ac:spMkLst>
        </pc:spChg>
      </pc:sldChg>
      <pc:sldChg chg="modSp add mod">
        <pc:chgData name="Anastasiia ZHELEM" userId="c9d0cd14-fe0d-4bc1-9f2b-3d38599b42d7" providerId="ADAL" clId="{09F64D9E-6EB5-4E7F-89C8-6CFF913970AF}" dt="2026-08-26T13:49:27.935" v="120" actId="14100"/>
        <pc:sldMkLst>
          <pc:docMk/>
          <pc:sldMk cId="4018831711" sldId="2147374660"/>
        </pc:sldMkLst>
        <pc:spChg chg="mod">
          <ac:chgData name="Anastasiia ZHELEM" userId="c9d0cd14-fe0d-4bc1-9f2b-3d38599b42d7" providerId="ADAL" clId="{09F64D9E-6EB5-4E7F-89C8-6CFF913970AF}" dt="2026-08-26T13:49:27.935" v="120" actId="14100"/>
          <ac:spMkLst>
            <pc:docMk/>
            <pc:sldMk cId="4018831711" sldId="2147374660"/>
            <ac:spMk id="3" creationId="{E2B82694-A9AB-9601-A2B3-39D9572417AC}"/>
          </ac:spMkLst>
        </pc:spChg>
        <pc:spChg chg="mod">
          <ac:chgData name="Anastasiia ZHELEM" userId="c9d0cd14-fe0d-4bc1-9f2b-3d38599b42d7" providerId="ADAL" clId="{09F64D9E-6EB5-4E7F-89C8-6CFF913970AF}" dt="2026-08-26T13:49:23.423" v="119" actId="1036"/>
          <ac:spMkLst>
            <pc:docMk/>
            <pc:sldMk cId="4018831711" sldId="2147374660"/>
            <ac:spMk id="23" creationId="{A90DE022-96BA-05B5-AF91-6F3AB05AD53B}"/>
          </ac:spMkLst>
        </pc:spChg>
      </pc:sldChg>
      <pc:sldChg chg="modSp add mod">
        <pc:chgData name="Anastasiia ZHELEM" userId="c9d0cd14-fe0d-4bc1-9f2b-3d38599b42d7" providerId="ADAL" clId="{09F64D9E-6EB5-4E7F-89C8-6CFF913970AF}" dt="2026-08-26T13:49:37.301" v="125" actId="14100"/>
        <pc:sldMkLst>
          <pc:docMk/>
          <pc:sldMk cId="2543643744" sldId="2147374661"/>
        </pc:sldMkLst>
        <pc:spChg chg="mod">
          <ac:chgData name="Anastasiia ZHELEM" userId="c9d0cd14-fe0d-4bc1-9f2b-3d38599b42d7" providerId="ADAL" clId="{09F64D9E-6EB5-4E7F-89C8-6CFF913970AF}" dt="2026-08-26T13:49:37.301" v="125" actId="14100"/>
          <ac:spMkLst>
            <pc:docMk/>
            <pc:sldMk cId="2543643744" sldId="2147374661"/>
            <ac:spMk id="3" creationId="{FD7F1B7F-8562-DBFD-DD05-C1C9EFED0F69}"/>
          </ac:spMkLst>
        </pc:spChg>
        <pc:spChg chg="mod">
          <ac:chgData name="Anastasiia ZHELEM" userId="c9d0cd14-fe0d-4bc1-9f2b-3d38599b42d7" providerId="ADAL" clId="{09F64D9E-6EB5-4E7F-89C8-6CFF913970AF}" dt="2026-08-26T13:49:32.680" v="122" actId="1076"/>
          <ac:spMkLst>
            <pc:docMk/>
            <pc:sldMk cId="2543643744" sldId="2147374661"/>
            <ac:spMk id="23" creationId="{F57DD2F3-8FB8-3651-49C8-3D053A0F9B1A}"/>
          </ac:spMkLst>
        </pc:spChg>
      </pc:sldChg>
      <pc:sldChg chg="modSp add mod">
        <pc:chgData name="Anastasiia ZHELEM" userId="c9d0cd14-fe0d-4bc1-9f2b-3d38599b42d7" providerId="ADAL" clId="{09F64D9E-6EB5-4E7F-89C8-6CFF913970AF}" dt="2026-08-26T13:49:57.286" v="134" actId="14100"/>
        <pc:sldMkLst>
          <pc:docMk/>
          <pc:sldMk cId="1663414393" sldId="2147374662"/>
        </pc:sldMkLst>
        <pc:spChg chg="mod">
          <ac:chgData name="Anastasiia ZHELEM" userId="c9d0cd14-fe0d-4bc1-9f2b-3d38599b42d7" providerId="ADAL" clId="{09F64D9E-6EB5-4E7F-89C8-6CFF913970AF}" dt="2026-08-26T13:49:57.286" v="134" actId="14100"/>
          <ac:spMkLst>
            <pc:docMk/>
            <pc:sldMk cId="1663414393" sldId="2147374662"/>
            <ac:spMk id="3" creationId="{4001BBE8-B20B-C547-969D-AB086EF9872A}"/>
          </ac:spMkLst>
        </pc:spChg>
        <pc:spChg chg="mod">
          <ac:chgData name="Anastasiia ZHELEM" userId="c9d0cd14-fe0d-4bc1-9f2b-3d38599b42d7" providerId="ADAL" clId="{09F64D9E-6EB5-4E7F-89C8-6CFF913970AF}" dt="2026-08-26T13:49:42.894" v="127" actId="1076"/>
          <ac:spMkLst>
            <pc:docMk/>
            <pc:sldMk cId="1663414393" sldId="2147374662"/>
            <ac:spMk id="23" creationId="{5A3ED414-03E0-0ACC-2E1E-AA94D6B2DA57}"/>
          </ac:spMkLst>
        </pc:spChg>
      </pc:sldChg>
      <pc:sldChg chg="modSp add mod">
        <pc:chgData name="Anastasiia ZHELEM" userId="c9d0cd14-fe0d-4bc1-9f2b-3d38599b42d7" providerId="ADAL" clId="{09F64D9E-6EB5-4E7F-89C8-6CFF913970AF}" dt="2026-08-26T13:50:06.553" v="138" actId="14100"/>
        <pc:sldMkLst>
          <pc:docMk/>
          <pc:sldMk cId="4221801278" sldId="2147374663"/>
        </pc:sldMkLst>
        <pc:spChg chg="mod">
          <ac:chgData name="Anastasiia ZHELEM" userId="c9d0cd14-fe0d-4bc1-9f2b-3d38599b42d7" providerId="ADAL" clId="{09F64D9E-6EB5-4E7F-89C8-6CFF913970AF}" dt="2026-08-26T13:50:06.553" v="138" actId="14100"/>
          <ac:spMkLst>
            <pc:docMk/>
            <pc:sldMk cId="4221801278" sldId="2147374663"/>
            <ac:spMk id="3" creationId="{F76E0F3A-EF10-64CE-69EA-221FC8A82E2C}"/>
          </ac:spMkLst>
        </pc:spChg>
        <pc:spChg chg="mod">
          <ac:chgData name="Anastasiia ZHELEM" userId="c9d0cd14-fe0d-4bc1-9f2b-3d38599b42d7" providerId="ADAL" clId="{09F64D9E-6EB5-4E7F-89C8-6CFF913970AF}" dt="2026-08-26T13:50:03.355" v="136" actId="1076"/>
          <ac:spMkLst>
            <pc:docMk/>
            <pc:sldMk cId="4221801278" sldId="2147374663"/>
            <ac:spMk id="23" creationId="{D1BE04D5-10E5-3469-CC9B-E47828506BEF}"/>
          </ac:spMkLst>
        </pc:spChg>
      </pc:sldChg>
      <pc:sldChg chg="modSp add mod">
        <pc:chgData name="Anastasiia ZHELEM" userId="c9d0cd14-fe0d-4bc1-9f2b-3d38599b42d7" providerId="ADAL" clId="{09F64D9E-6EB5-4E7F-89C8-6CFF913970AF}" dt="2026-08-26T13:50:19.372" v="141" actId="14100"/>
        <pc:sldMkLst>
          <pc:docMk/>
          <pc:sldMk cId="2268380863" sldId="2147374664"/>
        </pc:sldMkLst>
        <pc:spChg chg="mod">
          <ac:chgData name="Anastasiia ZHELEM" userId="c9d0cd14-fe0d-4bc1-9f2b-3d38599b42d7" providerId="ADAL" clId="{09F64D9E-6EB5-4E7F-89C8-6CFF913970AF}" dt="2026-08-26T13:50:19.372" v="141" actId="14100"/>
          <ac:spMkLst>
            <pc:docMk/>
            <pc:sldMk cId="2268380863" sldId="2147374664"/>
            <ac:spMk id="3" creationId="{41AF55C9-7FFF-D084-8009-274059917FA2}"/>
          </ac:spMkLst>
        </pc:spChg>
        <pc:spChg chg="mod">
          <ac:chgData name="Anastasiia ZHELEM" userId="c9d0cd14-fe0d-4bc1-9f2b-3d38599b42d7" providerId="ADAL" clId="{09F64D9E-6EB5-4E7F-89C8-6CFF913970AF}" dt="2026-08-26T13:50:14.844" v="140" actId="1076"/>
          <ac:spMkLst>
            <pc:docMk/>
            <pc:sldMk cId="2268380863" sldId="2147374664"/>
            <ac:spMk id="23" creationId="{31D7FA4B-889E-85CE-DFE8-46B76E61DE1C}"/>
          </ac:spMkLst>
        </pc:spChg>
      </pc:sldChg>
      <pc:sldChg chg="modSp add mod">
        <pc:chgData name="Anastasiia ZHELEM" userId="c9d0cd14-fe0d-4bc1-9f2b-3d38599b42d7" providerId="ADAL" clId="{09F64D9E-6EB5-4E7F-89C8-6CFF913970AF}" dt="2026-08-26T13:50:29.226" v="144" actId="14100"/>
        <pc:sldMkLst>
          <pc:docMk/>
          <pc:sldMk cId="303511331" sldId="2147374665"/>
        </pc:sldMkLst>
        <pc:spChg chg="mod">
          <ac:chgData name="Anastasiia ZHELEM" userId="c9d0cd14-fe0d-4bc1-9f2b-3d38599b42d7" providerId="ADAL" clId="{09F64D9E-6EB5-4E7F-89C8-6CFF913970AF}" dt="2026-08-26T13:50:29.226" v="144" actId="14100"/>
          <ac:spMkLst>
            <pc:docMk/>
            <pc:sldMk cId="303511331" sldId="2147374665"/>
            <ac:spMk id="3" creationId="{8776FF06-27E9-55A9-ECDE-3810806B9611}"/>
          </ac:spMkLst>
        </pc:spChg>
        <pc:spChg chg="mod">
          <ac:chgData name="Anastasiia ZHELEM" userId="c9d0cd14-fe0d-4bc1-9f2b-3d38599b42d7" providerId="ADAL" clId="{09F64D9E-6EB5-4E7F-89C8-6CFF913970AF}" dt="2026-08-26T13:50:26.790" v="143" actId="1076"/>
          <ac:spMkLst>
            <pc:docMk/>
            <pc:sldMk cId="303511331" sldId="2147374665"/>
            <ac:spMk id="23" creationId="{09F151D4-611D-66DE-B112-55A63C0D216F}"/>
          </ac:spMkLst>
        </pc:spChg>
      </pc:sldChg>
      <pc:sldChg chg="addSp delSp modSp add mod">
        <pc:chgData name="Anastasiia ZHELEM" userId="c9d0cd14-fe0d-4bc1-9f2b-3d38599b42d7" providerId="ADAL" clId="{09F64D9E-6EB5-4E7F-89C8-6CFF913970AF}" dt="2026-08-26T13:51:00.545" v="149" actId="22"/>
        <pc:sldMkLst>
          <pc:docMk/>
          <pc:sldMk cId="4068925415" sldId="2147374666"/>
        </pc:sldMkLst>
        <pc:spChg chg="mod">
          <ac:chgData name="Anastasiia ZHELEM" userId="c9d0cd14-fe0d-4bc1-9f2b-3d38599b42d7" providerId="ADAL" clId="{09F64D9E-6EB5-4E7F-89C8-6CFF913970AF}" dt="2026-08-26T13:50:39.640" v="147" actId="14100"/>
          <ac:spMkLst>
            <pc:docMk/>
            <pc:sldMk cId="4068925415" sldId="2147374666"/>
            <ac:spMk id="3" creationId="{BDF69815-D7A8-3E60-83D8-F7A86E165C99}"/>
          </ac:spMkLst>
        </pc:spChg>
        <pc:spChg chg="add">
          <ac:chgData name="Anastasiia ZHELEM" userId="c9d0cd14-fe0d-4bc1-9f2b-3d38599b42d7" providerId="ADAL" clId="{09F64D9E-6EB5-4E7F-89C8-6CFF913970AF}" dt="2026-08-26T13:51:00.545" v="149" actId="22"/>
          <ac:spMkLst>
            <pc:docMk/>
            <pc:sldMk cId="4068925415" sldId="2147374666"/>
            <ac:spMk id="8" creationId="{EA7EFB04-18DE-AD29-1FD6-E20A21319C42}"/>
          </ac:spMkLst>
        </pc:spChg>
      </pc:sldChg>
      <pc:sldChg chg="add">
        <pc:chgData name="Anastasiia ZHELEM" userId="c9d0cd14-fe0d-4bc1-9f2b-3d38599b42d7" providerId="ADAL" clId="{09F64D9E-6EB5-4E7F-89C8-6CFF913970AF}" dt="2026-08-26T13:56:18.054" v="162"/>
        <pc:sldMkLst>
          <pc:docMk/>
          <pc:sldMk cId="2632075264" sldId="2147374667"/>
        </pc:sldMkLst>
      </pc:sldChg>
    </pc:docChg>
  </pc:docChgLst>
</pc:chgInfo>
</file>

<file path=ppt/comments/modernComment_7FFE558D_A75B5FA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C7C8919-1FB8-454A-8D61-CE1A2CE279BB}" authorId="{26026803-E399-1D0F-5724-A34B5BE1649E}" created="2026-03-26T09:34:15.921">
    <pc:sldMkLst xmlns:pc="http://schemas.microsoft.com/office/powerpoint/2013/main/command">
      <pc:docMk/>
      <pc:sldMk cId="2807783334" sldId="2147374477"/>
    </pc:sldMkLst>
    <p188:txBody>
      <a:bodyPr/>
      <a:lstStyle/>
      <a:p>
        <a:r>
          <a:rPr lang="en-US"/>
          <a:t>Adapt to the CO context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386B7-58B1-4005-BC52-6CE14BF4651F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0017B-9732-48C3-A9BE-3991EE996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20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NI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0017B-9732-48C3-A9BE-3991EE9962A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097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5B52B291-B72B-4EAB-92B1-D2D5FD030E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599236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3288693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93F04ED-29AD-4A7B-8D5B-62E2AC379F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3488059"/>
            <a:ext cx="991329" cy="2648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660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2E9046-A56D-4913-9F57-A85423E10E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0439" y="4939191"/>
            <a:ext cx="9520842" cy="420209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34AAA12-3FBE-4A2D-8AA5-8A0AC7ADB2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0438" y="5422901"/>
            <a:ext cx="9520842" cy="26670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866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B4A63E9-D34A-4C23-9224-BA5BDC6D24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4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739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1A6FDDB-6BD3-44B3-B2F9-403D74E792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0438" y="2640177"/>
            <a:ext cx="9414162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9297B639-CAAF-4AE4-9827-74BE197D97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0438" y="3294863"/>
            <a:ext cx="9414162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Presentation Subtitle</a:t>
            </a:r>
          </a:p>
        </p:txBody>
      </p:sp>
      <p:pic>
        <p:nvPicPr>
          <p:cNvPr id="15" name="Picture 14" descr="Logo. World Food Programme. Saving Lives. Changing Lives.">
            <a:extLst>
              <a:ext uri="{FF2B5EF4-FFF2-40B4-BE49-F238E27FC236}">
                <a16:creationId xmlns:a16="http://schemas.microsoft.com/office/drawing/2014/main" id="{F0D1FCCB-D861-4208-9FFB-E806B4765B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F8B35B4-2A89-4F48-8316-B434FA27B0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69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with Colour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BE960C-00EE-80A9-C2AA-2431F2B8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5E526F3C-5FDD-470A-8114-BAA146ED07D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3861" y="6592570"/>
            <a:ext cx="11384280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04C618-BB69-427B-831C-CF679FA163E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52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B03725-01EC-4F77-B754-E001758843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-65088"/>
            <a:ext cx="12192000" cy="69230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750152-881A-413D-940A-CA064D9868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990336"/>
            <a:ext cx="518414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606922"/>
            <a:ext cx="518414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98338A-7F28-40A3-B27E-43111C2547E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29829" y="590222"/>
            <a:ext cx="5321481" cy="400802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8C0E84E9-A6A6-4F54-ACA6-E3895F7998E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29829" y="4865579"/>
            <a:ext cx="5321481" cy="14599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057139F7-CDDD-4A81-AE07-4845E7DA51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601351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34E71DE9-323B-4302-B34D-AAD8CBCF5D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601351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B11E6A-E74C-40C6-A8AD-0F2F1CA3ADE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0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9C5F042-EE93-4DBA-A636-BA43A67CDD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8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o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29CAAA-B315-4B74-9F3F-260966DE8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8A67CE-9C5E-423F-A50B-DDB6A4A3A424}"/>
              </a:ext>
            </a:extLst>
          </p:cNvPr>
          <p:cNvSpPr txBox="1"/>
          <p:nvPr userDrawn="1"/>
        </p:nvSpPr>
        <p:spPr>
          <a:xfrm>
            <a:off x="1886050" y="-495963"/>
            <a:ext cx="10305949" cy="430887"/>
          </a:xfrm>
          <a:prstGeom prst="rect">
            <a:avLst/>
          </a:prstGeom>
          <a:solidFill>
            <a:srgbClr val="FFE89F"/>
          </a:solidFill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background </a:t>
            </a:r>
            <a:r>
              <a:rPr lang="en-US" sz="11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colours (see box to the left), also the gray boxes are to just mark borders, please delete these when finalizing</a:t>
            </a:r>
            <a:endParaRPr lang="en-US" sz="11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</a:t>
            </a:r>
            <a:r>
              <a:rPr lang="en-US" err="1"/>
              <a:t>Characterisitc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82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43601" y="2896593"/>
            <a:ext cx="5499100" cy="169783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39788" y="4800965"/>
            <a:ext cx="5858509" cy="26733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6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9096" y="1870633"/>
            <a:ext cx="1006950" cy="10069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43600" y="5107628"/>
            <a:ext cx="5858509" cy="23336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2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Characteristic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BE1D3B6-D880-46AD-83D2-0434CA1620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28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enda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29FE7B-3EBA-4544-961A-ACC7CF55D06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977900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75E73030-855F-4252-8B55-A67ACA890E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1850519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1A35A4DF-D729-4AEF-AC7D-A6CBD792FF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2723138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DAF9709C-E2E7-4B67-A23B-B889053362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6000" y="3595757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48678042-E3FA-438C-A46D-21158E3FD0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6000" y="4468376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A55FE68-B17B-4334-A96E-6DDF5B38B5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0" y="5340995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BDDCAC7-942E-4B12-8C36-271C011F1B6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00709" y="975835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A1DEF50-BE74-441C-9DCA-FFF5652785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00709" y="1848454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7AF08F62-F4AD-4B54-BE8E-49347A421B6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900709" y="2721073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C1932158-4F59-486B-9D88-418AA29F062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00709" y="3593692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7EA1016-BDE0-47EB-A787-2BD9CD2449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00709" y="4466311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67D5AE3-D9A6-4686-B3D5-0B1C0FCD95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00709" y="5338930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6666E5B-89DB-46AF-851E-802A8F1E050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26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7592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94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334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116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857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853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_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2733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63591BB-DB01-D043-A519-067963333E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107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5B52B291-B72B-4EAB-92B1-D2D5FD030E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599236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2333227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93F04ED-29AD-4A7B-8D5B-62E2AC379F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3488059"/>
            <a:ext cx="991329" cy="2648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660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2E9046-A56D-4913-9F57-A85423E10E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0439" y="4939191"/>
            <a:ext cx="9520842" cy="420209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34AAA12-3FBE-4A2D-8AA5-8A0AC7ADB2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0438" y="5422901"/>
            <a:ext cx="9520842" cy="26670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866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B4A63E9-D34A-4C23-9224-BA5BDC6D24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832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739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1A6FDDB-6BD3-44B3-B2F9-403D74E792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0438" y="2640177"/>
            <a:ext cx="9414162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9297B639-CAAF-4AE4-9827-74BE197D97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0438" y="3294863"/>
            <a:ext cx="9414162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Presentation Subtitle</a:t>
            </a:r>
          </a:p>
        </p:txBody>
      </p:sp>
      <p:pic>
        <p:nvPicPr>
          <p:cNvPr id="15" name="Picture 14" descr="Logo. World Food Programme. Saving Lives. Changing Lives.">
            <a:extLst>
              <a:ext uri="{FF2B5EF4-FFF2-40B4-BE49-F238E27FC236}">
                <a16:creationId xmlns:a16="http://schemas.microsoft.com/office/drawing/2014/main" id="{F0D1FCCB-D861-4208-9FFB-E806B4765B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F8B35B4-2A89-4F48-8316-B434FA27B0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2688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with Colour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BE960C-00EE-80A9-C2AA-2431F2B8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5E526F3C-5FDD-470A-8114-BAA146ED07D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3861" y="6592570"/>
            <a:ext cx="11384280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04C618-BB69-427B-831C-CF679FA163E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5916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B03725-01EC-4F77-B754-E001758843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-65088"/>
            <a:ext cx="12192000" cy="69230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750152-881A-413D-940A-CA064D9868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86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990336"/>
            <a:ext cx="518414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606922"/>
            <a:ext cx="518414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98338A-7F28-40A3-B27E-43111C2547E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29829" y="590222"/>
            <a:ext cx="5321481" cy="400802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8C0E84E9-A6A6-4F54-ACA6-E3895F7998E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29829" y="4865579"/>
            <a:ext cx="5321481" cy="14599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057139F7-CDDD-4A81-AE07-4845E7DA51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601351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34E71DE9-323B-4302-B34D-AAD8CBCF5D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601351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B11E6A-E74C-40C6-A8AD-0F2F1CA3ADE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4410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9C5F042-EE93-4DBA-A636-BA43A67CDD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8185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o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29CAAA-B315-4B74-9F3F-260966DE8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8A67CE-9C5E-423F-A50B-DDB6A4A3A424}"/>
              </a:ext>
            </a:extLst>
          </p:cNvPr>
          <p:cNvSpPr txBox="1"/>
          <p:nvPr userDrawn="1"/>
        </p:nvSpPr>
        <p:spPr>
          <a:xfrm>
            <a:off x="1886050" y="-495963"/>
            <a:ext cx="10305949" cy="430887"/>
          </a:xfrm>
          <a:prstGeom prst="rect">
            <a:avLst/>
          </a:prstGeom>
          <a:solidFill>
            <a:srgbClr val="FFE89F"/>
          </a:solidFill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background </a:t>
            </a:r>
            <a:r>
              <a:rPr lang="en-US" sz="11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colours (see box to the left), also the gray boxes are to just mark borders, please delete these when finalizing</a:t>
            </a:r>
            <a:endParaRPr lang="en-US" sz="11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</a:t>
            </a:r>
            <a:r>
              <a:rPr lang="en-US" err="1"/>
              <a:t>Characterisitc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8086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43601" y="2896593"/>
            <a:ext cx="5499100" cy="169783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39788" y="4800965"/>
            <a:ext cx="5858509" cy="26733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6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9096" y="1870633"/>
            <a:ext cx="1006950" cy="10069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43600" y="5107628"/>
            <a:ext cx="5858509" cy="23336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2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Characteristic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BE1D3B6-D880-46AD-83D2-0434CA1620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7066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enda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29FE7B-3EBA-4544-961A-ACC7CF55D06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977900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75E73030-855F-4252-8B55-A67ACA890E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1850519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1A35A4DF-D729-4AEF-AC7D-A6CBD792FF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2723138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DAF9709C-E2E7-4B67-A23B-B889053362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6000" y="3595757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48678042-E3FA-438C-A46D-21158E3FD0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6000" y="4468376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A55FE68-B17B-4334-A96E-6DDF5B38B5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0" y="5340995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BDDCAC7-942E-4B12-8C36-271C011F1B6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00709" y="975835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A1DEF50-BE74-441C-9DCA-FFF5652785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00709" y="1848454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7AF08F62-F4AD-4B54-BE8E-49347A421B6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900709" y="2721073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C1932158-4F59-486B-9D88-418AA29F062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00709" y="3593692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7EA1016-BDE0-47EB-A787-2BD9CD2449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00709" y="4466311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67D5AE3-D9A6-4686-B3D5-0B1C0FCD95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00709" y="5338930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6666E5B-89DB-46AF-851E-802A8F1E050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5351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38802788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59374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4517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995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0214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77788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54314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_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02420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63591BB-DB01-D043-A519-067963333E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0906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55D7D89F-6A68-3F9C-71FE-4D711CF03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25100" y="6610581"/>
            <a:ext cx="1435100" cy="233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198F9B-27C2-436E-B9AA-7A88BA9A2A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11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9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eaLnBrk="1" hangingPunct="1">
        <a:defRPr sz="2600" b="1"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0" eaLnBrk="1" hangingPunct="1">
        <a:defRPr sz="1200">
          <a:latin typeface="+mn-lt"/>
          <a:ea typeface="+mn-ea"/>
          <a:cs typeface="+mn-cs"/>
        </a:defRPr>
      </a:lvl1pPr>
      <a:lvl2pPr marL="414618" eaLnBrk="1" hangingPunct="1">
        <a:defRPr sz="1200">
          <a:latin typeface="+mn-lt"/>
          <a:ea typeface="+mn-ea"/>
          <a:cs typeface="+mn-cs"/>
        </a:defRPr>
      </a:lvl2pPr>
      <a:lvl3pPr marL="829235" eaLnBrk="1" hangingPunct="1">
        <a:defRPr sz="1200">
          <a:latin typeface="+mn-lt"/>
          <a:ea typeface="+mn-ea"/>
          <a:cs typeface="+mn-cs"/>
        </a:defRPr>
      </a:lvl3pPr>
      <a:lvl4pPr marL="1243854" eaLnBrk="1" hangingPunct="1">
        <a:defRPr sz="1200">
          <a:latin typeface="+mn-lt"/>
          <a:ea typeface="+mn-ea"/>
          <a:cs typeface="+mn-cs"/>
        </a:defRPr>
      </a:lvl4pPr>
      <a:lvl5pPr marL="1658471" eaLnBrk="1" hangingPunct="1">
        <a:defRPr sz="1200"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18" eaLnBrk="1" hangingPunct="1">
        <a:defRPr>
          <a:latin typeface="+mn-lt"/>
          <a:ea typeface="+mn-ea"/>
          <a:cs typeface="+mn-cs"/>
        </a:defRPr>
      </a:lvl2pPr>
      <a:lvl3pPr marL="829235" eaLnBrk="1" hangingPunct="1">
        <a:defRPr>
          <a:latin typeface="+mn-lt"/>
          <a:ea typeface="+mn-ea"/>
          <a:cs typeface="+mn-cs"/>
        </a:defRPr>
      </a:lvl3pPr>
      <a:lvl4pPr marL="1243854" eaLnBrk="1" hangingPunct="1">
        <a:defRPr>
          <a:latin typeface="+mn-lt"/>
          <a:ea typeface="+mn-ea"/>
          <a:cs typeface="+mn-cs"/>
        </a:defRPr>
      </a:lvl4pPr>
      <a:lvl5pPr marL="1658471" eaLnBrk="1" hangingPunct="1">
        <a:defRPr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28">
          <p15:clr>
            <a:srgbClr val="F26B43"/>
          </p15:clr>
        </p15:guide>
        <p15:guide id="2" pos="3840">
          <p15:clr>
            <a:srgbClr val="F26B43"/>
          </p15:clr>
        </p15:guide>
        <p15:guide id="3" pos="264">
          <p15:clr>
            <a:srgbClr val="F26B43"/>
          </p15:clr>
        </p15:guide>
        <p15:guide id="4" pos="7416">
          <p15:clr>
            <a:srgbClr val="F26B43"/>
          </p15:clr>
        </p15:guide>
        <p15:guide id="5" orient="horz" pos="288">
          <p15:clr>
            <a:srgbClr val="F26B43"/>
          </p15:clr>
        </p15:guide>
        <p15:guide id="6" orient="horz" pos="2424">
          <p15:clr>
            <a:srgbClr val="F26B43"/>
          </p15:clr>
        </p15:guide>
        <p15:guide id="7" orient="horz" pos="744">
          <p15:clr>
            <a:srgbClr val="F26B43"/>
          </p15:clr>
        </p15:guide>
        <p15:guide id="8" pos="3936">
          <p15:clr>
            <a:srgbClr val="F26B43"/>
          </p15:clr>
        </p15:guide>
        <p15:guide id="9" pos="3744">
          <p15:clr>
            <a:srgbClr val="F26B43"/>
          </p15:clr>
        </p15:guide>
        <p15:guide id="10" orient="horz" pos="2496">
          <p15:clr>
            <a:srgbClr val="F26B43"/>
          </p15:clr>
        </p15:guide>
        <p15:guide id="11" orient="horz" pos="840">
          <p15:clr>
            <a:srgbClr val="F26B43"/>
          </p15:clr>
        </p15:guide>
        <p15:guide id="12" orient="horz" pos="2568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5594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  <p:sldLayoutId id="2147483697" r:id="rId17"/>
    <p:sldLayoutId id="2147483698" r:id="rId18"/>
    <p:sldLayoutId id="2147483699" r:id="rId19"/>
    <p:sldLayoutId id="2147483700" r:id="rId20"/>
  </p:sldLayoutIdLst>
  <p:txStyles>
    <p:titleStyle>
      <a:lvl1pPr eaLnBrk="1" hangingPunct="1">
        <a:defRPr sz="2600" b="1"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0" eaLnBrk="1" hangingPunct="1">
        <a:defRPr sz="1200">
          <a:latin typeface="+mn-lt"/>
          <a:ea typeface="+mn-ea"/>
          <a:cs typeface="+mn-cs"/>
        </a:defRPr>
      </a:lvl1pPr>
      <a:lvl2pPr marL="414618" eaLnBrk="1" hangingPunct="1">
        <a:defRPr sz="1200">
          <a:latin typeface="+mn-lt"/>
          <a:ea typeface="+mn-ea"/>
          <a:cs typeface="+mn-cs"/>
        </a:defRPr>
      </a:lvl2pPr>
      <a:lvl3pPr marL="829235" eaLnBrk="1" hangingPunct="1">
        <a:defRPr sz="1200">
          <a:latin typeface="+mn-lt"/>
          <a:ea typeface="+mn-ea"/>
          <a:cs typeface="+mn-cs"/>
        </a:defRPr>
      </a:lvl3pPr>
      <a:lvl4pPr marL="1243854" eaLnBrk="1" hangingPunct="1">
        <a:defRPr sz="1200">
          <a:latin typeface="+mn-lt"/>
          <a:ea typeface="+mn-ea"/>
          <a:cs typeface="+mn-cs"/>
        </a:defRPr>
      </a:lvl4pPr>
      <a:lvl5pPr marL="1658471" eaLnBrk="1" hangingPunct="1">
        <a:defRPr sz="1200"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18" eaLnBrk="1" hangingPunct="1">
        <a:defRPr>
          <a:latin typeface="+mn-lt"/>
          <a:ea typeface="+mn-ea"/>
          <a:cs typeface="+mn-cs"/>
        </a:defRPr>
      </a:lvl2pPr>
      <a:lvl3pPr marL="829235" eaLnBrk="1" hangingPunct="1">
        <a:defRPr>
          <a:latin typeface="+mn-lt"/>
          <a:ea typeface="+mn-ea"/>
          <a:cs typeface="+mn-cs"/>
        </a:defRPr>
      </a:lvl3pPr>
      <a:lvl4pPr marL="1243854" eaLnBrk="1" hangingPunct="1">
        <a:defRPr>
          <a:latin typeface="+mn-lt"/>
          <a:ea typeface="+mn-ea"/>
          <a:cs typeface="+mn-cs"/>
        </a:defRPr>
      </a:lvl4pPr>
      <a:lvl5pPr marL="1658471" eaLnBrk="1" hangingPunct="1">
        <a:defRPr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28">
          <p15:clr>
            <a:srgbClr val="F26B43"/>
          </p15:clr>
        </p15:guide>
        <p15:guide id="2" pos="3840">
          <p15:clr>
            <a:srgbClr val="F26B43"/>
          </p15:clr>
        </p15:guide>
        <p15:guide id="3" pos="264">
          <p15:clr>
            <a:srgbClr val="F26B43"/>
          </p15:clr>
        </p15:guide>
        <p15:guide id="4" pos="7416">
          <p15:clr>
            <a:srgbClr val="F26B43"/>
          </p15:clr>
        </p15:guide>
        <p15:guide id="5" orient="horz" pos="288">
          <p15:clr>
            <a:srgbClr val="F26B43"/>
          </p15:clr>
        </p15:guide>
        <p15:guide id="6" orient="horz" pos="2424">
          <p15:clr>
            <a:srgbClr val="F26B43"/>
          </p15:clr>
        </p15:guide>
        <p15:guide id="7" orient="horz" pos="744">
          <p15:clr>
            <a:srgbClr val="F26B43"/>
          </p15:clr>
        </p15:guide>
        <p15:guide id="8" pos="3936">
          <p15:clr>
            <a:srgbClr val="F26B43"/>
          </p15:clr>
        </p15:guide>
        <p15:guide id="9" pos="3744">
          <p15:clr>
            <a:srgbClr val="F26B43"/>
          </p15:clr>
        </p15:guide>
        <p15:guide id="10" orient="horz" pos="2496">
          <p15:clr>
            <a:srgbClr val="F26B43"/>
          </p15:clr>
        </p15:guide>
        <p15:guide id="11" orient="horz" pos="840">
          <p15:clr>
            <a:srgbClr val="F26B43"/>
          </p15:clr>
        </p15:guide>
        <p15:guide id="12" orient="horz" pos="25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7FFE558D_A75B5FA6.xml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eople sitting under a tree&#10;&#10;AI-generated content may be incorrect.">
            <a:extLst>
              <a:ext uri="{FF2B5EF4-FFF2-40B4-BE49-F238E27FC236}">
                <a16:creationId xmlns:a16="http://schemas.microsoft.com/office/drawing/2014/main" id="{7A0AEFB0-15D8-15C4-F8ED-610C5ACCD4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5" b="22558"/>
          <a:stretch/>
        </p:blipFill>
        <p:spPr>
          <a:xfrm>
            <a:off x="0" y="0"/>
            <a:ext cx="12192000" cy="4750545"/>
          </a:xfrm>
          <a:prstGeom prst="rect">
            <a:avLst/>
          </a:prstGeom>
        </p:spPr>
      </p:pic>
      <p:sp>
        <p:nvSpPr>
          <p:cNvPr id="9" name="Titolo 1">
            <a:extLst>
              <a:ext uri="{FF2B5EF4-FFF2-40B4-BE49-F238E27FC236}">
                <a16:creationId xmlns:a16="http://schemas.microsoft.com/office/drawing/2014/main" id="{1A015D9C-C9D3-D64F-ADA5-742B12AEEA7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63565" y="5128296"/>
            <a:ext cx="11532566" cy="101441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i="0" kern="1200">
                <a:solidFill>
                  <a:srgbClr val="0070BA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pPr lvl="0">
              <a:defRPr/>
            </a:pPr>
            <a:r>
              <a:rPr lang="es-ES" sz="340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Estrategia de focalización – Resultados de la entrevista</a:t>
            </a:r>
            <a:br>
              <a:rPr lang="en-US" sz="3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Open Sans ExtraBold" panose="020B0606030504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</a:br>
            <a:r>
              <a:rPr lang="es-ES" sz="1600">
                <a:latin typeface="Open Sans"/>
                <a:ea typeface="Open Sans"/>
                <a:cs typeface="Open Sans"/>
              </a:rPr>
              <a:t>Presentación al Grupo de Trabajo de Focalización de la [</a:t>
            </a:r>
            <a:r>
              <a:rPr lang="es-ES" sz="1600"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Oficina del País</a:t>
            </a:r>
            <a:r>
              <a:rPr lang="es-ES" sz="1600">
                <a:latin typeface="Open Sans"/>
                <a:ea typeface="Open Sans"/>
                <a:cs typeface="Open Sans"/>
              </a:rPr>
              <a:t>]</a:t>
            </a:r>
            <a:endParaRPr kumimoji="0" lang="en-US" sz="2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52D83F10-A12A-DC43-92D2-9708578359F6}"/>
              </a:ext>
            </a:extLst>
          </p:cNvPr>
          <p:cNvSpPr txBox="1">
            <a:spLocks/>
          </p:cNvSpPr>
          <p:nvPr/>
        </p:nvSpPr>
        <p:spPr>
          <a:xfrm>
            <a:off x="659230" y="6337897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sz="1400" b="1" err="1">
                <a:solidFill>
                  <a:srgbClr val="000000"/>
                </a:solidFill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Fecha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458A70-5F5C-4E44-BB0F-87B246B2A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7106" y="3615288"/>
            <a:ext cx="991329" cy="26482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2F8950-D7EE-4B70-B063-BF227C1A3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6850EFC-267A-A994-696A-390576797B2E}"/>
              </a:ext>
            </a:extLst>
          </p:cNvPr>
          <p:cNvSpPr/>
          <p:nvPr/>
        </p:nvSpPr>
        <p:spPr>
          <a:xfrm rot="16200000">
            <a:off x="11355931" y="4017745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 WFP/Gabriela Vivacqua</a:t>
            </a:r>
          </a:p>
        </p:txBody>
      </p:sp>
    </p:spTree>
    <p:extLst>
      <p:ext uri="{BB962C8B-B14F-4D97-AF65-F5344CB8AC3E}">
        <p14:creationId xmlns:p14="http://schemas.microsoft.com/office/powerpoint/2010/main" val="14729558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DC4AB78-E0EA-4936-8D89-91835171D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736433"/>
              </p:ext>
            </p:extLst>
          </p:nvPr>
        </p:nvGraphicFramePr>
        <p:xfrm>
          <a:off x="5307106" y="1876540"/>
          <a:ext cx="6426091" cy="312401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85314">
                  <a:extLst>
                    <a:ext uri="{9D8B030D-6E8A-4147-A177-3AD203B41FA5}">
                      <a16:colId xmlns:a16="http://schemas.microsoft.com/office/drawing/2014/main" val="487915974"/>
                    </a:ext>
                  </a:extLst>
                </a:gridCol>
                <a:gridCol w="5240777">
                  <a:extLst>
                    <a:ext uri="{9D8B030D-6E8A-4147-A177-3AD203B41FA5}">
                      <a16:colId xmlns:a16="http://schemas.microsoft.com/office/drawing/2014/main" val="4094487196"/>
                    </a:ext>
                  </a:extLst>
                </a:gridCol>
              </a:tblGrid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Revisión de los objetivos de la estrategia de focalización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207777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Resultados de entrevistas y documentación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49339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[Otros puntos de la agenda]</a:t>
                      </a:r>
                      <a:endParaRPr lang="en-US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233517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[Otros puntos de la agenda]</a:t>
                      </a:r>
                      <a:endParaRPr lang="en-US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9521185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Próximos pasos y preguntas y respuestas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603604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F823F3DE-AE31-4C9E-8F19-ABA1BA943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C4F818-6B7D-4EE0-B264-F54F9C997263}"/>
              </a:ext>
            </a:extLst>
          </p:cNvPr>
          <p:cNvSpPr txBox="1"/>
          <p:nvPr/>
        </p:nvSpPr>
        <p:spPr>
          <a:xfrm>
            <a:off x="2000116" y="-582216"/>
            <a:ext cx="10191884" cy="461665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  El enlace de la foto preseleccionada está en la diapositiva 1. La agenda de la derecha es una mesa.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4CD266-A97F-2E1D-4823-0DF7F9F28821}"/>
              </a:ext>
            </a:extLst>
          </p:cNvPr>
          <p:cNvSpPr/>
          <p:nvPr/>
        </p:nvSpPr>
        <p:spPr>
          <a:xfrm rot="16200000">
            <a:off x="4471037" y="5800139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©WFP/Rein Skullerud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32FA8B-7876-492A-3B7A-8C1E7ABD0AE4}"/>
              </a:ext>
            </a:extLst>
          </p:cNvPr>
          <p:cNvSpPr/>
          <p:nvPr/>
        </p:nvSpPr>
        <p:spPr>
          <a:xfrm>
            <a:off x="0" y="0"/>
            <a:ext cx="530710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501518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796C6-42FF-D1A0-F286-7D292D15D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06C4D0-00CB-EF65-434E-634F64187A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02C53F-D9E1-6E62-CE8E-2A63B10DF617}"/>
              </a:ext>
            </a:extLst>
          </p:cNvPr>
          <p:cNvSpPr txBox="1"/>
          <p:nvPr/>
        </p:nvSpPr>
        <p:spPr>
          <a:xfrm>
            <a:off x="3578032" y="2890391"/>
            <a:ext cx="503948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Revisión de los objetivos de la estrategia de focalización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AA3DC-8F5D-13B8-F46D-BF4E62FBC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1513AA-70C0-2F69-EB23-DEDED1331BB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lang="en-US" sz="1200" noProof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noProof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3018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E88CC-2A34-2085-FD05-F41592794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6636F64-D59C-7B0A-B2BC-69F24071D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EB7267-1E53-FF46-6E0D-F476BD4FF473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5C47D-58AB-A5F2-5DDE-C1426587F2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Estructura de documentación de la CO para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48609A7-C279-262D-B849-FDADAA79B88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882AC4-734D-855B-F862-B1D24ACCF1B9}"/>
              </a:ext>
            </a:extLst>
          </p:cNvPr>
          <p:cNvSpPr/>
          <p:nvPr/>
        </p:nvSpPr>
        <p:spPr>
          <a:xfrm>
            <a:off x="422276" y="1349829"/>
            <a:ext cx="11363961" cy="1066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00"/>
              </a:spcAft>
              <a:defRPr/>
            </a:pPr>
            <a:r>
              <a:rPr lang="es-ES" b="1">
                <a:solidFill>
                  <a:prstClr val="white"/>
                </a:solidFill>
              </a:rPr>
              <a:t>CSP de la Oficina de País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s-ES">
                <a:solidFill>
                  <a:prstClr val="white"/>
                </a:solidFill>
              </a:rPr>
              <a:t>Cómo la oferta programática integrada del WFP pretende apoyar el logro del ODS 2 en la CO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66D45A-62FC-701C-F9B4-1B99E19DE44D}"/>
              </a:ext>
            </a:extLst>
          </p:cNvPr>
          <p:cNvSpPr/>
          <p:nvPr/>
        </p:nvSpPr>
        <p:spPr>
          <a:xfrm>
            <a:off x="422276" y="2606947"/>
            <a:ext cx="11363961" cy="15242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00"/>
              </a:spcAft>
              <a:defRPr/>
            </a:pPr>
            <a:r>
              <a:rPr lang="es-ES" b="1">
                <a:solidFill>
                  <a:prstClr val="white"/>
                </a:solidFill>
              </a:rPr>
              <a:t>Estrategia de Focalización de la [Oficina de País] ([Duración CSP]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s-ES">
                <a:solidFill>
                  <a:prstClr val="white"/>
                </a:solidFill>
              </a:rPr>
              <a:t>¿</a:t>
            </a:r>
            <a:r>
              <a:rPr lang="es-ES" sz="1600">
                <a:solidFill>
                  <a:prstClr val="white"/>
                </a:solidFill>
              </a:rPr>
              <a:t>Cómo operacionalizará el CO las sinergias entre programas mediante la focalización y cómo planea mejorar la precisión de la focalización teniendo en cuenta los riesgos y las posibles decisiones de priorización?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F8EE0B-2C09-1AAE-EA84-D5399C3B81DA}"/>
              </a:ext>
            </a:extLst>
          </p:cNvPr>
          <p:cNvSpPr/>
          <p:nvPr/>
        </p:nvSpPr>
        <p:spPr>
          <a:xfrm>
            <a:off x="431800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00"/>
              </a:spcAft>
              <a:defRPr/>
            </a:pPr>
            <a:r>
              <a:rPr lang="en-US" sz="1400" b="1">
                <a:solidFill>
                  <a:prstClr val="black"/>
                </a:solidFill>
              </a:rPr>
              <a:t>SOPs de </a:t>
            </a:r>
            <a:r>
              <a:rPr lang="en-US" sz="1400" b="1" err="1">
                <a:solidFill>
                  <a:prstClr val="black"/>
                </a:solidFill>
              </a:rPr>
              <a:t>Focalización</a:t>
            </a:r>
            <a:endParaRPr lang="en-US" sz="1400" b="1">
              <a:solidFill>
                <a:prstClr val="black"/>
              </a:solidFill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en-US" sz="1400" b="1" err="1">
                <a:solidFill>
                  <a:prstClr val="black"/>
                </a:solidFill>
              </a:rPr>
              <a:t>Actividad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#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s-ES" sz="1400">
                <a:solidFill>
                  <a:prstClr val="black"/>
                </a:solidFill>
              </a:rPr>
              <a:t>Pasos detallados, roles, responsabilidades, mitigación de riesgos, etc.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855A34-0570-F8C8-49E6-70D64398E7D4}"/>
              </a:ext>
            </a:extLst>
          </p:cNvPr>
          <p:cNvSpPr/>
          <p:nvPr/>
        </p:nvSpPr>
        <p:spPr>
          <a:xfrm>
            <a:off x="3342715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00"/>
              </a:spcAft>
              <a:defRPr/>
            </a:pPr>
            <a:r>
              <a:rPr lang="en-US" sz="1400" b="1">
                <a:solidFill>
                  <a:prstClr val="black"/>
                </a:solidFill>
              </a:rPr>
              <a:t>SOPs de </a:t>
            </a:r>
            <a:r>
              <a:rPr lang="en-US" sz="1400" b="1" err="1">
                <a:solidFill>
                  <a:prstClr val="black"/>
                </a:solidFill>
              </a:rPr>
              <a:t>Focalización</a:t>
            </a:r>
            <a:endParaRPr lang="en-US" sz="1400" b="1">
              <a:solidFill>
                <a:prstClr val="black"/>
              </a:solidFill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en-US" sz="1400" b="1" err="1">
                <a:solidFill>
                  <a:prstClr val="black"/>
                </a:solidFill>
              </a:rPr>
              <a:t>Actividad</a:t>
            </a:r>
            <a:r>
              <a:rPr lang="en-US" sz="1400" b="1">
                <a:solidFill>
                  <a:prstClr val="black"/>
                </a:solidFill>
              </a:rPr>
              <a:t> #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s-ES" sz="1400">
                <a:solidFill>
                  <a:prstClr val="black"/>
                </a:solidFill>
              </a:rPr>
              <a:t>Pasos detallados, roles, responsabilidades, mitigación de riesgos, etc.</a:t>
            </a:r>
            <a:endParaRPr lang="en-US" sz="1400" b="1">
              <a:solidFill>
                <a:prstClr val="black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95563A-D3F3-C67B-DA1B-8C9105248725}"/>
              </a:ext>
            </a:extLst>
          </p:cNvPr>
          <p:cNvSpPr/>
          <p:nvPr/>
        </p:nvSpPr>
        <p:spPr>
          <a:xfrm>
            <a:off x="6253630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00"/>
              </a:spcAft>
              <a:defRPr/>
            </a:pPr>
            <a:r>
              <a:rPr lang="en-US" sz="1400" b="1">
                <a:solidFill>
                  <a:prstClr val="black"/>
                </a:solidFill>
              </a:rPr>
              <a:t>SOPs de </a:t>
            </a:r>
            <a:r>
              <a:rPr lang="en-US" sz="1400" b="1" err="1">
                <a:solidFill>
                  <a:prstClr val="black"/>
                </a:solidFill>
              </a:rPr>
              <a:t>Focalización</a:t>
            </a:r>
            <a:endParaRPr lang="en-US" sz="1400" b="1">
              <a:solidFill>
                <a:prstClr val="black"/>
              </a:solidFill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en-US" sz="1400" b="1" err="1">
                <a:solidFill>
                  <a:prstClr val="black"/>
                </a:solidFill>
              </a:rPr>
              <a:t>Actividad</a:t>
            </a:r>
            <a:r>
              <a:rPr lang="en-US" sz="1400" b="1">
                <a:solidFill>
                  <a:prstClr val="black"/>
                </a:solidFill>
              </a:rPr>
              <a:t> #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s-ES" sz="1400">
                <a:solidFill>
                  <a:prstClr val="black"/>
                </a:solidFill>
              </a:rPr>
              <a:t>Pasos detallados, roles, responsabilidades, mitigación de riesgos, etc.</a:t>
            </a:r>
            <a:endParaRPr lang="en-US" sz="1400" b="1">
              <a:solidFill>
                <a:prstClr val="black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641CA8-6D59-2EF9-D1EE-ADDFF5FA6A92}"/>
              </a:ext>
            </a:extLst>
          </p:cNvPr>
          <p:cNvSpPr/>
          <p:nvPr/>
        </p:nvSpPr>
        <p:spPr>
          <a:xfrm>
            <a:off x="9164544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00"/>
              </a:spcAft>
              <a:defRPr/>
            </a:pPr>
            <a:r>
              <a:rPr lang="en-US" sz="1400" b="1">
                <a:solidFill>
                  <a:prstClr val="black"/>
                </a:solidFill>
              </a:rPr>
              <a:t>SOPs de </a:t>
            </a:r>
            <a:r>
              <a:rPr lang="en-US" sz="1400" b="1" err="1">
                <a:solidFill>
                  <a:prstClr val="black"/>
                </a:solidFill>
              </a:rPr>
              <a:t>Focalización</a:t>
            </a:r>
            <a:endParaRPr lang="en-US" sz="1400" b="1">
              <a:solidFill>
                <a:prstClr val="black"/>
              </a:solidFill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en-US" sz="1400" b="1" err="1">
                <a:solidFill>
                  <a:prstClr val="black"/>
                </a:solidFill>
              </a:rPr>
              <a:t>Actividad</a:t>
            </a:r>
            <a:r>
              <a:rPr lang="en-US" sz="1400" b="1">
                <a:solidFill>
                  <a:prstClr val="black"/>
                </a:solidFill>
              </a:rPr>
              <a:t> #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s-ES" sz="1400">
                <a:solidFill>
                  <a:prstClr val="black"/>
                </a:solidFill>
              </a:rPr>
              <a:t>Pasos detallados, roles, responsabilidades, mitigación de riesgos, etc.</a:t>
            </a:r>
            <a:endParaRPr lang="en-US" sz="1400" b="1">
              <a:solidFill>
                <a:prstClr val="black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F37915-CB6D-C1CB-E27A-68CA5CA0ECCF}"/>
              </a:ext>
            </a:extLst>
          </p:cNvPr>
          <p:cNvSpPr/>
          <p:nvPr/>
        </p:nvSpPr>
        <p:spPr>
          <a:xfrm>
            <a:off x="9099029" y="2606947"/>
            <a:ext cx="2687209" cy="2333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ES" sz="1400" b="1">
                <a:solidFill>
                  <a:prstClr val="white"/>
                </a:solidFill>
              </a:rPr>
              <a:t>No completado – Hito #4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74058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9905D-813A-A466-2F6F-D932C5815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AD62A-3E42-AFF2-08DD-3BCC3A0447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D80F75-A211-A059-4117-DE5C8DE90ECE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E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 libre de cambiar los colores a cualquiera de los colores corporativos del WFP (ver recuadro a la izquierda).</a:t>
            </a:r>
            <a:endParaRPr kumimoji="0" lang="en-US" sz="120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292E9B-435E-A60E-6437-62AA8194E8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7671CE-483B-5EBB-2FB3-E6A33DCB50BB}"/>
              </a:ext>
            </a:extLst>
          </p:cNvPr>
          <p:cNvSpPr/>
          <p:nvPr/>
        </p:nvSpPr>
        <p:spPr>
          <a:xfrm>
            <a:off x="422276" y="1173561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D35027F-CDEA-8136-D4B9-5B82094914E7}"/>
              </a:ext>
            </a:extLst>
          </p:cNvPr>
          <p:cNvSpPr/>
          <p:nvPr/>
        </p:nvSpPr>
        <p:spPr>
          <a:xfrm>
            <a:off x="5301465" y="1173561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¿En qué contexto se implementan los programas del WFP?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4B252C9-61F6-CDC0-FDB1-F505FA7269C1}"/>
              </a:ext>
            </a:extLst>
          </p:cNvPr>
          <p:cNvSpPr/>
          <p:nvPr/>
        </p:nvSpPr>
        <p:spPr>
          <a:xfrm>
            <a:off x="422276" y="1727779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353BB0-92AA-6E8D-BE4A-A2A27BB66215}"/>
              </a:ext>
            </a:extLst>
          </p:cNvPr>
          <p:cNvSpPr/>
          <p:nvPr/>
        </p:nvSpPr>
        <p:spPr>
          <a:xfrm>
            <a:off x="5301465" y="1727779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marco de vulnerabilidad utiliza cada programa?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DA9973D-7827-2407-900C-905F0B3BC14C}"/>
              </a:ext>
            </a:extLst>
          </p:cNvPr>
          <p:cNvSpPr/>
          <p:nvPr/>
        </p:nvSpPr>
        <p:spPr>
          <a:xfrm>
            <a:off x="422276" y="2281997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F5FEA6-CDDD-DD24-2681-A1E154588790}"/>
              </a:ext>
            </a:extLst>
          </p:cNvPr>
          <p:cNvSpPr/>
          <p:nvPr/>
        </p:nvSpPr>
        <p:spPr>
          <a:xfrm>
            <a:off x="5301465" y="2281997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interactúan los programas de los socios con los de WFP?
¿Puede la focalización aprovechar sinergias en los marcos de vulnerabilidades?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435160-7CAD-22CE-6360-995FB7D9DF38}"/>
              </a:ext>
            </a:extLst>
          </p:cNvPr>
          <p:cNvSpPr/>
          <p:nvPr/>
        </p:nvSpPr>
        <p:spPr>
          <a:xfrm>
            <a:off x="422276" y="2836215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A0A7DA6-9EB5-9D6B-8B0D-28A4520CA022}"/>
              </a:ext>
            </a:extLst>
          </p:cNvPr>
          <p:cNvSpPr/>
          <p:nvPr/>
        </p:nvSpPr>
        <p:spPr>
          <a:xfrm>
            <a:off x="5301465" y="2836215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mecanismo de coordinación (interno/externo) se utilizará para asegurar que las decisiones estén alineadas con la estrategia?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1879A8D-C9D7-CE61-1594-6C0E80110158}"/>
              </a:ext>
            </a:extLst>
          </p:cNvPr>
          <p:cNvSpPr/>
          <p:nvPr/>
        </p:nvSpPr>
        <p:spPr>
          <a:xfrm>
            <a:off x="422276" y="3390433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 noProof="0"/>
              <a:t>(a</a:t>
            </a:r>
            <a:r>
              <a:rPr lang="en-US" sz="1100" err="1"/>
              <a:t>lto</a:t>
            </a:r>
            <a:r>
              <a:rPr lang="en-US" sz="1100"/>
              <a:t> </a:t>
            </a:r>
            <a:r>
              <a:rPr lang="en-US" sz="1100" err="1"/>
              <a:t>nivel</a:t>
            </a:r>
            <a:r>
              <a:rPr lang="en-US" sz="1100" noProof="0"/>
              <a:t>)</a:t>
            </a:r>
            <a:endParaRPr lang="en-US" sz="1400" noProof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74C7992-B269-7A4D-F5CD-785C917D9855}"/>
              </a:ext>
            </a:extLst>
          </p:cNvPr>
          <p:cNvSpPr/>
          <p:nvPr/>
        </p:nvSpPr>
        <p:spPr>
          <a:xfrm>
            <a:off x="5301465" y="3390433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datos se utilizarán para diseñar y actualizar la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B6C65A3-F989-F233-5C02-7A9BFE813332}"/>
              </a:ext>
            </a:extLst>
          </p:cNvPr>
          <p:cNvSpPr/>
          <p:nvPr/>
        </p:nvSpPr>
        <p:spPr>
          <a:xfrm>
            <a:off x="422276" y="3944651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A65F2D-BEF9-B3D6-B3C3-13960D82FF89}"/>
              </a:ext>
            </a:extLst>
          </p:cNvPr>
          <p:cNvSpPr/>
          <p:nvPr/>
        </p:nvSpPr>
        <p:spPr>
          <a:xfrm>
            <a:off x="5301465" y="3944651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método de focalización parece más apropiado (por programa/actividad)?
¿Cómo involucraremos a las comunidades para el diseño?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65C2451-3B34-0FFE-79F6-F0D9BE1A54C5}"/>
              </a:ext>
            </a:extLst>
          </p:cNvPr>
          <p:cNvSpPr/>
          <p:nvPr/>
        </p:nvSpPr>
        <p:spPr>
          <a:xfrm>
            <a:off x="422276" y="4498869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16F7A7-52AB-5A88-EC30-F3EAB95C46D6}"/>
              </a:ext>
            </a:extLst>
          </p:cNvPr>
          <p:cNvSpPr/>
          <p:nvPr/>
        </p:nvSpPr>
        <p:spPr>
          <a:xfrm>
            <a:off x="5301465" y="4498869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registraremos y verificaremos a los beneficiarios de nuestros programas?
¿Cómo involucraremos a las comunidades (CFM, apelaciones)?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5F7EE22-44B5-8319-6678-81F0246D5CDF}"/>
              </a:ext>
            </a:extLst>
          </p:cNvPr>
          <p:cNvSpPr/>
          <p:nvPr/>
        </p:nvSpPr>
        <p:spPr>
          <a:xfrm>
            <a:off x="422276" y="5053087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8B118AF-B8CB-1DCC-FD6D-4A8492C78BD6}"/>
              </a:ext>
            </a:extLst>
          </p:cNvPr>
          <p:cNvSpPr/>
          <p:nvPr/>
        </p:nvSpPr>
        <p:spPr>
          <a:xfrm>
            <a:off x="5301465" y="5053087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daremos seguimiento a los errores y riesgos de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F759FE-8CCB-B99F-A968-C2D5B7FD794F}"/>
              </a:ext>
            </a:extLst>
          </p:cNvPr>
          <p:cNvSpPr/>
          <p:nvPr/>
        </p:nvSpPr>
        <p:spPr>
          <a:xfrm>
            <a:off x="422276" y="6161527"/>
            <a:ext cx="4632609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46ABABE-E39D-2A69-5CA8-BEABC2FFD8E0}"/>
              </a:ext>
            </a:extLst>
          </p:cNvPr>
          <p:cNvSpPr/>
          <p:nvPr/>
        </p:nvSpPr>
        <p:spPr>
          <a:xfrm>
            <a:off x="5301465" y="6161527"/>
            <a:ext cx="6468261" cy="477088"/>
          </a:xfrm>
          <a:prstGeom prst="rect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mejoras deberán integrarse en nuestro actual sistema de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E52F69F-9958-D39E-0380-56F6B2019E3E}"/>
              </a:ext>
            </a:extLst>
          </p:cNvPr>
          <p:cNvSpPr/>
          <p:nvPr/>
        </p:nvSpPr>
        <p:spPr>
          <a:xfrm>
            <a:off x="422276" y="5607305"/>
            <a:ext cx="4632609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2615CFF-AE9A-D622-0E7F-737513A2D303}"/>
              </a:ext>
            </a:extLst>
          </p:cNvPr>
          <p:cNvSpPr/>
          <p:nvPr/>
        </p:nvSpPr>
        <p:spPr>
          <a:xfrm>
            <a:off x="5301465" y="5607305"/>
            <a:ext cx="6468261" cy="477088"/>
          </a:xfrm>
          <a:prstGeom prst="rect">
            <a:avLst/>
          </a:prstGeom>
          <a:noFill/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¿Quiénes son los actores interesados en nuestras decisiones de focalización?
¿Cuáles son los riesgos en torno a los enfoques de focalización propuestos?</a:t>
            </a:r>
            <a:endParaRPr lang="en-US" sz="1200" noProof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6311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2083A-AFC8-9749-D8B8-89E31DECF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C1EE8D4-0DBE-C48F-A38B-B3BBDFF15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A2944D-07B2-FF00-609B-38374D8A603A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11AF91-8664-A032-4F65-0B294D0922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Fuentes de información para crear la estrategia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0065565-A2D3-EEE2-7F87-8A19E354363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5C76CEE-ED5F-25CB-AEBD-B6C684B6539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0B5E121-1614-1E34-5D4A-C35B24D7C26A}"/>
              </a:ext>
            </a:extLst>
          </p:cNvPr>
          <p:cNvSpPr/>
          <p:nvPr/>
        </p:nvSpPr>
        <p:spPr>
          <a:xfrm>
            <a:off x="1660642" y="1639011"/>
            <a:ext cx="1217066" cy="12170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3E5DF84-0EA0-9764-094F-E5968AC657AE}"/>
              </a:ext>
            </a:extLst>
          </p:cNvPr>
          <p:cNvSpPr/>
          <p:nvPr/>
        </p:nvSpPr>
        <p:spPr>
          <a:xfrm>
            <a:off x="5487467" y="1639011"/>
            <a:ext cx="1217066" cy="12170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69127F2-B6FC-9DE1-31D1-942711F9A5C5}"/>
              </a:ext>
            </a:extLst>
          </p:cNvPr>
          <p:cNvSpPr/>
          <p:nvPr/>
        </p:nvSpPr>
        <p:spPr>
          <a:xfrm>
            <a:off x="9311097" y="1639011"/>
            <a:ext cx="1217066" cy="121706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5F3148-CF86-56F3-FA7F-B16D9DA0CFBA}"/>
              </a:ext>
            </a:extLst>
          </p:cNvPr>
          <p:cNvSpPr/>
          <p:nvPr/>
        </p:nvSpPr>
        <p:spPr>
          <a:xfrm>
            <a:off x="782621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spcAft>
                <a:spcPts val="600"/>
              </a:spcAft>
              <a:defRPr/>
            </a:pPr>
            <a:r>
              <a:rPr lang="en-US" sz="1600" b="1" err="1">
                <a:solidFill>
                  <a:prstClr val="black"/>
                </a:solidFill>
              </a:rPr>
              <a:t>Documentación</a:t>
            </a:r>
            <a:r>
              <a:rPr lang="en-US" sz="1600" b="1">
                <a:solidFill>
                  <a:prstClr val="black"/>
                </a:solidFill>
              </a:rPr>
              <a:t> </a:t>
            </a:r>
            <a:r>
              <a:rPr lang="en-US" sz="1600" b="1" err="1">
                <a:solidFill>
                  <a:prstClr val="black"/>
                </a:solidFill>
              </a:rPr>
              <a:t>existente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3CF5DD-F1E9-FCCB-3C86-2B441B341F0A}"/>
              </a:ext>
            </a:extLst>
          </p:cNvPr>
          <p:cNvSpPr/>
          <p:nvPr/>
        </p:nvSpPr>
        <p:spPr>
          <a:xfrm>
            <a:off x="4616409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spcAft>
                <a:spcPts val="600"/>
              </a:spcAft>
              <a:defRPr/>
            </a:pPr>
            <a:r>
              <a:rPr lang="en-US" sz="1600" b="1" err="1">
                <a:solidFill>
                  <a:prstClr val="black"/>
                </a:solidFill>
              </a:rPr>
              <a:t>Entrevistas</a:t>
            </a:r>
            <a:r>
              <a:rPr lang="en-US" sz="1600" b="1">
                <a:solidFill>
                  <a:prstClr val="black"/>
                </a:solidFill>
              </a:rPr>
              <a:t> con </a:t>
            </a:r>
            <a:r>
              <a:rPr lang="en-US" sz="1600" b="1" err="1">
                <a:solidFill>
                  <a:prstClr val="black"/>
                </a:solidFill>
              </a:rPr>
              <a:t>funciones</a:t>
            </a:r>
            <a:r>
              <a:rPr lang="en-US" sz="1600" b="1">
                <a:solidFill>
                  <a:prstClr val="black"/>
                </a:solidFill>
              </a:rPr>
              <a:t> clave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EA52C1-46CD-1C5F-B12B-E62674814B55}"/>
              </a:ext>
            </a:extLst>
          </p:cNvPr>
          <p:cNvSpPr/>
          <p:nvPr/>
        </p:nvSpPr>
        <p:spPr>
          <a:xfrm>
            <a:off x="8429881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spcAft>
                <a:spcPts val="600"/>
              </a:spcAft>
              <a:defRPr/>
            </a:pPr>
            <a:r>
              <a:rPr lang="en-US" sz="1600" b="1">
                <a:solidFill>
                  <a:prstClr val="black"/>
                </a:solidFill>
              </a:rPr>
              <a:t>Visitas de campo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016533-5DB8-A360-B472-774536A8FC2B}"/>
              </a:ext>
            </a:extLst>
          </p:cNvPr>
          <p:cNvSpPr/>
          <p:nvPr/>
        </p:nvSpPr>
        <p:spPr>
          <a:xfrm>
            <a:off x="782621" y="4026467"/>
            <a:ext cx="3690227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s-ES" sz="1200">
                <a:solidFill>
                  <a:prstClr val="black"/>
                </a:solidFill>
              </a:rPr>
              <a:t>CSP
</a:t>
            </a:r>
            <a:r>
              <a:rPr lang="es-ES" sz="1200" err="1">
                <a:solidFill>
                  <a:prstClr val="black"/>
                </a:solidFill>
              </a:rPr>
              <a:t>SOPs</a:t>
            </a:r>
            <a:r>
              <a:rPr lang="es-ES" sz="1200">
                <a:solidFill>
                  <a:prstClr val="black"/>
                </a:solidFill>
              </a:rPr>
              <a:t> (focalización, CFM, IDM)
Estrategia de Participación Comunitaria
Análisis reciente/Informes CFM
Herramienta de Simulación de Costes AME
Documentación de socios
Registro de Riesgos de la CO
Resultados de la auditoría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61B52B-8272-7009-9EA0-3E8AA04E9074}"/>
              </a:ext>
            </a:extLst>
          </p:cNvPr>
          <p:cNvSpPr/>
          <p:nvPr/>
        </p:nvSpPr>
        <p:spPr>
          <a:xfrm>
            <a:off x="4616409" y="4026467"/>
            <a:ext cx="3690227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s-ES" sz="1200">
                <a:solidFill>
                  <a:prstClr val="black"/>
                </a:solidFill>
              </a:rPr>
              <a:t>Gerencia
Jefe/a de Programa
RAM (VAM, Monitoreo y CFM)
Gerentes de SO/Actividades
Jefe/a de Oficinas de Campo/</a:t>
            </a:r>
            <a:r>
              <a:rPr lang="es-ES" sz="1200" err="1">
                <a:solidFill>
                  <a:prstClr val="black"/>
                </a:solidFill>
              </a:rPr>
              <a:t>Suboficinas</a:t>
            </a:r>
            <a:r>
              <a:rPr lang="es-ES" sz="1200">
                <a:solidFill>
                  <a:prstClr val="black"/>
                </a:solidFill>
              </a:rPr>
              <a:t>
Expertos funcionales transversales (GPI, sensibilidad al conflicto, etc.)
IDM/TEC
BPU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056352-B649-6007-1DD8-30E4A536E1F5}"/>
              </a:ext>
            </a:extLst>
          </p:cNvPr>
          <p:cNvSpPr/>
          <p:nvPr/>
        </p:nvSpPr>
        <p:spPr>
          <a:xfrm>
            <a:off x="8429881" y="4026467"/>
            <a:ext cx="3358257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s-ES" sz="1200">
                <a:solidFill>
                  <a:prstClr val="black"/>
                </a:solidFill>
              </a:rPr>
              <a:t>Contextualización de la estrategia
Entrevistas con socios (si es posible)
Entrevistas con beneficiarios (si es posible)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pic>
        <p:nvPicPr>
          <p:cNvPr id="38" name="Graphic 37" descr="Folder Search with solid fill">
            <a:extLst>
              <a:ext uri="{FF2B5EF4-FFF2-40B4-BE49-F238E27FC236}">
                <a16:creationId xmlns:a16="http://schemas.microsoft.com/office/drawing/2014/main" id="{DDF8BF05-61C9-27A3-1CD5-A2E3BE4FD2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15400" y="1813940"/>
            <a:ext cx="914400" cy="914400"/>
          </a:xfrm>
          <a:prstGeom prst="rect">
            <a:avLst/>
          </a:prstGeom>
        </p:spPr>
      </p:pic>
      <p:pic>
        <p:nvPicPr>
          <p:cNvPr id="40" name="Graphic 39" descr="Customer review with solid fill">
            <a:extLst>
              <a:ext uri="{FF2B5EF4-FFF2-40B4-BE49-F238E27FC236}">
                <a16:creationId xmlns:a16="http://schemas.microsoft.com/office/drawing/2014/main" id="{F87C4282-60E6-66F6-F3E5-B0D39F6F2F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38800" y="1813940"/>
            <a:ext cx="914400" cy="914400"/>
          </a:xfrm>
          <a:prstGeom prst="rect">
            <a:avLst/>
          </a:prstGeom>
        </p:spPr>
      </p:pic>
      <p:pic>
        <p:nvPicPr>
          <p:cNvPr id="42" name="Graphic 41" descr="Map with pin with solid fill">
            <a:extLst>
              <a:ext uri="{FF2B5EF4-FFF2-40B4-BE49-F238E27FC236}">
                <a16:creationId xmlns:a16="http://schemas.microsoft.com/office/drawing/2014/main" id="{E3A6EB62-59DF-E693-DB0D-243091CEA0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62200" y="181394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7833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3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F788B-54A5-D253-3A81-CDC01469F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2BD80B-8F76-9BCB-A6B5-2AD5ECBCF87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1396E3-D767-A163-78E6-09D8435F8E1F}"/>
              </a:ext>
            </a:extLst>
          </p:cNvPr>
          <p:cNvSpPr txBox="1"/>
          <p:nvPr/>
        </p:nvSpPr>
        <p:spPr>
          <a:xfrm>
            <a:off x="3578032" y="2890391"/>
            <a:ext cx="503948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Resultados de entrevistas y documentación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E6A1D4-C314-03BD-E9C9-6F2DD1D9CF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8A5C9A-CBD9-9CC9-B5A5-2895EF868AC2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lang="en-US" sz="1200" noProof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noProof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0035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0469F1-371B-DF7F-1420-DEC86B681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4DE6BDF-4902-38E0-9475-F49D981FA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9DE5FC2-A7F8-A4B4-10AB-9900A478F156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E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 libre de cambiar los colores a cualquiera de los colores corporativos del WFP (ver recuadro a la izquierda).</a:t>
            </a:r>
            <a:endParaRPr kumimoji="0" lang="en-US" sz="120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A1D2E1-8D46-F777-00DB-43BFF894C7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6D628FD-8F81-B0FC-ED7E-3EFB9F70D81D}"/>
              </a:ext>
            </a:extLst>
          </p:cNvPr>
          <p:cNvSpPr/>
          <p:nvPr/>
        </p:nvSpPr>
        <p:spPr>
          <a:xfrm>
            <a:off x="422276" y="1173561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C6EEB7B-65F1-079D-1BD2-53D5C0F19316}"/>
              </a:ext>
            </a:extLst>
          </p:cNvPr>
          <p:cNvSpPr/>
          <p:nvPr/>
        </p:nvSpPr>
        <p:spPr>
          <a:xfrm>
            <a:off x="5301465" y="1173561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¿En qué contexto se implementan los programas del WFP?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CB3F4AD-21FB-A0BF-EFC7-49E637C2818F}"/>
              </a:ext>
            </a:extLst>
          </p:cNvPr>
          <p:cNvSpPr/>
          <p:nvPr/>
        </p:nvSpPr>
        <p:spPr>
          <a:xfrm>
            <a:off x="422276" y="1727779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39B23FE-2A81-F97D-9EB0-E3D4A8CFC846}"/>
              </a:ext>
            </a:extLst>
          </p:cNvPr>
          <p:cNvSpPr/>
          <p:nvPr/>
        </p:nvSpPr>
        <p:spPr>
          <a:xfrm>
            <a:off x="5301465" y="1727779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marco de vulnerabilidad utiliza cada programa?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3AE13ED-F969-786A-351F-91E8098CB38C}"/>
              </a:ext>
            </a:extLst>
          </p:cNvPr>
          <p:cNvSpPr/>
          <p:nvPr/>
        </p:nvSpPr>
        <p:spPr>
          <a:xfrm>
            <a:off x="422276" y="2281997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517C9D-C2C9-AEE0-3D3C-26AB7135A363}"/>
              </a:ext>
            </a:extLst>
          </p:cNvPr>
          <p:cNvSpPr/>
          <p:nvPr/>
        </p:nvSpPr>
        <p:spPr>
          <a:xfrm>
            <a:off x="5301465" y="2281997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interactúan los programas de los socios con los de WFP?
¿Puede la focalización aprovechar sinergias en los marcos de vulnerabilidades?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74E4472-051C-8E86-8015-181E4316D968}"/>
              </a:ext>
            </a:extLst>
          </p:cNvPr>
          <p:cNvSpPr/>
          <p:nvPr/>
        </p:nvSpPr>
        <p:spPr>
          <a:xfrm>
            <a:off x="422276" y="2836215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4F6619E-990C-7046-EE27-62590AC7196F}"/>
              </a:ext>
            </a:extLst>
          </p:cNvPr>
          <p:cNvSpPr/>
          <p:nvPr/>
        </p:nvSpPr>
        <p:spPr>
          <a:xfrm>
            <a:off x="5301465" y="2836215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mecanismo de coordinación (interno/externo) se utilizará para asegurar que las decisiones estén alineadas con la estrategia?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307F2AD-D3D0-EA82-ECA6-D01FAFB0A1AD}"/>
              </a:ext>
            </a:extLst>
          </p:cNvPr>
          <p:cNvSpPr/>
          <p:nvPr/>
        </p:nvSpPr>
        <p:spPr>
          <a:xfrm>
            <a:off x="422276" y="3390433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 noProof="0"/>
              <a:t>(a</a:t>
            </a:r>
            <a:r>
              <a:rPr lang="en-US" sz="1100" err="1"/>
              <a:t>lto</a:t>
            </a:r>
            <a:r>
              <a:rPr lang="en-US" sz="1100"/>
              <a:t> </a:t>
            </a:r>
            <a:r>
              <a:rPr lang="en-US" sz="1100" err="1"/>
              <a:t>nivel</a:t>
            </a:r>
            <a:r>
              <a:rPr lang="en-US" sz="1100" noProof="0"/>
              <a:t>)</a:t>
            </a:r>
            <a:endParaRPr lang="en-US" sz="1400" noProof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BCB2DD4-7C4B-F33C-7166-A1C4D304D1D4}"/>
              </a:ext>
            </a:extLst>
          </p:cNvPr>
          <p:cNvSpPr/>
          <p:nvPr/>
        </p:nvSpPr>
        <p:spPr>
          <a:xfrm>
            <a:off x="5301465" y="3390433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datos se utilizarán para diseñar y actualizar la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888AE05-337F-A48B-3782-416F86345AB3}"/>
              </a:ext>
            </a:extLst>
          </p:cNvPr>
          <p:cNvSpPr/>
          <p:nvPr/>
        </p:nvSpPr>
        <p:spPr>
          <a:xfrm>
            <a:off x="422276" y="3944651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076F1BE-23D0-C5F0-035F-0B143E84B63E}"/>
              </a:ext>
            </a:extLst>
          </p:cNvPr>
          <p:cNvSpPr/>
          <p:nvPr/>
        </p:nvSpPr>
        <p:spPr>
          <a:xfrm>
            <a:off x="5301465" y="3944651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método de focalización parece más apropiado (por programa/actividad)?
¿Cómo involucraremos a las comunidades para el diseño?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D9E84C3-A69D-00E5-BDD2-7885359F088C}"/>
              </a:ext>
            </a:extLst>
          </p:cNvPr>
          <p:cNvSpPr/>
          <p:nvPr/>
        </p:nvSpPr>
        <p:spPr>
          <a:xfrm>
            <a:off x="422276" y="4498869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7E8DAB6-5F6F-8101-725F-A2379084AEF7}"/>
              </a:ext>
            </a:extLst>
          </p:cNvPr>
          <p:cNvSpPr/>
          <p:nvPr/>
        </p:nvSpPr>
        <p:spPr>
          <a:xfrm>
            <a:off x="5301465" y="4498869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registraremos y verificaremos a los beneficiarios de nuestros programas?
¿Cómo involucraremos a las comunidades (CFM, apelaciones)?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B2F2E89-C962-7898-2B95-88F7FC950381}"/>
              </a:ext>
            </a:extLst>
          </p:cNvPr>
          <p:cNvSpPr/>
          <p:nvPr/>
        </p:nvSpPr>
        <p:spPr>
          <a:xfrm>
            <a:off x="422276" y="5053087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F59786D-BF27-671E-B8A1-BDF6D2D66E6F}"/>
              </a:ext>
            </a:extLst>
          </p:cNvPr>
          <p:cNvSpPr/>
          <p:nvPr/>
        </p:nvSpPr>
        <p:spPr>
          <a:xfrm>
            <a:off x="5301465" y="5053087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daremos seguimiento a los errores y riesgos de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F4DC96A-D9F4-1515-EFB9-7533CC733438}"/>
              </a:ext>
            </a:extLst>
          </p:cNvPr>
          <p:cNvSpPr/>
          <p:nvPr/>
        </p:nvSpPr>
        <p:spPr>
          <a:xfrm>
            <a:off x="422276" y="6161527"/>
            <a:ext cx="4632609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4AEF45A-21AC-1856-8351-1C0A9DDA9CAA}"/>
              </a:ext>
            </a:extLst>
          </p:cNvPr>
          <p:cNvSpPr/>
          <p:nvPr/>
        </p:nvSpPr>
        <p:spPr>
          <a:xfrm>
            <a:off x="5301465" y="6161527"/>
            <a:ext cx="6468261" cy="477088"/>
          </a:xfrm>
          <a:prstGeom prst="rect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mejoras deberán integrarse en nuestro actual sistema de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5C00F89-D1FC-A4A0-34F9-E1C5F81995D2}"/>
              </a:ext>
            </a:extLst>
          </p:cNvPr>
          <p:cNvSpPr/>
          <p:nvPr/>
        </p:nvSpPr>
        <p:spPr>
          <a:xfrm>
            <a:off x="422276" y="5607305"/>
            <a:ext cx="4632609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A6BD5B0-9013-D431-269F-52DB40F5C78C}"/>
              </a:ext>
            </a:extLst>
          </p:cNvPr>
          <p:cNvSpPr/>
          <p:nvPr/>
        </p:nvSpPr>
        <p:spPr>
          <a:xfrm>
            <a:off x="5301465" y="5607305"/>
            <a:ext cx="6468261" cy="477088"/>
          </a:xfrm>
          <a:prstGeom prst="rect">
            <a:avLst/>
          </a:prstGeom>
          <a:noFill/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¿Quiénes son los actores interesados en nuestras decisiones de focalización?
¿Cuáles son los riesgos en torno a los enfoques de focalización propuestos?</a:t>
            </a:r>
            <a:endParaRPr lang="en-US" sz="1200" noProof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566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E88CC-2A34-2085-FD05-F41592794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6636F64-D59C-7B0A-B2BC-69F24071D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EB7267-1E53-FF46-6E0D-F476BD4FF473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5C47D-58AB-A5F2-5DDE-C1426587F2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48609A7-C279-262D-B849-FDADAA79B88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0A3946-9317-F4BA-5530-FABC84C2A928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BC88E4-B36B-3D35-AB37-781A593C657C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43B69E-EDF7-3F4D-3128-134D14FBC6F9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9BFEF40-15F9-1AB9-161F-6B3F06AEA568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4FB2144-CC6B-FC43-09A6-6EF0507BE02D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A61827-A20A-1D92-92E0-EC91E6C21D80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CF3B8DC-6832-1955-BE10-09E3E27E550B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E501500-D5A5-B60F-A356-85F720136A04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397DD38-C539-007E-EA98-FD7E2353FBC7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CFA1266-2350-76AA-16F7-F74FCE3F2FDE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532C2C8-4E6E-8898-E842-162275680C09}"/>
              </a:ext>
            </a:extLst>
          </p:cNvPr>
          <p:cNvSpPr/>
          <p:nvPr/>
        </p:nvSpPr>
        <p:spPr>
          <a:xfrm>
            <a:off x="422277" y="1673675"/>
            <a:ext cx="3334475" cy="496494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57926FE-0D6B-DCD7-B5BF-6F63367FB44F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D9AE92D-1551-36DD-ED98-7CE46F2F7E3E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6463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5A4AC-0C8D-1DF9-51CD-389F21447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EADA1FE-F9BF-C398-9213-B060D1D0D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FEE38B-DE8B-6809-0211-CF98F4F2BF7B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80AC81-A02C-1E94-7CF7-B60E4A36C1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237D6DB-5D0E-72C4-344F-C439EFB614E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7CD84E-CD27-72C7-0A65-8483D06641CE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F2DE47-AEFE-EDA8-89C7-979E279793BA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DD21778-B63D-6B07-998F-9BFF5F41BF84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8C681E8-F4B5-5DAE-5F29-5B4761F20A75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7AF59B3-6301-0CB6-95E4-7E002262AE59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898281B-A0DF-584A-D2BD-833600ACBCE9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71076EB-32A9-898E-FC55-9A85814F5FE8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801A538-4025-D1CB-9DA9-F4DDB145DE65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96BDE07-41E8-3450-38EB-7887C1723DFB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A4555B9-D960-4A7A-FDE5-FBA4B9268D41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9CB1285-D1E5-320D-5D35-60ED38ED2895}"/>
              </a:ext>
            </a:extLst>
          </p:cNvPr>
          <p:cNvSpPr/>
          <p:nvPr/>
        </p:nvSpPr>
        <p:spPr>
          <a:xfrm>
            <a:off x="422276" y="2204866"/>
            <a:ext cx="3334475" cy="4526911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E2CA6F-2D41-4ECE-0BE9-B56E1F0E9B7C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F9627F6-416A-C144-174E-07E1D4910DDE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1A59AF-EADB-2C2B-D80B-5C2858FE7A28}"/>
              </a:ext>
            </a:extLst>
          </p:cNvPr>
          <p:cNvSpPr/>
          <p:nvPr/>
        </p:nvSpPr>
        <p:spPr>
          <a:xfrm>
            <a:off x="258871" y="1090423"/>
            <a:ext cx="3574082" cy="59327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395290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F614D-BE88-1409-62D0-A81565E1D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B0A7E6D-A15B-D07E-C154-F01B7B584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988BC8-E2A0-6AE1-9966-AC101CEA7D29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9730AF-AA1A-B60C-EB08-1172DDA203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920B713-F0DA-F835-AA0B-770ED1ECF4B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E3BB13-002B-2BC8-EC01-962AF4B50971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0FB529-A0D8-0587-BF03-15C3D8D65852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81F9A56-A373-A8D3-AFE2-B377F9A42DB8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65D729-7C93-6B7C-9AA3-3108CD0D76F9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B1ED64A-4B1F-DBD8-9BF1-93CA8DD20E54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E94864-5C4B-D603-4C49-8BB9B9ADFD30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C0AF271-8C42-030A-F1FE-A7BE4D9C2087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60BE4B3-9A07-0D4B-22F5-F2BCE3BD700D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DF918A3-D94A-1EE7-121F-6BF4826066CF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25F5B4C-AD86-2801-7B10-AB01A693C988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08B22FE-6D0A-8106-C013-03F68558E208}"/>
              </a:ext>
            </a:extLst>
          </p:cNvPr>
          <p:cNvSpPr/>
          <p:nvPr/>
        </p:nvSpPr>
        <p:spPr>
          <a:xfrm>
            <a:off x="422277" y="2836213"/>
            <a:ext cx="3334475" cy="38024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3C4F8E3-3DD8-C333-2E7E-F515D96DA9D6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B3C11C9-3C7D-C2A3-3950-2BE90F450ABB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B2312E-931B-1F6E-B1D8-4B6381D4851F}"/>
              </a:ext>
            </a:extLst>
          </p:cNvPr>
          <p:cNvSpPr/>
          <p:nvPr/>
        </p:nvSpPr>
        <p:spPr>
          <a:xfrm>
            <a:off x="258871" y="1090423"/>
            <a:ext cx="3574082" cy="111444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823298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6B4E7-2DD0-E936-929C-7E1B6B62A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93E977-6655-770F-7BB9-61296871C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1098409-C345-A6CC-420D-F924BAF10589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189949-CA22-C1D9-F8EA-158009AFF7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BAB430A-7364-7A0A-267A-BDDF95AC841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8B9EC4-0F27-5A03-081E-F2365580A4CA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6DD067F-7946-36FC-03EF-8B3985B90C58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8D8937D-364B-5996-EB11-DD59C121971C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44B5DF2-4D9A-A086-4292-EDD56A80278A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FC9D19A-2D30-200D-9486-251A72F75A25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5968EE9-BD47-3F87-952B-E0B68A696DD1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375D740-38D4-C3EB-ED3E-DB9FAA58C849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0B67467-B57D-D8D3-98D6-AE1B3FE3C493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537E48B-A06B-22D7-4D18-F01A1F7B302F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8B36F38-42B1-AEF1-87C5-8DF20FC4C1BD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90DE022-96BA-05B5-AF91-6F3AB05AD53B}"/>
              </a:ext>
            </a:extLst>
          </p:cNvPr>
          <p:cNvSpPr/>
          <p:nvPr/>
        </p:nvSpPr>
        <p:spPr>
          <a:xfrm>
            <a:off x="213075" y="3355843"/>
            <a:ext cx="3662239" cy="335885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B55E842-9167-274D-7368-166B1AB082A4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9A400A9-CBB8-574D-1B2A-B1203914B7EB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2B82694-A9AB-9601-A2B3-39D9572417AC}"/>
              </a:ext>
            </a:extLst>
          </p:cNvPr>
          <p:cNvSpPr/>
          <p:nvPr/>
        </p:nvSpPr>
        <p:spPr>
          <a:xfrm>
            <a:off x="213075" y="1123307"/>
            <a:ext cx="3574082" cy="166936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01883171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FE284-A16D-2447-F550-FC154914A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FF11019-56ED-8BD1-A0E9-65C44B4140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C8654F-DDE8-C8C3-60A4-21DC18253926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B9A43-1C5B-76C7-C05B-E8C55B84A8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417A7A0-1FA8-BB80-3FE7-A381993678E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7DE76B-AB7C-8F71-4CA4-B85C93047D82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B002E1-0C51-9A79-9389-3EE9A6DF78B4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D182C26-347B-D905-70FF-3185CA9D7529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45A019-714F-546C-B149-7F8A42E5DE72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6423DBC-DA31-D6B0-8BB8-BEF94828160F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B8367B0-BBE5-C5EC-626A-C51DD42659FC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CD1C345-3014-99AA-C05B-2777B52EFD83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2D67D60-2F70-DE05-2519-2BACCE765209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CE9B5AB-04B5-744F-6B41-938321E33943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049A111-12DA-309F-5F98-69D3139E6E88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57DD2F3-8FB8-3651-49C8-3D053A0F9B1A}"/>
              </a:ext>
            </a:extLst>
          </p:cNvPr>
          <p:cNvSpPr/>
          <p:nvPr/>
        </p:nvSpPr>
        <p:spPr>
          <a:xfrm>
            <a:off x="422277" y="3902110"/>
            <a:ext cx="3472102" cy="2832051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478C19-4783-8B40-9954-06647EACE0BB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845F0A3-B9C9-5B85-50F7-0A132D398CBB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D7F1B7F-8562-DBFD-DD05-C1C9EFED0F69}"/>
              </a:ext>
            </a:extLst>
          </p:cNvPr>
          <p:cNvSpPr/>
          <p:nvPr/>
        </p:nvSpPr>
        <p:spPr>
          <a:xfrm>
            <a:off x="182670" y="1145102"/>
            <a:ext cx="3574082" cy="2210742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436437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3B6E1-E93B-D492-B62D-BAE82313E5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A1D0F4D-E1E3-76CE-86F9-933B7037A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09517FC-5E71-6A30-AA9F-2D12471D8D78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4847C0-68F9-8D52-28D6-C5DEB3EDE6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405EE12-52DF-E651-485D-69913B49D80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C73076-1FDA-F782-194B-A6DA343CCBF0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C5D30AE-91D3-F02B-BA5E-CC2B57047689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EBC38E5-7935-8105-F231-E0BCAE21A418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BC5577-37C1-29E5-3795-1257EAD704E9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3F401D6-B9B9-2A6F-6B75-179D58951D29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2EADF1D-D29F-0B72-8DFD-57E52AD521A5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714671C-2DAC-0641-FF17-B33E2F269B61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ADB483-F4D4-D061-C165-06DDDC691770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B5DB72E-C383-2AB8-1D69-884A96F305CC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75255A1-1C74-FF51-4E4D-20977079D407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A3ED414-03E0-0ACC-2E1E-AA94D6B2DA57}"/>
              </a:ext>
            </a:extLst>
          </p:cNvPr>
          <p:cNvSpPr/>
          <p:nvPr/>
        </p:nvSpPr>
        <p:spPr>
          <a:xfrm>
            <a:off x="334120" y="4433810"/>
            <a:ext cx="3662239" cy="2321832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95DF3EF-CD7D-257C-7021-5490F164429F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9B40C7F-0778-72D3-CC7D-1D277122BAAE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001BBE8-B20B-C547-969D-AB086EF9872A}"/>
              </a:ext>
            </a:extLst>
          </p:cNvPr>
          <p:cNvSpPr/>
          <p:nvPr/>
        </p:nvSpPr>
        <p:spPr>
          <a:xfrm>
            <a:off x="302473" y="900090"/>
            <a:ext cx="3574082" cy="296742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634143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5C9C94-8BE8-BA64-FEF2-32AD0CD279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445C6D5-865B-B085-6EEC-B3DB15693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882C2F-E14B-70D0-A86D-2E940198C68B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179426-80DB-192D-A801-E38871CB0A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7E3DCDB-0D99-B8DC-6460-4B7D1828BDF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A6856D-D24A-E2A5-5A14-1F13527081D1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2DD547-7A4C-A56C-7CAB-E1E63AFBB363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CA167F-F99E-6DA4-502B-5B77A84B8248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DF2F4D-88DC-F7A9-E96F-985725FD957A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E528C42-D891-DC6A-2677-E47329A45691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F893EE-B06D-3F40-790D-D8E6F472895E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EDF9701-99C0-A914-D736-ACE1ECF359D5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DCD5155-A180-B5B7-B74F-A16532204D00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1422612-E4A1-EA67-0B29-72E9457C344C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D39E0C7-6A53-F917-CCCF-253155390C72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1BE04D5-10E5-3469-CC9B-E47828506BEF}"/>
              </a:ext>
            </a:extLst>
          </p:cNvPr>
          <p:cNvSpPr/>
          <p:nvPr/>
        </p:nvSpPr>
        <p:spPr>
          <a:xfrm>
            <a:off x="334120" y="5022289"/>
            <a:ext cx="3662239" cy="181031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B2CEB2D-64E6-526B-FA49-93FCE22767B8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FE22CCB-1C82-52B2-352E-CA9EC9CE3E42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76E0F3A-EF10-64CE-69EA-221FC8A82E2C}"/>
              </a:ext>
            </a:extLst>
          </p:cNvPr>
          <p:cNvSpPr/>
          <p:nvPr/>
        </p:nvSpPr>
        <p:spPr>
          <a:xfrm>
            <a:off x="302473" y="994973"/>
            <a:ext cx="3574082" cy="3457564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218012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72C4D4-C1A7-7601-C0DC-535E53DD8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D6AA0A5-B260-31F3-3C14-B5C190C372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762F13-86D5-50CC-07D9-DE66EF751FEC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9CDD3-E061-9EFE-293D-AE03DEEB6B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3D49641-8139-D75C-FC7A-A66F1E0451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9D4251-5497-9814-92CC-1759FB397A95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A01563-008C-68BB-5F16-B80439617849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88D81B5-DB10-7311-2C31-1033974762FF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120DE01-F64B-74AF-B66C-E64519572058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9CA3ED-A465-02C5-63B2-DCAAD77D66D5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2BD044D-8AD2-4AD7-2F9A-F01587457739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5D0F8FF-34ED-5EAD-32BC-D849BBA00D72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4E445D-0BF1-734D-D289-56EB014F2CBB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044BAAA-85E9-AAC1-9FD7-6AF496F28DDD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BDB75E8-810A-19AA-BBAC-515E472427B7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D7FA4B-889E-85CE-DFE8-46B76E61DE1C}"/>
              </a:ext>
            </a:extLst>
          </p:cNvPr>
          <p:cNvSpPr/>
          <p:nvPr/>
        </p:nvSpPr>
        <p:spPr>
          <a:xfrm>
            <a:off x="334120" y="5557017"/>
            <a:ext cx="3662239" cy="1205449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1F3BEC0-B1CC-E1F9-EAAB-CE220E5D1A9B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B199A88-E2E2-3E37-544E-557462EA7AD5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AF55C9-7FFF-D084-8009-274059917FA2}"/>
              </a:ext>
            </a:extLst>
          </p:cNvPr>
          <p:cNvSpPr/>
          <p:nvPr/>
        </p:nvSpPr>
        <p:spPr>
          <a:xfrm>
            <a:off x="302473" y="994973"/>
            <a:ext cx="3574082" cy="398098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2683808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8DE00-5783-0D4E-869F-592F6B6A8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ADFB4B-E7E5-6AC9-7819-81312B100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05F704-8EFA-8D6B-C7DC-BD7A810C3723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588575-6B04-BEC1-85F0-29BB482F43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8AB37E8-D164-64C4-8471-48FC763BB80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474C3B-8FE4-80CA-2887-524BC665D87F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7728ED-ACAA-C27C-579F-20A57C8FC102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A59124-DAC0-5939-7C6C-7E2E9B59230A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9F90F7E-CA92-AFF0-BAD6-28415CD8C7B0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FC70DC0-EA53-3014-6F6C-FB8B0D02750D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49D9796-B887-D5AC-179B-39542C5A8DDB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8D74259-4B70-ECB3-496D-B23E9F34D034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EB2BC25-56FD-B134-E166-42A0ACBD1915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5C70D33-867C-6B55-88E7-2BC84FA39CE7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B852971-27C2-F2B0-B84C-109FEEE3C77D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F151D4-611D-66DE-B112-55A63C0D216F}"/>
              </a:ext>
            </a:extLst>
          </p:cNvPr>
          <p:cNvSpPr/>
          <p:nvPr/>
        </p:nvSpPr>
        <p:spPr>
          <a:xfrm>
            <a:off x="302473" y="6091477"/>
            <a:ext cx="3662239" cy="67781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3A935A5-9B0B-9D31-4345-E203D9453F08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Resumen del estado actual de esta sección: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</a:rPr>
              <a:t>[</a:t>
            </a:r>
            <a:r>
              <a:rPr lang="en-US" sz="1600" err="1">
                <a:solidFill>
                  <a:schemeClr val="tx1"/>
                </a:solidFill>
              </a:rPr>
              <a:t>Añadir</a:t>
            </a:r>
            <a:r>
              <a:rPr lang="en-US" sz="1600">
                <a:solidFill>
                  <a:schemeClr val="tx1"/>
                </a:solidFill>
              </a:rPr>
              <a:t>]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89551E9-64A0-ACD3-B00A-0BE88ED68431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es-ES" b="1">
                <a:solidFill>
                  <a:srgbClr val="C00000"/>
                </a:solidFill>
              </a:rPr>
              <a:t>Consideraciones estratégicas clave a incluir en esta sección: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noProof="0">
                <a:solidFill>
                  <a:schemeClr val="tx1"/>
                </a:solidFill>
              </a:rPr>
              <a:t>[</a:t>
            </a:r>
            <a:r>
              <a:rPr lang="es-ES">
                <a:solidFill>
                  <a:schemeClr val="tx1"/>
                </a:solidFill>
              </a:rPr>
              <a:t>Añadir hallazgos que puedan influir en cómo cambia la situación actual en la estrategia futura]
[Añadir hallazgos que conllevan riesgos para la focalización]</a:t>
            </a:r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776FF06-27E9-55A9-ECDE-3810806B9611}"/>
              </a:ext>
            </a:extLst>
          </p:cNvPr>
          <p:cNvSpPr/>
          <p:nvPr/>
        </p:nvSpPr>
        <p:spPr>
          <a:xfrm>
            <a:off x="302473" y="994973"/>
            <a:ext cx="3574082" cy="4535202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035113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1FEF3-3107-8282-0E0F-8AE6752E0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CE2B7F8-EA14-E7BD-D5ED-2D91A7424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21CAC2-A73A-3172-007B-71B6C740AF6A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F8B42D-2AF4-C968-49B7-10A3877122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DA30D66-20EC-DDFE-4084-B45D2088240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D7134C-CF2B-825E-D20F-854C67A0D8EF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515375-8B2A-E2E3-A77D-2120A133BABD}"/>
              </a:ext>
            </a:extLst>
          </p:cNvPr>
          <p:cNvSpPr/>
          <p:nvPr/>
        </p:nvSpPr>
        <p:spPr>
          <a:xfrm>
            <a:off x="422277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C3243FD-5C7E-807C-9A85-C55DE1A1CF70}"/>
              </a:ext>
            </a:extLst>
          </p:cNvPr>
          <p:cNvSpPr/>
          <p:nvPr/>
        </p:nvSpPr>
        <p:spPr>
          <a:xfrm>
            <a:off x="422277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B92731-43FD-3856-FEE4-65E1B7D2B28B}"/>
              </a:ext>
            </a:extLst>
          </p:cNvPr>
          <p:cNvSpPr/>
          <p:nvPr/>
        </p:nvSpPr>
        <p:spPr>
          <a:xfrm>
            <a:off x="422277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B54E9D-D126-55E4-4B0F-8163EA953111}"/>
              </a:ext>
            </a:extLst>
          </p:cNvPr>
          <p:cNvSpPr/>
          <p:nvPr/>
        </p:nvSpPr>
        <p:spPr>
          <a:xfrm>
            <a:off x="422277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/>
              <a:t>(alto </a:t>
            </a:r>
            <a:r>
              <a:rPr lang="en-US" sz="1100" err="1"/>
              <a:t>nivel</a:t>
            </a:r>
            <a:r>
              <a:rPr lang="en-US" sz="1100"/>
              <a:t>)</a:t>
            </a:r>
            <a:endParaRPr lang="en-US" sz="1400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9149AB4-56DB-984D-693B-E0067638396B}"/>
              </a:ext>
            </a:extLst>
          </p:cNvPr>
          <p:cNvSpPr/>
          <p:nvPr/>
        </p:nvSpPr>
        <p:spPr>
          <a:xfrm>
            <a:off x="422277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BFD9361-00A9-F00B-8107-73C3D56097CB}"/>
              </a:ext>
            </a:extLst>
          </p:cNvPr>
          <p:cNvSpPr/>
          <p:nvPr/>
        </p:nvSpPr>
        <p:spPr>
          <a:xfrm>
            <a:off x="422277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099E30A-9C7B-065C-C480-7BF9AD61E399}"/>
              </a:ext>
            </a:extLst>
          </p:cNvPr>
          <p:cNvSpPr/>
          <p:nvPr/>
        </p:nvSpPr>
        <p:spPr>
          <a:xfrm>
            <a:off x="422277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</a:t>
            </a:r>
            <a:r>
              <a:rPr lang="en-US" sz="1100">
                <a:solidFill>
                  <a:prstClr val="white"/>
                </a:solidFill>
                <a:latin typeface="Open Sans"/>
              </a:rPr>
              <a:t>a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lto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DAC3653-84F8-3DE5-074F-0287B6286DD4}"/>
              </a:ext>
            </a:extLst>
          </p:cNvPr>
          <p:cNvSpPr/>
          <p:nvPr/>
        </p:nvSpPr>
        <p:spPr>
          <a:xfrm>
            <a:off x="422277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61F1302-8CB6-BF9A-55D1-87586F2A44FD}"/>
              </a:ext>
            </a:extLst>
          </p:cNvPr>
          <p:cNvSpPr/>
          <p:nvPr/>
        </p:nvSpPr>
        <p:spPr>
          <a:xfrm>
            <a:off x="422277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DF69815-D7A8-3E60-83D8-F7A86E165C99}"/>
              </a:ext>
            </a:extLst>
          </p:cNvPr>
          <p:cNvSpPr/>
          <p:nvPr/>
        </p:nvSpPr>
        <p:spPr>
          <a:xfrm>
            <a:off x="302473" y="994973"/>
            <a:ext cx="3574082" cy="508942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7EFB04-18DE-AD29-1FD6-E20A21319C42}"/>
              </a:ext>
            </a:extLst>
          </p:cNvPr>
          <p:cNvSpPr/>
          <p:nvPr/>
        </p:nvSpPr>
        <p:spPr>
          <a:xfrm>
            <a:off x="3996359" y="1173561"/>
            <a:ext cx="7791779" cy="5465054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</a:rPr>
              <a:t>Ya enviado a </a:t>
            </a:r>
            <a:r>
              <a:rPr lang="es-ES" sz="1600" b="1" err="1">
                <a:solidFill>
                  <a:schemeClr val="tx1"/>
                </a:solidFill>
              </a:rPr>
              <a:t>GlobalHQ</a:t>
            </a:r>
            <a:r>
              <a:rPr lang="es-ES" sz="1600" b="1">
                <a:solidFill>
                  <a:schemeClr val="tx1"/>
                </a:solidFill>
              </a:rPr>
              <a:t>, ver la siguiente diapositiva. Cambios que se definirán según la estrategia.</a:t>
            </a:r>
            <a:endParaRPr lang="en-US" sz="1600" noProof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92541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19F1673-30AD-3945-B7AA-19A99FEDE6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Hoja de ruta de Garantía de focalización</a:t>
            </a:r>
            <a:r>
              <a:rPr lang="en-US" noProof="0"/>
              <a:t>| [</a:t>
            </a:r>
            <a:r>
              <a:rPr lang="en-US" err="1">
                <a:highlight>
                  <a:srgbClr val="FFFF00"/>
                </a:highlight>
              </a:rPr>
              <a:t>Oficina</a:t>
            </a:r>
            <a:r>
              <a:rPr lang="en-US">
                <a:highlight>
                  <a:srgbClr val="FFFF00"/>
                </a:highlight>
              </a:rPr>
              <a:t> de País</a:t>
            </a:r>
            <a:r>
              <a:rPr lang="en-US" noProof="0"/>
              <a:t>]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F853913-E14D-3730-34E4-6ED47285E89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19A12B2-D298-4236-2B72-B15BBD519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132252"/>
              </p:ext>
            </p:extLst>
          </p:nvPr>
        </p:nvGraphicFramePr>
        <p:xfrm>
          <a:off x="431800" y="1007350"/>
          <a:ext cx="11473306" cy="544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080">
                  <a:extLst>
                    <a:ext uri="{9D8B030D-6E8A-4147-A177-3AD203B41FA5}">
                      <a16:colId xmlns:a16="http://schemas.microsoft.com/office/drawing/2014/main" val="1214977317"/>
                    </a:ext>
                  </a:extLst>
                </a:gridCol>
                <a:gridCol w="4090739">
                  <a:extLst>
                    <a:ext uri="{9D8B030D-6E8A-4147-A177-3AD203B41FA5}">
                      <a16:colId xmlns:a16="http://schemas.microsoft.com/office/drawing/2014/main" val="3932265679"/>
                    </a:ext>
                  </a:extLst>
                </a:gridCol>
                <a:gridCol w="659331">
                  <a:extLst>
                    <a:ext uri="{9D8B030D-6E8A-4147-A177-3AD203B41FA5}">
                      <a16:colId xmlns:a16="http://schemas.microsoft.com/office/drawing/2014/main" val="88549849"/>
                    </a:ext>
                  </a:extLst>
                </a:gridCol>
                <a:gridCol w="659331">
                  <a:extLst>
                    <a:ext uri="{9D8B030D-6E8A-4147-A177-3AD203B41FA5}">
                      <a16:colId xmlns:a16="http://schemas.microsoft.com/office/drawing/2014/main" val="3285622668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419969511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3038650018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831942866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1246635857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1868351350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3826535420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93235820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1453717585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1266662953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210047502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4232410821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301070121"/>
                    </a:ext>
                  </a:extLst>
                </a:gridCol>
                <a:gridCol w="1315973">
                  <a:extLst>
                    <a:ext uri="{9D8B030D-6E8A-4147-A177-3AD203B41FA5}">
                      <a16:colId xmlns:a16="http://schemas.microsoft.com/office/drawing/2014/main" val="1501340026"/>
                    </a:ext>
                  </a:extLst>
                </a:gridCol>
              </a:tblGrid>
              <a:tr h="280185">
                <a:tc rowSpan="2" gridSpan="2">
                  <a:txBody>
                    <a:bodyPr/>
                    <a:lstStyle/>
                    <a:p>
                      <a:endParaRPr lang="en-US" sz="14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 sz="14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900" noProof="0"/>
                        <a:t>Estado
[</a:t>
                      </a:r>
                      <a:r>
                        <a:rPr lang="en-US" sz="900" noProof="0" err="1"/>
                        <a:t>Fecha</a:t>
                      </a:r>
                      <a:r>
                        <a:rPr lang="en-US" sz="900" noProof="0"/>
                        <a:t>]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800" noProof="0" err="1"/>
                        <a:t>Prioridad</a:t>
                      </a:r>
                      <a:endParaRPr lang="en-US" sz="900" noProof="0"/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Q1 2026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 2026</a:t>
                      </a:r>
                      <a:endParaRPr lang="en-US" sz="200" noProof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Q3 2026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noProof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noProof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Q4 2026</a:t>
                      </a:r>
                      <a:endParaRPr lang="en-US" sz="200" noProof="0"/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noProof="0" err="1"/>
                        <a:t>Funciones</a:t>
                      </a:r>
                      <a:r>
                        <a:rPr lang="en-US" sz="1400" noProof="0"/>
                        <a:t> </a:t>
                      </a:r>
                      <a:r>
                        <a:rPr lang="en-US" sz="1400" noProof="0" err="1"/>
                        <a:t>implicadas</a:t>
                      </a:r>
                      <a:endParaRPr lang="en-US" sz="1400" noProof="0"/>
                    </a:p>
                  </a:txBody>
                  <a:tcPr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2435853"/>
                  </a:ext>
                </a:extLst>
              </a:tr>
              <a:tr h="196129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800" b="1" noProof="0"/>
                    </a:p>
                  </a:txBody>
                  <a:tcPr marL="45720" marR="45720"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JAN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FEB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MAR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TAE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MAY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JUNI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JULI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AUG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SEP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OCT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NOV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DEC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574760"/>
                  </a:ext>
                </a:extLst>
              </a:tr>
              <a:tr h="238157">
                <a:tc gridSpan="17">
                  <a:txBody>
                    <a:bodyPr/>
                    <a:lstStyle/>
                    <a:p>
                      <a:r>
                        <a:rPr lang="es-ES" sz="1100" b="1" noProof="0"/>
                        <a:t>Responsabilidad y gestión de riesgos</a:t>
                      </a:r>
                      <a:endParaRPr lang="en-US" sz="1100" b="1" noProof="0"/>
                    </a:p>
                  </a:txBody>
                  <a:tcPr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90109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14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noProof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en-US" sz="1100" noProof="0" err="1">
                          <a:solidFill>
                            <a:schemeClr val="tx1"/>
                          </a:solidFill>
                        </a:rPr>
                        <a:t>Siguiente</a:t>
                      </a:r>
                      <a:r>
                        <a:rPr lang="en-US" sz="1100" noProof="0">
                          <a:solidFill>
                            <a:schemeClr val="tx1"/>
                          </a:solidFill>
                        </a:rPr>
                        <a:t>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All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81361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15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RAM, Prog., CP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152656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13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en-US" sz="1100" b="0" i="0" u="none" strike="noStrike" kern="0" cap="none" spc="0" normalizeH="0" baseline="0" noProof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Siguiente</a:t>
                      </a: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RAM, Riesgo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748434"/>
                  </a:ext>
                </a:extLst>
              </a:tr>
              <a:tr h="238157">
                <a:tc gridSpan="17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err="1"/>
                        <a:t>Coordinación</a:t>
                      </a:r>
                      <a:r>
                        <a:rPr lang="en-US" sz="1100" b="1" noProof="0"/>
                        <a:t> y </a:t>
                      </a:r>
                      <a:r>
                        <a:rPr lang="en-US" sz="1100" b="1" noProof="0" err="1"/>
                        <a:t>estrategia</a:t>
                      </a:r>
                      <a:endParaRPr lang="en-US" sz="1100" b="1" noProof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i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258729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2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RAM, Prog.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965034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16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RAM, Prog.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276850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11-12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/>
                        <a:t>RAM, BPO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771908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4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en-US" sz="1100" b="0" i="0" u="none" strike="noStrike" kern="0" cap="none" spc="0" normalizeH="0" baseline="0" noProof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Siguiente</a:t>
                      </a: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/>
                        <a:t>All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6548303"/>
                  </a:ext>
                </a:extLst>
              </a:tr>
              <a:tr h="238157">
                <a:tc gridSpan="17">
                  <a:txBody>
                    <a:bodyPr/>
                    <a:lstStyle/>
                    <a:p>
                      <a:pPr algn="l"/>
                      <a:r>
                        <a:rPr lang="en-US" sz="1100" b="1" noProof="0" err="1"/>
                        <a:t>Procedimientos</a:t>
                      </a:r>
                      <a:r>
                        <a:rPr lang="en-US" sz="1100" b="1" noProof="0"/>
                        <a:t> </a:t>
                      </a:r>
                      <a:r>
                        <a:rPr lang="en-US" sz="1100" b="1" noProof="0" err="1"/>
                        <a:t>operativos</a:t>
                      </a:r>
                      <a:r>
                        <a:rPr lang="en-US" sz="1100" b="1" noProof="0"/>
                        <a:t> </a:t>
                      </a:r>
                      <a:r>
                        <a:rPr lang="en-US" sz="1100" b="1" noProof="0" err="1"/>
                        <a:t>estándar</a:t>
                      </a:r>
                      <a:endParaRPr lang="en-US" sz="1100" b="1" noProof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390299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1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RAM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2833967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/>
                        <a:t>6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RAM, IDM, TEC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2665158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>
                          <a:solidFill>
                            <a:sysClr val="windowText" lastClr="000000"/>
                          </a:solidFill>
                        </a:rPr>
                        <a:t>RAM, COM, Prog.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316165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 err="1"/>
                        <a:t>Alianzas</a:t>
                      </a:r>
                      <a:endParaRPr lang="en-US" sz="1100" i="1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6373066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/>
                        <a:t>RAM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4167423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/>
                        <a:t>RAM, Prog.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079542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RAM, CFM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9712347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[Siguiente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/>
                        <a:t>RAM, COM, CFM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0714026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>
                          <a:solidFill>
                            <a:schemeClr val="tx1"/>
                          </a:solidFill>
                        </a:rPr>
                        <a:t>11-12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en-US" sz="1100" b="0" i="0" u="none" strike="noStrike" kern="0" cap="none" spc="0" normalizeH="0" baseline="0" noProof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Siguiente</a:t>
                      </a:r>
                      <a:r>
                        <a:rPr kumimoji="0" lang="en-US" sz="11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 paso]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/>
                        <a:t>RAM, CP man.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8810597"/>
                  </a:ext>
                </a:extLst>
              </a:tr>
            </a:tbl>
          </a:graphicData>
        </a:graphic>
      </p:graphicFrame>
      <p:sp>
        <p:nvSpPr>
          <p:cNvPr id="9" name="Oval 8">
            <a:extLst>
              <a:ext uri="{FF2B5EF4-FFF2-40B4-BE49-F238E27FC236}">
                <a16:creationId xmlns:a16="http://schemas.microsoft.com/office/drawing/2014/main" id="{DD009F7F-007C-6A45-C74D-ABBE4B36A1D0}"/>
              </a:ext>
            </a:extLst>
          </p:cNvPr>
          <p:cNvSpPr/>
          <p:nvPr/>
        </p:nvSpPr>
        <p:spPr>
          <a:xfrm>
            <a:off x="5390147" y="1825926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CB30C6D-192B-8364-5CAF-9053C221401C}"/>
              </a:ext>
            </a:extLst>
          </p:cNvPr>
          <p:cNvSpPr/>
          <p:nvPr/>
        </p:nvSpPr>
        <p:spPr>
          <a:xfrm>
            <a:off x="5390147" y="2087319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46120B6-1638-8163-E0EC-28FCA935BCEB}"/>
              </a:ext>
            </a:extLst>
          </p:cNvPr>
          <p:cNvSpPr/>
          <p:nvPr/>
        </p:nvSpPr>
        <p:spPr>
          <a:xfrm>
            <a:off x="5390147" y="2348711"/>
            <a:ext cx="182880" cy="18288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7B9B951-F19D-C881-0852-C82D497AFC90}"/>
              </a:ext>
            </a:extLst>
          </p:cNvPr>
          <p:cNvSpPr/>
          <p:nvPr/>
        </p:nvSpPr>
        <p:spPr>
          <a:xfrm>
            <a:off x="5390147" y="2861262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648F90B-E306-4B84-638B-A88816161497}"/>
              </a:ext>
            </a:extLst>
          </p:cNvPr>
          <p:cNvSpPr/>
          <p:nvPr/>
        </p:nvSpPr>
        <p:spPr>
          <a:xfrm>
            <a:off x="5390147" y="3119432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B3F9F5-55A5-762D-776D-661CF4C14BE6}"/>
              </a:ext>
            </a:extLst>
          </p:cNvPr>
          <p:cNvSpPr/>
          <p:nvPr/>
        </p:nvSpPr>
        <p:spPr>
          <a:xfrm>
            <a:off x="5390147" y="3377602"/>
            <a:ext cx="182880" cy="18288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D0A275A-FDDF-A973-F161-0C1A74649433}"/>
              </a:ext>
            </a:extLst>
          </p:cNvPr>
          <p:cNvSpPr/>
          <p:nvPr/>
        </p:nvSpPr>
        <p:spPr>
          <a:xfrm>
            <a:off x="5390147" y="3635773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F4DAE39-88CC-B3EB-94C6-899F290E3B3C}"/>
              </a:ext>
            </a:extLst>
          </p:cNvPr>
          <p:cNvSpPr/>
          <p:nvPr/>
        </p:nvSpPr>
        <p:spPr>
          <a:xfrm>
            <a:off x="5390147" y="4157991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86C9295-FB31-0895-AA68-1B02184C9B8A}"/>
              </a:ext>
            </a:extLst>
          </p:cNvPr>
          <p:cNvSpPr/>
          <p:nvPr/>
        </p:nvSpPr>
        <p:spPr>
          <a:xfrm>
            <a:off x="5390147" y="4416922"/>
            <a:ext cx="182880" cy="18288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9323486-BAAE-0D10-6662-5090C8207E71}"/>
              </a:ext>
            </a:extLst>
          </p:cNvPr>
          <p:cNvSpPr/>
          <p:nvPr/>
        </p:nvSpPr>
        <p:spPr>
          <a:xfrm>
            <a:off x="5390147" y="4675853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78919B1-1054-1B6B-22D7-9926C1E3A694}"/>
              </a:ext>
            </a:extLst>
          </p:cNvPr>
          <p:cNvSpPr/>
          <p:nvPr/>
        </p:nvSpPr>
        <p:spPr>
          <a:xfrm>
            <a:off x="5390147" y="4934784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7EAE97A-D926-0762-A3CD-2F3B3FF4FADE}"/>
              </a:ext>
            </a:extLst>
          </p:cNvPr>
          <p:cNvSpPr/>
          <p:nvPr/>
        </p:nvSpPr>
        <p:spPr>
          <a:xfrm>
            <a:off x="5390147" y="5193715"/>
            <a:ext cx="182880" cy="182880"/>
          </a:xfrm>
          <a:prstGeom prst="ellipse">
            <a:avLst/>
          </a:prstGeom>
          <a:solidFill>
            <a:schemeClr val="tx1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8898DAD-1455-35FC-2DC4-C9AD671702B9}"/>
              </a:ext>
            </a:extLst>
          </p:cNvPr>
          <p:cNvSpPr/>
          <p:nvPr/>
        </p:nvSpPr>
        <p:spPr>
          <a:xfrm>
            <a:off x="5390147" y="5452646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BA170E6-1A7D-0FE4-C99C-FAD7B050A00D}"/>
              </a:ext>
            </a:extLst>
          </p:cNvPr>
          <p:cNvSpPr/>
          <p:nvPr/>
        </p:nvSpPr>
        <p:spPr>
          <a:xfrm>
            <a:off x="5390147" y="5711577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82B5590-80E4-235C-94A1-66429BC410CB}"/>
              </a:ext>
            </a:extLst>
          </p:cNvPr>
          <p:cNvSpPr/>
          <p:nvPr/>
        </p:nvSpPr>
        <p:spPr>
          <a:xfrm>
            <a:off x="5390147" y="5970508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5866ECF-6199-42A5-F903-5DFBEED3A9B2}"/>
              </a:ext>
            </a:extLst>
          </p:cNvPr>
          <p:cNvSpPr/>
          <p:nvPr/>
        </p:nvSpPr>
        <p:spPr>
          <a:xfrm>
            <a:off x="5390147" y="6229439"/>
            <a:ext cx="182880" cy="18288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D839CC82-EDF7-ED2D-27D3-B4EF07360CC3}"/>
              </a:ext>
            </a:extLst>
          </p:cNvPr>
          <p:cNvSpPr/>
          <p:nvPr/>
        </p:nvSpPr>
        <p:spPr>
          <a:xfrm>
            <a:off x="657260" y="1393703"/>
            <a:ext cx="256854" cy="8935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E878517D-646B-74BD-6287-5E65E629B73A}"/>
              </a:ext>
            </a:extLst>
          </p:cNvPr>
          <p:cNvSpPr/>
          <p:nvPr/>
        </p:nvSpPr>
        <p:spPr>
          <a:xfrm>
            <a:off x="2034428" y="1393703"/>
            <a:ext cx="256854" cy="8935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98E0D7-3766-808C-BF2E-A36905CABA6A}"/>
              </a:ext>
            </a:extLst>
          </p:cNvPr>
          <p:cNvSpPr/>
          <p:nvPr/>
        </p:nvSpPr>
        <p:spPr>
          <a:xfrm>
            <a:off x="-25972" y="1160340"/>
            <a:ext cx="1880172" cy="233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100" b="1" err="1">
                <a:solidFill>
                  <a:srgbClr val="007DBC"/>
                </a:solidFill>
              </a:rPr>
              <a:t>Índice</a:t>
            </a:r>
            <a:r>
              <a:rPr lang="en-US" sz="1100" b="1">
                <a:solidFill>
                  <a:srgbClr val="007DBC"/>
                </a:solidFill>
              </a:rPr>
              <a:t> de </a:t>
            </a:r>
            <a:r>
              <a:rPr lang="en-US" sz="1100" b="1" err="1">
                <a:solidFill>
                  <a:srgbClr val="007DBC"/>
                </a:solidFill>
              </a:rPr>
              <a:t>referencia</a:t>
            </a: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007DBC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#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EF79F63-4214-3B26-D7A3-0A8340902217}"/>
              </a:ext>
            </a:extLst>
          </p:cNvPr>
          <p:cNvSpPr/>
          <p:nvPr/>
        </p:nvSpPr>
        <p:spPr>
          <a:xfrm>
            <a:off x="1222769" y="1160340"/>
            <a:ext cx="1880172" cy="233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100" b="1" err="1">
                <a:solidFill>
                  <a:srgbClr val="007DBC"/>
                </a:solidFill>
              </a:rPr>
              <a:t>Siguiente</a:t>
            </a:r>
            <a:r>
              <a:rPr lang="en-US" sz="1100" b="1">
                <a:solidFill>
                  <a:srgbClr val="007DBC"/>
                </a:solidFill>
              </a:rPr>
              <a:t> paso</a:t>
            </a:r>
            <a:endParaRPr kumimoji="0" lang="en-US" sz="1100" b="1" i="0" u="none" strike="noStrike" kern="1200" cap="none" spc="0" normalizeH="0" baseline="0" noProof="0">
              <a:ln>
                <a:noFill/>
              </a:ln>
              <a:solidFill>
                <a:srgbClr val="007DBC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6830732-F3CB-E35A-8293-5D4CB5FEA2DC}"/>
              </a:ext>
            </a:extLst>
          </p:cNvPr>
          <p:cNvSpPr/>
          <p:nvPr/>
        </p:nvSpPr>
        <p:spPr>
          <a:xfrm>
            <a:off x="7414517" y="1047"/>
            <a:ext cx="4777483" cy="2409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922955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Example to be modified</a:t>
            </a:r>
          </a:p>
        </p:txBody>
      </p:sp>
    </p:spTree>
    <p:extLst>
      <p:ext uri="{BB962C8B-B14F-4D97-AF65-F5344CB8AC3E}">
        <p14:creationId xmlns:p14="http://schemas.microsoft.com/office/powerpoint/2010/main" val="22051868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B0762-C6BD-CCF6-4FAD-95A93E87B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061E240-6ED9-7F74-C6D1-396E6F2E20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D8229-7585-5A5C-D91A-24908F77387D}"/>
              </a:ext>
            </a:extLst>
          </p:cNvPr>
          <p:cNvSpPr txBox="1"/>
          <p:nvPr/>
        </p:nvSpPr>
        <p:spPr>
          <a:xfrm>
            <a:off x="3048886" y="3136613"/>
            <a:ext cx="609777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Próximos pasos y preguntas y respuestas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5DE9A-0372-DF9A-195C-BF76DE177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9028E9-B05B-C063-C137-14B9CDD03C3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lang="en-US" sz="1200" noProof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noProof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7828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290A7-9667-95F4-88B7-5B0F078AB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E351898-6FCC-7E64-ECF7-0362BE67F4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7035" y="500846"/>
            <a:ext cx="11363961" cy="359727"/>
          </a:xfrm>
        </p:spPr>
        <p:txBody>
          <a:bodyPr/>
          <a:lstStyle/>
          <a:p>
            <a:r>
              <a:rPr lang="en-US" err="1"/>
              <a:t>Próximos</a:t>
            </a:r>
            <a:r>
              <a:rPr lang="en-US"/>
              <a:t> pasos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97C2546-6FD3-68ED-2D71-A580710324F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907FDB-8C17-E50C-B108-510C27CB9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520719"/>
              </p:ext>
            </p:extLst>
          </p:nvPr>
        </p:nvGraphicFramePr>
        <p:xfrm>
          <a:off x="447035" y="546882"/>
          <a:ext cx="11341103" cy="5652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2928">
                  <a:extLst>
                    <a:ext uri="{9D8B030D-6E8A-4147-A177-3AD203B41FA5}">
                      <a16:colId xmlns:a16="http://schemas.microsoft.com/office/drawing/2014/main" val="427674994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71283335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94012248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7773679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60009289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900448819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52914010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86903432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146753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0640993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59322052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4937030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670275266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69923021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43499298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36913347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4411971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9492623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4663585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6835135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8265354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68020507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1841186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1004750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3241082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01070121"/>
                    </a:ext>
                  </a:extLst>
                </a:gridCol>
              </a:tblGrid>
              <a:tr h="342981">
                <a:tc rowSpan="2">
                  <a:txBody>
                    <a:bodyPr/>
                    <a:lstStyle/>
                    <a:p>
                      <a:endParaRPr lang="en-US" sz="14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0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Mes</a:t>
                      </a:r>
                    </a:p>
                  </a:txBody>
                  <a:tcPr>
                    <a:lnL w="12700" cmpd="sng">
                      <a:noFill/>
                    </a:lnL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Mes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35853"/>
                  </a:ext>
                </a:extLst>
              </a:tr>
              <a:tr h="240086">
                <a:tc vMerge="1">
                  <a:txBody>
                    <a:bodyPr/>
                    <a:lstStyle/>
                    <a:p>
                      <a:endParaRPr lang="en-US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574760"/>
                  </a:ext>
                </a:extLst>
              </a:tr>
              <a:tr h="320847">
                <a:tc>
                  <a:txBody>
                    <a:bodyPr/>
                    <a:lstStyle/>
                    <a:p>
                      <a:r>
                        <a:rPr lang="en-US" sz="1200" b="1" noProof="0" err="1"/>
                        <a:t>Estrategia</a:t>
                      </a:r>
                      <a:r>
                        <a:rPr lang="en-US" sz="1200" b="1" noProof="0"/>
                        <a:t> de </a:t>
                      </a:r>
                      <a:r>
                        <a:rPr lang="en-US" sz="1200" b="1" noProof="0" err="1"/>
                        <a:t>Selección</a:t>
                      </a:r>
                      <a:endParaRPr lang="en-US" sz="1200" b="1" noProof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9010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1. Revisión de documentación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8136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2. Entrevistas a Gerencia sobre objetivos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7220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3. Entrevistar a gerentes de SO y de actividades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152656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n-US" sz="1100" noProof="0"/>
                        <a:t>4. Visitas de campo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7484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noProof="0"/>
                        <a:t>5. </a:t>
                      </a:r>
                      <a:r>
                        <a:rPr lang="en-US" sz="1100" noProof="0" err="1"/>
                        <a:t>Entrevistar</a:t>
                      </a:r>
                      <a:r>
                        <a:rPr lang="en-US" sz="1100" noProof="0"/>
                        <a:t> a </a:t>
                      </a:r>
                      <a:r>
                        <a:rPr lang="en-US" sz="1100" noProof="0" err="1"/>
                        <a:t>expertos</a:t>
                      </a:r>
                      <a:r>
                        <a:rPr lang="en-US" sz="1100" noProof="0"/>
                        <a:t> </a:t>
                      </a:r>
                      <a:r>
                        <a:rPr lang="en-US" sz="1100" noProof="0" err="1"/>
                        <a:t>en</a:t>
                      </a:r>
                      <a:r>
                        <a:rPr lang="en-US" sz="1100" noProof="0"/>
                        <a:t> </a:t>
                      </a:r>
                      <a:r>
                        <a:rPr lang="en-US" sz="1100" noProof="0" err="1"/>
                        <a:t>temas</a:t>
                      </a:r>
                      <a:r>
                        <a:rPr lang="en-US" sz="1100" noProof="0"/>
                        <a:t> </a:t>
                      </a:r>
                      <a:r>
                        <a:rPr lang="en-US" sz="1100" noProof="0" err="1"/>
                        <a:t>transversales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825872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6. Presentación de prioridades/brechas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746796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noProof="0"/>
                        <a:t>7. Redactar un marco integrado para la focalización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9650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8. Presentación del marco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53508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noProof="0"/>
                        <a:t>9. </a:t>
                      </a:r>
                      <a:r>
                        <a:rPr lang="en-US" sz="1100" noProof="0" err="1"/>
                        <a:t>Consultas</a:t>
                      </a:r>
                      <a:r>
                        <a:rPr lang="en-US" sz="1100" noProof="0"/>
                        <a:t> con partes </a:t>
                      </a:r>
                      <a:r>
                        <a:rPr lang="en-US" sz="1100" noProof="0" err="1"/>
                        <a:t>interesadas</a:t>
                      </a:r>
                      <a:r>
                        <a:rPr lang="en-US" sz="1100" noProof="0"/>
                        <a:t> </a:t>
                      </a:r>
                      <a:r>
                        <a:rPr lang="en-US" sz="1100" noProof="0" err="1"/>
                        <a:t>externas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7355983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noProof="0"/>
                        <a:t>10. Elaboración de la estrategia de focalización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9678255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11. Primera revisión por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022978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noProof="0"/>
                        <a:t>12. Revisión de la estrategia de Focalización</a:t>
                      </a:r>
                      <a:endParaRPr lang="en-US" sz="1100" b="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75458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13. Presentación de preguntas abiertas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268870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noProof="0"/>
                        <a:t>14. Revisión de la estrategia de focalización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98742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/>
                        <a:t>15. </a:t>
                      </a:r>
                      <a:r>
                        <a:rPr lang="en-US" sz="1100" b="1" noProof="0" err="1"/>
                        <a:t>Aprobación</a:t>
                      </a:r>
                      <a:r>
                        <a:rPr lang="en-US" sz="1100" b="1" noProof="0"/>
                        <a:t> y </a:t>
                      </a:r>
                      <a:r>
                        <a:rPr lang="en-US" sz="1100" b="1" noProof="0" err="1"/>
                        <a:t>difusión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9622500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D724E-DF60-7BC7-EF05-BA608F8B5CC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6320752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479D072-52E3-395B-F0E0-FF1EE57B8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661B82-0B2B-550E-6E08-0A4CED526E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Cómo actualizar los siguientes pasos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8FD0AE2-3FC1-CB2A-3114-31034E4A613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0F301C-4FA2-C750-A678-A1B59990F74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F80871-CBE5-0037-5F37-AFC42A48BCF4}"/>
              </a:ext>
            </a:extLst>
          </p:cNvPr>
          <p:cNvSpPr/>
          <p:nvPr/>
        </p:nvSpPr>
        <p:spPr>
          <a:xfrm>
            <a:off x="422276" y="1200946"/>
            <a:ext cx="11363961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  <a:latin typeface="Assistant" pitchFamily="2" charset="-79"/>
                <a:cs typeface="Assistant" pitchFamily="2" charset="-79"/>
              </a:rPr>
              <a:t>→ Identifica a alguien que esté atento al progreso y a los seguimientos
→ puede que necesiten 2-3 meses para completar todos los pasos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FB00F0-0036-3A30-0FEA-FD8CE0AE73A0}"/>
              </a:ext>
            </a:extLst>
          </p:cNvPr>
          <p:cNvSpPr txBox="1"/>
          <p:nvPr/>
        </p:nvSpPr>
        <p:spPr>
          <a:xfrm>
            <a:off x="7571174" y="2440036"/>
            <a:ext cx="334022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/>
              <a:t>Añade meses, días y colorea las casillas adecuadas para crear un diagrama de Gantt</a:t>
            </a:r>
            <a:endParaRPr lang="en-US" sz="1800" noProof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97A07B-EABE-8931-E4FB-06825879D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0603" y="2081665"/>
            <a:ext cx="5654936" cy="30059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25B105D-6A46-C948-6BD8-A1C39871474B}"/>
              </a:ext>
            </a:extLst>
          </p:cNvPr>
          <p:cNvSpPr txBox="1"/>
          <p:nvPr/>
        </p:nvSpPr>
        <p:spPr>
          <a:xfrm>
            <a:off x="1114245" y="5491242"/>
            <a:ext cx="39293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/>
              <a:t>Los pasos pueden ajustarse al contexto del CO</a:t>
            </a:r>
            <a:endParaRPr lang="en-US" sz="1800" noProof="0">
              <a:solidFill>
                <a:schemeClr val="tx1"/>
              </a:solidFill>
            </a:endParaRPr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BE1D408C-6578-0262-38A0-42A9DCEEF134}"/>
              </a:ext>
            </a:extLst>
          </p:cNvPr>
          <p:cNvCxnSpPr>
            <a:cxnSpLocks/>
          </p:cNvCxnSpPr>
          <p:nvPr/>
        </p:nvCxnSpPr>
        <p:spPr>
          <a:xfrm rot="10800000">
            <a:off x="6914750" y="2350356"/>
            <a:ext cx="677214" cy="538645"/>
          </a:xfrm>
          <a:prstGeom prst="bentConnector3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8DB196C9-11FD-0EC1-B97A-8ADEFA32A3B8}"/>
              </a:ext>
            </a:extLst>
          </p:cNvPr>
          <p:cNvCxnSpPr>
            <a:cxnSpLocks/>
          </p:cNvCxnSpPr>
          <p:nvPr/>
        </p:nvCxnSpPr>
        <p:spPr>
          <a:xfrm rot="5400000" flipH="1">
            <a:off x="6803823" y="985105"/>
            <a:ext cx="180274" cy="4525448"/>
          </a:xfrm>
          <a:prstGeom prst="bentConnector4">
            <a:avLst>
              <a:gd name="adj1" fmla="val -126807"/>
              <a:gd name="adj2" fmla="val 68452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8F7A00DB-6AB2-ED83-A85B-9F84833C9B9F}"/>
              </a:ext>
            </a:extLst>
          </p:cNvPr>
          <p:cNvCxnSpPr>
            <a:cxnSpLocks/>
            <a:stCxn id="15" idx="0"/>
          </p:cNvCxnSpPr>
          <p:nvPr/>
        </p:nvCxnSpPr>
        <p:spPr>
          <a:xfrm rot="16200000" flipV="1">
            <a:off x="2534599" y="4946898"/>
            <a:ext cx="403631" cy="685057"/>
          </a:xfrm>
          <a:prstGeom prst="bentConnector2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52872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81319-3AAD-91EA-F96D-7ECD6AA44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1E0825-3A16-846A-9B6B-F4D432462BA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EDF5D-9C69-1CE0-2A31-08E5779ED5BF}"/>
              </a:ext>
            </a:extLst>
          </p:cNvPr>
          <p:cNvSpPr txBox="1"/>
          <p:nvPr/>
        </p:nvSpPr>
        <p:spPr>
          <a:xfrm>
            <a:off x="3048886" y="3136613"/>
            <a:ext cx="609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¡Gracias!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3426D-6412-7365-DA41-F4FD8F775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099BBA-7FD5-33B5-1E98-1CF94385586B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to change the </a:t>
            </a:r>
            <a:r>
              <a:rPr lang="en-US" sz="1200" noProof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noProof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5640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APP Slides">
  <a:themeElements>
    <a:clrScheme name="WFP 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DBC"/>
      </a:accent1>
      <a:accent2>
        <a:srgbClr val="2AB3C6"/>
      </a:accent2>
      <a:accent3>
        <a:srgbClr val="1A4262"/>
      </a:accent3>
      <a:accent4>
        <a:srgbClr val="2F8867"/>
      </a:accent4>
      <a:accent5>
        <a:srgbClr val="3DB384"/>
      </a:accent5>
      <a:accent6>
        <a:srgbClr val="922955"/>
      </a:accent6>
      <a:hlink>
        <a:srgbClr val="E53C49"/>
      </a:hlink>
      <a:folHlink>
        <a:srgbClr val="EB7740"/>
      </a:folHlink>
    </a:clrScheme>
    <a:fontScheme name="WFP Fonts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lnSpc>
            <a:spcPct val="150000"/>
          </a:lnSpc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CHA_ppt_template" id="{14782EFE-6000-4DC5-8A87-73B54AAED3E3}" vid="{7A2B8A6A-8E56-43F1-985C-F713B9149C2C}"/>
    </a:ext>
  </a:extLst>
</a:theme>
</file>

<file path=ppt/theme/theme2.xml><?xml version="1.0" encoding="utf-8"?>
<a:theme xmlns:a="http://schemas.openxmlformats.org/drawingml/2006/main" name="1_APP Slides">
  <a:themeElements>
    <a:clrScheme name="WFP 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DBC"/>
      </a:accent1>
      <a:accent2>
        <a:srgbClr val="2AB3C6"/>
      </a:accent2>
      <a:accent3>
        <a:srgbClr val="1A4262"/>
      </a:accent3>
      <a:accent4>
        <a:srgbClr val="2F8867"/>
      </a:accent4>
      <a:accent5>
        <a:srgbClr val="3DB384"/>
      </a:accent5>
      <a:accent6>
        <a:srgbClr val="922955"/>
      </a:accent6>
      <a:hlink>
        <a:srgbClr val="E53C49"/>
      </a:hlink>
      <a:folHlink>
        <a:srgbClr val="EB7740"/>
      </a:folHlink>
    </a:clrScheme>
    <a:fontScheme name="WFP Fonts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lnSpc>
            <a:spcPct val="150000"/>
          </a:lnSpc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CHA_ppt_template" id="{14782EFE-6000-4DC5-8A87-73B54AAED3E3}" vid="{7A2B8A6A-8E56-43F1-985C-F713B9149C2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256dcf-74b5-4e0f-b2ab-e17546be8a80">
      <Terms xmlns="http://schemas.microsoft.com/office/infopath/2007/PartnerControls"/>
    </lcf76f155ced4ddcb4097134ff3c332f>
    <TaxCatchAll xmlns="3940b711-dc1d-4235-b0a5-48d487f0d3b9" xsi:nil="true"/>
    <Notes xmlns="49256dcf-74b5-4e0f-b2ab-e17546be8a8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EC5AEA005F3944B5281CE0F7F3B6DF" ma:contentTypeVersion="20" ma:contentTypeDescription="Create a new document." ma:contentTypeScope="" ma:versionID="6fa12818f8139a73bfcbcb7f08124de5">
  <xsd:schema xmlns:xsd="http://www.w3.org/2001/XMLSchema" xmlns:xs="http://www.w3.org/2001/XMLSchema" xmlns:p="http://schemas.microsoft.com/office/2006/metadata/properties" xmlns:ns2="49256dcf-74b5-4e0f-b2ab-e17546be8a80" xmlns:ns3="3940b711-dc1d-4235-b0a5-48d487f0d3b9" targetNamespace="http://schemas.microsoft.com/office/2006/metadata/properties" ma:root="true" ma:fieldsID="2bfa639fd0dbfe47050ef70e2196edb0" ns2:_="" ns3:_="">
    <xsd:import namespace="49256dcf-74b5-4e0f-b2ab-e17546be8a80"/>
    <xsd:import namespace="3940b711-dc1d-4235-b0a5-48d487f0d3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256dcf-74b5-4e0f-b2ab-e17546be8a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cc4dc2-1d7d-4ba2-9bc5-748c4ad50a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6" nillable="true" ma:displayName="Notes" ma:description="Describe what this folder should contain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0b711-dc1d-4235-b0a5-48d487f0d3b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7c2faf-511a-483c-a677-1ab92e51de83}" ma:internalName="TaxCatchAll" ma:showField="CatchAllData" ma:web="3940b711-dc1d-4235-b0a5-48d487f0d3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9A712E4-3D08-403C-A0EE-7AC01F153CE5}">
  <ds:schemaRefs>
    <ds:schemaRef ds:uri="3940b711-dc1d-4235-b0a5-48d487f0d3b9"/>
    <ds:schemaRef ds:uri="49256dcf-74b5-4e0f-b2ab-e17546be8a8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5FBE195-1755-4C09-98D1-6BFF9730B3EF}">
  <ds:schemaRefs>
    <ds:schemaRef ds:uri="3940b711-dc1d-4235-b0a5-48d487f0d3b9"/>
    <ds:schemaRef ds:uri="49256dcf-74b5-4e0f-b2ab-e17546be8a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4FD2CF1-84BC-42B5-B85C-38C2652F8C3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23</Slides>
  <Notes>1</Notes>
  <HiddenSlides>1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APP Slides</vt:lpstr>
      <vt:lpstr>1_APP Slides</vt:lpstr>
      <vt:lpstr>Estrategia de focalización – Resultados de la entrevista Presentación al Grupo de Trabajo de Focalización de la [Oficina del País]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Eve Chalifour</dc:creator>
  <cp:revision>1</cp:revision>
  <dcterms:created xsi:type="dcterms:W3CDTF">2025-07-25T07:31:18Z</dcterms:created>
  <dcterms:modified xsi:type="dcterms:W3CDTF">2026-09-22T20:54:58Z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3a108f-898d-4589-9ebc-7ee3b46df9b8_Enabled">
    <vt:lpwstr>true</vt:lpwstr>
  </property>
  <property fmtid="{D5CDD505-2E9C-101B-9397-08002B2CF9AE}" pid="3" name="MSIP_Label_2a3a108f-898d-4589-9ebc-7ee3b46df9b8_Method">
    <vt:lpwstr>Standard</vt:lpwstr>
  </property>
  <property fmtid="{D5CDD505-2E9C-101B-9397-08002B2CF9AE}" pid="4" name="MSIP_Label_2a3a108f-898d-4589-9ebc-7ee3b46df9b8_Name">
    <vt:lpwstr>Official use only</vt:lpwstr>
  </property>
  <property fmtid="{D5CDD505-2E9C-101B-9397-08002B2CF9AE}" pid="5" name="MSIP_Label_2a3a108f-898d-4589-9ebc-7ee3b46df9b8_SiteId">
    <vt:lpwstr>462ad9ae-d7d9-4206-b874-71b1e079776f</vt:lpwstr>
  </property>
  <property fmtid="{D5CDD505-2E9C-101B-9397-08002B2CF9AE}" pid="6" name="MSIP_Label_2a3a108f-898d-4589-9ebc-7ee3b46df9b8_ActionId">
    <vt:lpwstr>03cda0c4-5f33-4dbc-880f-dd8c22d8c441</vt:lpwstr>
  </property>
  <property fmtid="{D5CDD505-2E9C-101B-9397-08002B2CF9AE}" pid="7" name="MSIP_Label_2a3a108f-898d-4589-9ebc-7ee3b46df9b8_ContentBits">
    <vt:lpwstr>0</vt:lpwstr>
  </property>
  <property fmtid="{D5CDD505-2E9C-101B-9397-08002B2CF9AE}" pid="8" name="MediaServiceImageTags">
    <vt:lpwstr/>
  </property>
  <property fmtid="{D5CDD505-2E9C-101B-9397-08002B2CF9AE}" pid="9" name="ContentTypeId">
    <vt:lpwstr>0x01010007EC5AEA005F3944B5281CE0F7F3B6DF</vt:lpwstr>
  </property>
  <property fmtid="{D5CDD505-2E9C-101B-9397-08002B2CF9AE}" pid="10" name="MSIP_Label_2a3a108f-898d-4589-9ebc-7ee3b46df9b8_SetDate">
    <vt:lpwstr>2025-11-27T07:54:04Z</vt:lpwstr>
  </property>
  <property fmtid="{D5CDD505-2E9C-101B-9397-08002B2CF9AE}" pid="11" name="MSIP_Label_2a3a108f-898d-4589-9ebc-7ee3b46df9b8_Tag">
    <vt:lpwstr>10, 3, 0, 2</vt:lpwstr>
  </property>
</Properties>
</file>