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134809759" r:id="rId5"/>
    <p:sldId id="2134809774" r:id="rId6"/>
    <p:sldId id="2147374468" r:id="rId7"/>
    <p:sldId id="2147374651" r:id="rId8"/>
    <p:sldId id="2147374650" r:id="rId9"/>
    <p:sldId id="2147374474" r:id="rId10"/>
    <p:sldId id="2147374652" r:id="rId11"/>
    <p:sldId id="2147374653" r:id="rId12"/>
    <p:sldId id="214737462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62D7897E-DB2F-8805-D947-1B5A492041B1}" name="Edgar WABYONA" initials="EW" userId="S::edgar.wabyona@wfp.org::40e95b09-a028-454d-bf7e-c3d8cebbedca" providerId="AD"/>
  <p188:author id="{7B4011F6-C5B7-A759-CD9B-DB1275BEB093}" name="Eve CHALIFOUR" initials="" userId="S::eve.chalifour@wfp.org::8e56e94a-3985-474c-904d-6a41420defc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0C0C0"/>
    <a:srgbClr val="FFFF99"/>
    <a:srgbClr val="86B87A"/>
    <a:srgbClr val="85B7DF"/>
    <a:srgbClr val="396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8C94E4-98AF-4A24-9D64-32FF95602DC2}" v="2" dt="2026-09-21T13:36:07.3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688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guy AJAS" userId="S::tanguy.ajas@wfp.org::54237f2c-ab83-4771-b2c3-22ee25fc7bc9" providerId="AD" clId="Web-{7DEE0547-5873-F075-F73A-F2FFECC9C96E}"/>
    <pc:docChg chg="modSld">
      <pc:chgData name="Tanguy AJAS" userId="S::tanguy.ajas@wfp.org::54237f2c-ab83-4771-b2c3-22ee25fc7bc9" providerId="AD" clId="Web-{7DEE0547-5873-F075-F73A-F2FFECC9C96E}" dt="2026-09-07T14:54:20.929" v="283" actId="20577"/>
      <pc:docMkLst>
        <pc:docMk/>
      </pc:docMkLst>
      <pc:sldChg chg="modSp">
        <pc:chgData name="Tanguy AJAS" userId="S::tanguy.ajas@wfp.org::54237f2c-ab83-4771-b2c3-22ee25fc7bc9" providerId="AD" clId="Web-{7DEE0547-5873-F075-F73A-F2FFECC9C96E}" dt="2026-09-07T14:07:58.732" v="55" actId="20577"/>
        <pc:sldMkLst>
          <pc:docMk/>
          <pc:sldMk cId="1472955817" sldId="2134809759"/>
        </pc:sldMkLst>
        <pc:spChg chg="mod">
          <ac:chgData name="Tanguy AJAS" userId="S::tanguy.ajas@wfp.org::54237f2c-ab83-4771-b2c3-22ee25fc7bc9" providerId="AD" clId="Web-{7DEE0547-5873-F075-F73A-F2FFECC9C96E}" dt="2026-09-07T14:07:58.732" v="55" actId="20577"/>
          <ac:spMkLst>
            <pc:docMk/>
            <pc:sldMk cId="1472955817" sldId="2134809759"/>
            <ac:spMk id="9" creationId="{1A015D9C-C9D3-D64F-ADA5-742B12AEEA7C}"/>
          </ac:spMkLst>
        </pc:spChg>
      </pc:sldChg>
      <pc:sldChg chg="modSp">
        <pc:chgData name="Tanguy AJAS" userId="S::tanguy.ajas@wfp.org::54237f2c-ab83-4771-b2c3-22ee25fc7bc9" providerId="AD" clId="Web-{7DEE0547-5873-F075-F73A-F2FFECC9C96E}" dt="2026-09-07T14:09:19.873" v="131" actId="1076"/>
        <pc:sldMkLst>
          <pc:docMk/>
          <pc:sldMk cId="1050151842" sldId="2134809774"/>
        </pc:sldMkLst>
        <pc:spChg chg="mod">
          <ac:chgData name="Tanguy AJAS" userId="S::tanguy.ajas@wfp.org::54237f2c-ab83-4771-b2c3-22ee25fc7bc9" providerId="AD" clId="Web-{7DEE0547-5873-F075-F73A-F2FFECC9C96E}" dt="2026-09-07T14:09:19.873" v="131" actId="1076"/>
          <ac:spMkLst>
            <pc:docMk/>
            <pc:sldMk cId="1050151842" sldId="2134809774"/>
            <ac:spMk id="7" creationId="{34C4F818-6B7D-4EE0-B264-F54F9C997263}"/>
          </ac:spMkLst>
        </pc:spChg>
      </pc:sldChg>
      <pc:sldChg chg="modSp">
        <pc:chgData name="Tanguy AJAS" userId="S::tanguy.ajas@wfp.org::54237f2c-ab83-4771-b2c3-22ee25fc7bc9" providerId="AD" clId="Web-{7DEE0547-5873-F075-F73A-F2FFECC9C96E}" dt="2026-09-07T14:09:46.889" v="133" actId="20577"/>
        <pc:sldMkLst>
          <pc:docMk/>
          <pc:sldMk cId="1916301827" sldId="2147374468"/>
        </pc:sldMkLst>
        <pc:spChg chg="mod">
          <ac:chgData name="Tanguy AJAS" userId="S::tanguy.ajas@wfp.org::54237f2c-ab83-4771-b2c3-22ee25fc7bc9" providerId="AD" clId="Web-{7DEE0547-5873-F075-F73A-F2FFECC9C96E}" dt="2026-09-07T14:09:46.889" v="133" actId="20577"/>
          <ac:spMkLst>
            <pc:docMk/>
            <pc:sldMk cId="1916301827" sldId="2147374468"/>
            <ac:spMk id="6" creationId="{B81513AA-70C0-2F69-EB23-DEDED1331BB0}"/>
          </ac:spMkLst>
        </pc:spChg>
      </pc:sldChg>
      <pc:sldChg chg="modSp">
        <pc:chgData name="Tanguy AJAS" userId="S::tanguy.ajas@wfp.org::54237f2c-ab83-4771-b2c3-22ee25fc7bc9" providerId="AD" clId="Web-{7DEE0547-5873-F075-F73A-F2FFECC9C96E}" dt="2026-09-07T14:18:51.078" v="155" actId="20577"/>
        <pc:sldMkLst>
          <pc:docMk/>
          <pc:sldMk cId="824782823" sldId="2147374474"/>
        </pc:sldMkLst>
        <pc:spChg chg="mod">
          <ac:chgData name="Tanguy AJAS" userId="S::tanguy.ajas@wfp.org::54237f2c-ab83-4771-b2c3-22ee25fc7bc9" providerId="AD" clId="Web-{7DEE0547-5873-F075-F73A-F2FFECC9C96E}" dt="2026-09-07T14:18:51.078" v="155" actId="20577"/>
          <ac:spMkLst>
            <pc:docMk/>
            <pc:sldMk cId="824782823" sldId="2147374474"/>
            <ac:spMk id="6" creationId="{0C9028E9-B05B-C063-C137-14B9CDD03C30}"/>
          </ac:spMkLst>
        </pc:spChg>
      </pc:sldChg>
      <pc:sldChg chg="modSp">
        <pc:chgData name="Tanguy AJAS" userId="S::tanguy.ajas@wfp.org::54237f2c-ab83-4771-b2c3-22ee25fc7bc9" providerId="AD" clId="Web-{7DEE0547-5873-F075-F73A-F2FFECC9C96E}" dt="2026-09-07T14:54:20.929" v="283" actId="20577"/>
        <pc:sldMkLst>
          <pc:docMk/>
          <pc:sldMk cId="2625564045" sldId="2147374628"/>
        </pc:sldMkLst>
        <pc:spChg chg="mod">
          <ac:chgData name="Tanguy AJAS" userId="S::tanguy.ajas@wfp.org::54237f2c-ab83-4771-b2c3-22ee25fc7bc9" providerId="AD" clId="Web-{7DEE0547-5873-F075-F73A-F2FFECC9C96E}" dt="2026-09-07T14:18:59.875" v="157" actId="20577"/>
          <ac:spMkLst>
            <pc:docMk/>
            <pc:sldMk cId="2625564045" sldId="2147374628"/>
            <ac:spMk id="6" creationId="{1B099BBA-7FD5-33B5-1E98-1CF94385586B}"/>
          </ac:spMkLst>
        </pc:spChg>
        <pc:spChg chg="mod">
          <ac:chgData name="Tanguy AJAS" userId="S::tanguy.ajas@wfp.org::54237f2c-ab83-4771-b2c3-22ee25fc7bc9" providerId="AD" clId="Web-{7DEE0547-5873-F075-F73A-F2FFECC9C96E}" dt="2026-09-07T14:54:20.929" v="283" actId="20577"/>
          <ac:spMkLst>
            <pc:docMk/>
            <pc:sldMk cId="2625564045" sldId="2147374628"/>
            <ac:spMk id="7" creationId="{9EAEDF5D-9C69-1CE0-2A31-08E5779ED5BF}"/>
          </ac:spMkLst>
        </pc:spChg>
      </pc:sldChg>
      <pc:sldChg chg="modSp">
        <pc:chgData name="Tanguy AJAS" userId="S::tanguy.ajas@wfp.org::54237f2c-ab83-4771-b2c3-22ee25fc7bc9" providerId="AD" clId="Web-{7DEE0547-5873-F075-F73A-F2FFECC9C96E}" dt="2026-09-07T14:18:44.750" v="153" actId="20577"/>
        <pc:sldMkLst>
          <pc:docMk/>
          <pc:sldMk cId="3071667021" sldId="2147374650"/>
        </pc:sldMkLst>
        <pc:spChg chg="mod">
          <ac:chgData name="Tanguy AJAS" userId="S::tanguy.ajas@wfp.org::54237f2c-ab83-4771-b2c3-22ee25fc7bc9" providerId="AD" clId="Web-{7DEE0547-5873-F075-F73A-F2FFECC9C96E}" dt="2026-09-07T14:18:44.750" v="153" actId="20577"/>
          <ac:spMkLst>
            <pc:docMk/>
            <pc:sldMk cId="3071667021" sldId="2147374650"/>
            <ac:spMk id="7" creationId="{85409776-BCD2-5A18-8980-7AF600E2F22E}"/>
          </ac:spMkLst>
        </pc:spChg>
      </pc:sldChg>
      <pc:sldChg chg="modSp">
        <pc:chgData name="Tanguy AJAS" userId="S::tanguy.ajas@wfp.org::54237f2c-ab83-4771-b2c3-22ee25fc7bc9" providerId="AD" clId="Web-{7DEE0547-5873-F075-F73A-F2FFECC9C96E}" dt="2026-09-07T14:18:39.938" v="151" actId="20577"/>
        <pc:sldMkLst>
          <pc:docMk/>
          <pc:sldMk cId="4044441405" sldId="2147374651"/>
        </pc:sldMkLst>
        <pc:spChg chg="mod">
          <ac:chgData name="Tanguy AJAS" userId="S::tanguy.ajas@wfp.org::54237f2c-ab83-4771-b2c3-22ee25fc7bc9" providerId="AD" clId="Web-{7DEE0547-5873-F075-F73A-F2FFECC9C96E}" dt="2026-09-07T14:18:39.938" v="151" actId="20577"/>
          <ac:spMkLst>
            <pc:docMk/>
            <pc:sldMk cId="4044441405" sldId="2147374651"/>
            <ac:spMk id="7" creationId="{C3D80F75-A211-A059-4117-DE5C8DE90ECE}"/>
          </ac:spMkLst>
        </pc:spChg>
        <pc:spChg chg="mod">
          <ac:chgData name="Tanguy AJAS" userId="S::tanguy.ajas@wfp.org::54237f2c-ab83-4771-b2c3-22ee25fc7bc9" providerId="AD" clId="Web-{7DEE0547-5873-F075-F73A-F2FFECC9C96E}" dt="2026-09-07T14:16:26.687" v="144" actId="20577"/>
          <ac:spMkLst>
            <pc:docMk/>
            <pc:sldMk cId="4044441405" sldId="2147374651"/>
            <ac:spMk id="23" creationId="{AEF5FEA6-CDDD-DD24-2681-A1E154588790}"/>
          </ac:spMkLst>
        </pc:spChg>
        <pc:spChg chg="mod">
          <ac:chgData name="Tanguy AJAS" userId="S::tanguy.ajas@wfp.org::54237f2c-ab83-4771-b2c3-22ee25fc7bc9" providerId="AD" clId="Web-{7DEE0547-5873-F075-F73A-F2FFECC9C96E}" dt="2026-09-07T14:16:38.843" v="148" actId="20577"/>
          <ac:spMkLst>
            <pc:docMk/>
            <pc:sldMk cId="4044441405" sldId="2147374651"/>
            <ac:spMk id="31" creationId="{6F16F7A7-52AB-5A88-EC30-F3EAB95C46D6}"/>
          </ac:spMkLst>
        </pc:spChg>
        <pc:spChg chg="mod">
          <ac:chgData name="Tanguy AJAS" userId="S::tanguy.ajas@wfp.org::54237f2c-ab83-4771-b2c3-22ee25fc7bc9" providerId="AD" clId="Web-{7DEE0547-5873-F075-F73A-F2FFECC9C96E}" dt="2026-09-07T14:16:41.375" v="149" actId="20577"/>
          <ac:spMkLst>
            <pc:docMk/>
            <pc:sldMk cId="4044441405" sldId="2147374651"/>
            <ac:spMk id="37" creationId="{42615CFF-AE9A-D622-0E7F-737513A2D303}"/>
          </ac:spMkLst>
        </pc:spChg>
      </pc:sldChg>
      <pc:sldChg chg="modSp">
        <pc:chgData name="Tanguy AJAS" userId="S::tanguy.ajas@wfp.org::54237f2c-ab83-4771-b2c3-22ee25fc7bc9" providerId="AD" clId="Web-{7DEE0547-5873-F075-F73A-F2FFECC9C96E}" dt="2026-09-07T14:53:47.100" v="276" actId="1076"/>
        <pc:sldMkLst>
          <pc:docMk/>
          <pc:sldMk cId="2868488628" sldId="2147374652"/>
        </pc:sldMkLst>
        <pc:graphicFrameChg chg="mod modGraphic">
          <ac:chgData name="Tanguy AJAS" userId="S::tanguy.ajas@wfp.org::54237f2c-ab83-4771-b2c3-22ee25fc7bc9" providerId="AD" clId="Web-{7DEE0547-5873-F075-F73A-F2FFECC9C96E}" dt="2026-09-07T14:53:47.100" v="276" actId="1076"/>
          <ac:graphicFrameMkLst>
            <pc:docMk/>
            <pc:sldMk cId="2868488628" sldId="2147374652"/>
            <ac:graphicFrameMk id="3" creationId="{90907FDB-8C17-E50C-B108-510C27CB9B5B}"/>
          </ac:graphicFrameMkLst>
        </pc:graphicFrameChg>
      </pc:sldChg>
    </pc:docChg>
  </pc:docChgLst>
  <pc:docChgLst>
    <pc:chgData name="Anastasiia ZHELEM" userId="c9d0cd14-fe0d-4bc1-9f2b-3d38599b42d7" providerId="ADAL" clId="{09F64D9E-6EB5-4E7F-89C8-6CFF913970AF}"/>
    <pc:docChg chg="addSld delSld modSld">
      <pc:chgData name="Anastasiia ZHELEM" userId="c9d0cd14-fe0d-4bc1-9f2b-3d38599b42d7" providerId="ADAL" clId="{09F64D9E-6EB5-4E7F-89C8-6CFF913970AF}" dt="2026-09-21T13:36:07.332" v="8"/>
      <pc:docMkLst>
        <pc:docMk/>
      </pc:docMkLst>
      <pc:sldChg chg="modSp mod">
        <pc:chgData name="Anastasiia ZHELEM" userId="c9d0cd14-fe0d-4bc1-9f2b-3d38599b42d7" providerId="ADAL" clId="{09F64D9E-6EB5-4E7F-89C8-6CFF913970AF}" dt="2026-08-27T12:46:42.586" v="0" actId="13926"/>
        <pc:sldMkLst>
          <pc:docMk/>
          <pc:sldMk cId="1472955817" sldId="2134809759"/>
        </pc:sldMkLst>
        <pc:spChg chg="mod">
          <ac:chgData name="Anastasiia ZHELEM" userId="c9d0cd14-fe0d-4bc1-9f2b-3d38599b42d7" providerId="ADAL" clId="{09F64D9E-6EB5-4E7F-89C8-6CFF913970AF}" dt="2026-08-27T12:46:42.586" v="0" actId="13926"/>
          <ac:spMkLst>
            <pc:docMk/>
            <pc:sldMk cId="1472955817" sldId="2134809759"/>
            <ac:spMk id="9" creationId="{1A015D9C-C9D3-D64F-ADA5-742B12AEEA7C}"/>
          </ac:spMkLst>
        </pc:spChg>
      </pc:sldChg>
      <pc:sldChg chg="modSp">
        <pc:chgData name="Anastasiia ZHELEM" userId="c9d0cd14-fe0d-4bc1-9f2b-3d38599b42d7" providerId="ADAL" clId="{09F64D9E-6EB5-4E7F-89C8-6CFF913970AF}" dt="2026-09-10T08:11:43.807" v="7"/>
        <pc:sldMkLst>
          <pc:docMk/>
          <pc:sldMk cId="1050151842" sldId="2134809774"/>
        </pc:sldMkLst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1050151842" sldId="2134809774"/>
            <ac:spMk id="7" creationId="{34C4F818-6B7D-4EE0-B264-F54F9C997263}"/>
          </ac:spMkLst>
        </pc:spChg>
      </pc:sldChg>
      <pc:sldChg chg="modSp">
        <pc:chgData name="Anastasiia ZHELEM" userId="c9d0cd14-fe0d-4bc1-9f2b-3d38599b42d7" providerId="ADAL" clId="{09F64D9E-6EB5-4E7F-89C8-6CFF913970AF}" dt="2026-09-10T08:11:43.807" v="7"/>
        <pc:sldMkLst>
          <pc:docMk/>
          <pc:sldMk cId="1916301827" sldId="2147374468"/>
        </pc:sldMkLst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1916301827" sldId="2147374468"/>
            <ac:spMk id="6" creationId="{B81513AA-70C0-2F69-EB23-DEDED1331BB0}"/>
          </ac:spMkLst>
        </pc:spChg>
      </pc:sldChg>
      <pc:sldChg chg="modSp">
        <pc:chgData name="Anastasiia ZHELEM" userId="c9d0cd14-fe0d-4bc1-9f2b-3d38599b42d7" providerId="ADAL" clId="{09F64D9E-6EB5-4E7F-89C8-6CFF913970AF}" dt="2026-09-10T08:11:43.807" v="7"/>
        <pc:sldMkLst>
          <pc:docMk/>
          <pc:sldMk cId="824782823" sldId="2147374474"/>
        </pc:sldMkLst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824782823" sldId="2147374474"/>
            <ac:spMk id="6" creationId="{0C9028E9-B05B-C063-C137-14B9CDD03C30}"/>
          </ac:spMkLst>
        </pc:spChg>
        <pc:spChg chg="mod">
          <ac:chgData name="Anastasiia ZHELEM" userId="c9d0cd14-fe0d-4bc1-9f2b-3d38599b42d7" providerId="ADAL" clId="{09F64D9E-6EB5-4E7F-89C8-6CFF913970AF}" dt="2026-08-27T12:47:33.991" v="3"/>
          <ac:spMkLst>
            <pc:docMk/>
            <pc:sldMk cId="824782823" sldId="2147374474"/>
            <ac:spMk id="7" creationId="{74BD8229-7585-5A5C-D91A-24908F77387D}"/>
          </ac:spMkLst>
        </pc:spChg>
      </pc:sldChg>
      <pc:sldChg chg="modSp">
        <pc:chgData name="Anastasiia ZHELEM" userId="c9d0cd14-fe0d-4bc1-9f2b-3d38599b42d7" providerId="ADAL" clId="{09F64D9E-6EB5-4E7F-89C8-6CFF913970AF}" dt="2026-09-10T08:11:43.807" v="7"/>
        <pc:sldMkLst>
          <pc:docMk/>
          <pc:sldMk cId="2625564045" sldId="2147374628"/>
        </pc:sldMkLst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2625564045" sldId="2147374628"/>
            <ac:spMk id="6" creationId="{1B099BBA-7FD5-33B5-1E98-1CF94385586B}"/>
          </ac:spMkLst>
        </pc:spChg>
      </pc:sldChg>
      <pc:sldChg chg="modSp">
        <pc:chgData name="Anastasiia ZHELEM" userId="c9d0cd14-fe0d-4bc1-9f2b-3d38599b42d7" providerId="ADAL" clId="{09F64D9E-6EB5-4E7F-89C8-6CFF913970AF}" dt="2026-09-10T08:11:43.807" v="7"/>
        <pc:sldMkLst>
          <pc:docMk/>
          <pc:sldMk cId="3071667021" sldId="2147374650"/>
        </pc:sldMkLst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3071667021" sldId="2147374650"/>
            <ac:spMk id="7" creationId="{85409776-BCD2-5A18-8980-7AF600E2F22E}"/>
          </ac:spMkLst>
        </pc:spChg>
      </pc:sldChg>
      <pc:sldChg chg="modSp add">
        <pc:chgData name="Anastasiia ZHELEM" userId="c9d0cd14-fe0d-4bc1-9f2b-3d38599b42d7" providerId="ADAL" clId="{09F64D9E-6EB5-4E7F-89C8-6CFF913970AF}" dt="2026-09-10T08:11:43.807" v="7"/>
        <pc:sldMkLst>
          <pc:docMk/>
          <pc:sldMk cId="4044441405" sldId="2147374651"/>
        </pc:sldMkLst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4044441405" sldId="2147374651"/>
            <ac:spMk id="7" creationId="{C3D80F75-A211-A059-4117-DE5C8DE90ECE}"/>
          </ac:spMkLst>
        </pc:spChg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4044441405" sldId="2147374651"/>
            <ac:spMk id="19" creationId="{3D35027F-CDEA-8136-D4B9-5B82094914E7}"/>
          </ac:spMkLst>
        </pc:spChg>
        <pc:spChg chg="mod">
          <ac:chgData name="Anastasiia ZHELEM" userId="c9d0cd14-fe0d-4bc1-9f2b-3d38599b42d7" providerId="ADAL" clId="{09F64D9E-6EB5-4E7F-89C8-6CFF913970AF}" dt="2026-09-10T08:11:43.807" v="7"/>
          <ac:spMkLst>
            <pc:docMk/>
            <pc:sldMk cId="4044441405" sldId="2147374651"/>
            <ac:spMk id="23" creationId="{AEF5FEA6-CDDD-DD24-2681-A1E154588790}"/>
          </ac:spMkLst>
        </pc:spChg>
      </pc:sldChg>
      <pc:sldChg chg="modSp add">
        <pc:chgData name="Anastasiia ZHELEM" userId="c9d0cd14-fe0d-4bc1-9f2b-3d38599b42d7" providerId="ADAL" clId="{09F64D9E-6EB5-4E7F-89C8-6CFF913970AF}" dt="2026-09-21T13:36:07.332" v="8"/>
        <pc:sldMkLst>
          <pc:docMk/>
          <pc:sldMk cId="2868488628" sldId="2147374652"/>
        </pc:sldMkLst>
        <pc:graphicFrameChg chg="mod">
          <ac:chgData name="Anastasiia ZHELEM" userId="c9d0cd14-fe0d-4bc1-9f2b-3d38599b42d7" providerId="ADAL" clId="{09F64D9E-6EB5-4E7F-89C8-6CFF913970AF}" dt="2026-09-21T13:36:07.332" v="8"/>
          <ac:graphicFrameMkLst>
            <pc:docMk/>
            <pc:sldMk cId="2868488628" sldId="2147374652"/>
            <ac:graphicFrameMk id="3" creationId="{90907FDB-8C17-E50C-B108-510C27CB9B5B}"/>
          </ac:graphicFrameMkLst>
        </pc:graphicFrameChg>
      </pc:sldChg>
      <pc:sldChg chg="add">
        <pc:chgData name="Anastasiia ZHELEM" userId="c9d0cd14-fe0d-4bc1-9f2b-3d38599b42d7" providerId="ADAL" clId="{09F64D9E-6EB5-4E7F-89C8-6CFF913970AF}" dt="2026-08-27T12:48:05.019" v="4"/>
        <pc:sldMkLst>
          <pc:docMk/>
          <pc:sldMk cId="343525369" sldId="214737465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386B7-58B1-4005-BC52-6CE14BF4651F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0017B-9732-48C3-A9BE-3991EE996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20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28869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4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9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2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0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8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colours (see box to the left), also the gray boxes are to just mark borders, please delete these when finalizing</a:t>
            </a:r>
            <a:endParaRPr lang="en-US" sz="11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28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6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7592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94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33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11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85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853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2733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10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9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in a field of corn&#10;&#10;AI-generated content may be incorrect.">
            <a:extLst>
              <a:ext uri="{FF2B5EF4-FFF2-40B4-BE49-F238E27FC236}">
                <a16:creationId xmlns:a16="http://schemas.microsoft.com/office/drawing/2014/main" id="{60FF4738-749A-D814-C613-36C2E6907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81" b="20377"/>
          <a:stretch>
            <a:fillRect/>
          </a:stretch>
        </p:blipFill>
        <p:spPr>
          <a:xfrm>
            <a:off x="0" y="-1"/>
            <a:ext cx="12231046" cy="4853815"/>
          </a:xfrm>
          <a:prstGeom prst="rect">
            <a:avLst/>
          </a:prstGeom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id="{1A015D9C-C9D3-D64F-ADA5-742B12AEEA7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59230" y="5128296"/>
            <a:ext cx="9497781" cy="101441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i="0" kern="1200">
                <a:solidFill>
                  <a:srgbClr val="0070BA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pPr>
              <a:defRPr/>
            </a:pPr>
            <a:r>
              <a:rPr lang="fr-FR" sz="34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Stratégie de ciblage – Points de décision</a:t>
            </a:r>
            <a:br>
              <a:rPr 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</a:br>
            <a:r>
              <a:rPr lang="fr-FR" sz="1600" dirty="0">
                <a:latin typeface="Open Sans"/>
                <a:ea typeface="Open Sans"/>
                <a:cs typeface="Open Sans"/>
              </a:rPr>
              <a:t>Présentation au Groupe de Travail Technique du [</a:t>
            </a:r>
            <a:r>
              <a:rPr lang="fr-FR" sz="1600" dirty="0"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bureau de pays</a:t>
            </a:r>
            <a:r>
              <a:rPr lang="fr-FR" sz="1600" dirty="0">
                <a:latin typeface="Open Sans"/>
                <a:ea typeface="Open Sans"/>
                <a:cs typeface="Open Sans"/>
              </a:rPr>
              <a:t>]</a:t>
            </a:r>
            <a:endParaRPr lang="en-US" sz="2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52D83F10-A12A-DC43-92D2-9708578359F6}"/>
              </a:ext>
            </a:extLst>
          </p:cNvPr>
          <p:cNvSpPr txBox="1">
            <a:spLocks/>
          </p:cNvSpPr>
          <p:nvPr/>
        </p:nvSpPr>
        <p:spPr>
          <a:xfrm>
            <a:off x="659231" y="6149794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458A70-5F5C-4E44-BB0F-87B246B2A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0232" y="3494444"/>
            <a:ext cx="991329" cy="2648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F8950-D7EE-4B70-B063-BF227C1A3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6850EFC-267A-A994-696A-390576797B2E}"/>
              </a:ext>
            </a:extLst>
          </p:cNvPr>
          <p:cNvSpPr/>
          <p:nvPr/>
        </p:nvSpPr>
        <p:spPr>
          <a:xfrm rot="16200000">
            <a:off x="11355931" y="4017745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 WFP/Gabriela Vivacqua</a:t>
            </a:r>
          </a:p>
        </p:txBody>
      </p:sp>
    </p:spTree>
    <p:extLst>
      <p:ext uri="{BB962C8B-B14F-4D97-AF65-F5344CB8AC3E}">
        <p14:creationId xmlns:p14="http://schemas.microsoft.com/office/powerpoint/2010/main" val="14729558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DC4AB78-E0EA-4936-8D89-91835171D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262432"/>
              </p:ext>
            </p:extLst>
          </p:nvPr>
        </p:nvGraphicFramePr>
        <p:xfrm>
          <a:off x="5307106" y="1876540"/>
          <a:ext cx="6426091" cy="3104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5314">
                  <a:extLst>
                    <a:ext uri="{9D8B030D-6E8A-4147-A177-3AD203B41FA5}">
                      <a16:colId xmlns:a16="http://schemas.microsoft.com/office/drawing/2014/main" val="487915974"/>
                    </a:ext>
                  </a:extLst>
                </a:gridCol>
                <a:gridCol w="5240777">
                  <a:extLst>
                    <a:ext uri="{9D8B030D-6E8A-4147-A177-3AD203B41FA5}">
                      <a16:colId xmlns:a16="http://schemas.microsoft.com/office/drawing/2014/main" val="4094487196"/>
                    </a:ext>
                  </a:extLst>
                </a:gridCol>
              </a:tblGrid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Structure de la stratégie de ciblage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207777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Décision</a:t>
                      </a:r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 1 : [</a:t>
                      </a: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Insérer</a:t>
                      </a:r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49339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Décision</a:t>
                      </a:r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 2 : [</a:t>
                      </a: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Insérer</a:t>
                      </a:r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233517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04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Extrabold" panose="020B0906030804020204" pitchFamily="34" charset="0"/>
                        <a:ea typeface="Open Sans Extrabold" panose="020B0906030804020204" pitchFamily="34" charset="0"/>
                        <a:cs typeface="Open Sans Extrabold" panose="020B09060308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9521185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Prochaines</a:t>
                      </a:r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 étapes et questions-</a:t>
                      </a: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réponses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03604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F823F3DE-AE31-4C9E-8F19-ABA1BA943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C4F818-6B7D-4EE0-B264-F54F9C997263}"/>
              </a:ext>
            </a:extLst>
          </p:cNvPr>
          <p:cNvSpPr txBox="1"/>
          <p:nvPr/>
        </p:nvSpPr>
        <p:spPr>
          <a:xfrm>
            <a:off x="2000116" y="-568105"/>
            <a:ext cx="10191884" cy="461665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couleurs du WFP </a:t>
            </a:r>
            <a:r>
              <a:rPr lang="fr-FR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(voir à gauche de la diapositive).  Le lien photo présélectionné se trouve à la diapositive 1. L’ordre du jour à droite est une table.</a:t>
            </a:r>
            <a:endParaRPr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4CD266-A97F-2E1D-4823-0DF7F9F28821}"/>
              </a:ext>
            </a:extLst>
          </p:cNvPr>
          <p:cNvSpPr/>
          <p:nvPr/>
        </p:nvSpPr>
        <p:spPr>
          <a:xfrm rot="16200000">
            <a:off x="4471037" y="5800139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©WFP/Rein Skullerud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32FA8B-7876-492A-3B7A-8C1E7ABD0AE4}"/>
              </a:ext>
            </a:extLst>
          </p:cNvPr>
          <p:cNvSpPr/>
          <p:nvPr/>
        </p:nvSpPr>
        <p:spPr>
          <a:xfrm>
            <a:off x="0" y="0"/>
            <a:ext cx="530710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501518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796C6-42FF-D1A0-F286-7D292D15D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06C4D0-00CB-EF65-434E-634F64187A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C53F-D9E1-6E62-CE8E-2A63B10DF617}"/>
              </a:ext>
            </a:extLst>
          </p:cNvPr>
          <p:cNvSpPr txBox="1"/>
          <p:nvPr/>
        </p:nvSpPr>
        <p:spPr>
          <a:xfrm>
            <a:off x="3578032" y="2890391"/>
            <a:ext cx="503948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fr-FR" sz="3200" b="1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Structure de la stratégie de ciblage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AA3DC-8F5D-13B8-F46D-BF4E62FBC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1513AA-70C0-2F69-EB23-DEDED1331BB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couleurs du WFP </a:t>
            </a:r>
            <a:r>
              <a:rPr lang="fr-FR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(voir à gauche de la diapositive)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3018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905D-813A-A466-2F6F-D932C5815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AD62A-3E42-AFF2-08DD-3BCC3A0447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D80F75-A211-A059-4117-DE5C8DE90ECE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couleurs du WFP </a:t>
            </a:r>
            <a:r>
              <a:rPr lang="fr-FR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(voir à gauche de la diapositive)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292E9B-435E-A60E-6437-62AA8194E8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Contenu de la stratégie de ciblage</a:t>
            </a:r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7671CE-483B-5EBB-2FB3-E6A33DCB50BB}"/>
              </a:ext>
            </a:extLst>
          </p:cNvPr>
          <p:cNvSpPr/>
          <p:nvPr/>
        </p:nvSpPr>
        <p:spPr>
          <a:xfrm>
            <a:off x="422276" y="1173561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35027F-CDEA-8136-D4B9-5B82094914E7}"/>
              </a:ext>
            </a:extLst>
          </p:cNvPr>
          <p:cNvSpPr/>
          <p:nvPr/>
        </p:nvSpPr>
        <p:spPr>
          <a:xfrm>
            <a:off x="5301465" y="1173561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Dans quel contexte les programmes du WFP sont-ils mis en œuvre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4B252C9-61F6-CDC0-FDB1-F505FA7269C1}"/>
              </a:ext>
            </a:extLst>
          </p:cNvPr>
          <p:cNvSpPr/>
          <p:nvPr/>
        </p:nvSpPr>
        <p:spPr>
          <a:xfrm>
            <a:off x="422276" y="1727779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353BB0-92AA-6E8D-BE4A-A2A27BB66215}"/>
              </a:ext>
            </a:extLst>
          </p:cNvPr>
          <p:cNvSpPr/>
          <p:nvPr/>
        </p:nvSpPr>
        <p:spPr>
          <a:xfrm>
            <a:off x="5301465" y="1727779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 cadre de vulnérabilité chaque programme utilise-t-il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A9973D-7827-2407-900C-905F0B3BC14C}"/>
              </a:ext>
            </a:extLst>
          </p:cNvPr>
          <p:cNvSpPr/>
          <p:nvPr/>
        </p:nvSpPr>
        <p:spPr>
          <a:xfrm>
            <a:off x="422276" y="2281997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noProof="0" dirty="0"/>
              <a:t>Partnerships</a:t>
            </a:r>
            <a:endParaRPr lang="en-US" sz="1400" noProof="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F5FEA6-CDDD-DD24-2681-A1E154588790}"/>
              </a:ext>
            </a:extLst>
          </p:cNvPr>
          <p:cNvSpPr/>
          <p:nvPr/>
        </p:nvSpPr>
        <p:spPr>
          <a:xfrm>
            <a:off x="5301465" y="2281997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les programmes des partenaires interagissent-ils avec ceux du WFP ?
Le ciblage peut-il s’appuyer sur des synergies dans les cadres de vulnérabilité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435160-7CAD-22CE-6360-995FB7D9DF38}"/>
              </a:ext>
            </a:extLst>
          </p:cNvPr>
          <p:cNvSpPr/>
          <p:nvPr/>
        </p:nvSpPr>
        <p:spPr>
          <a:xfrm>
            <a:off x="422276" y="2836215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A0A7DA6-9EB5-9D6B-8B0D-28A4520CA022}"/>
              </a:ext>
            </a:extLst>
          </p:cNvPr>
          <p:cNvSpPr/>
          <p:nvPr/>
        </p:nvSpPr>
        <p:spPr>
          <a:xfrm>
            <a:off x="5301465" y="2836215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 mécanisme de coordination (interne/externe) sera utilisé pour s’assurer que les décisions sont en accord avec la stratégie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879A8D-C9D7-CE61-1594-6C0E80110158}"/>
              </a:ext>
            </a:extLst>
          </p:cNvPr>
          <p:cNvSpPr/>
          <p:nvPr/>
        </p:nvSpPr>
        <p:spPr>
          <a:xfrm>
            <a:off x="422276" y="3390433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74C7992-B269-7A4D-F5CD-785C917D9855}"/>
              </a:ext>
            </a:extLst>
          </p:cNvPr>
          <p:cNvSpPr/>
          <p:nvPr/>
        </p:nvSpPr>
        <p:spPr>
          <a:xfrm>
            <a:off x="5301465" y="3390433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données seront utilisées pour concevoir et mettre à jour le ciblage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B6C65A3-F989-F233-5C02-7A9BFE813332}"/>
              </a:ext>
            </a:extLst>
          </p:cNvPr>
          <p:cNvSpPr/>
          <p:nvPr/>
        </p:nvSpPr>
        <p:spPr>
          <a:xfrm>
            <a:off x="422276" y="3944651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A65F2D-BEF9-B3D6-B3C3-13960D82FF89}"/>
              </a:ext>
            </a:extLst>
          </p:cNvPr>
          <p:cNvSpPr/>
          <p:nvPr/>
        </p:nvSpPr>
        <p:spPr>
          <a:xfrm>
            <a:off x="5301465" y="3944651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 méthode de ciblage semble la plus appropriée (par programme/activité) ?
Comment allons-nous engager les communautés pour la conception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5C2451-3B34-0FFE-79F6-F0D9BE1A54C5}"/>
              </a:ext>
            </a:extLst>
          </p:cNvPr>
          <p:cNvSpPr/>
          <p:nvPr/>
        </p:nvSpPr>
        <p:spPr>
          <a:xfrm>
            <a:off x="422276" y="4498869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16F7A7-52AB-5A88-EC30-F3EAB95C46D6}"/>
              </a:ext>
            </a:extLst>
          </p:cNvPr>
          <p:cNvSpPr/>
          <p:nvPr/>
        </p:nvSpPr>
        <p:spPr>
          <a:xfrm>
            <a:off x="5301465" y="4498869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allons-nous enregistrer et vérifier les bénéficiaires de nos programmes ?
Comment allons-nous nous engager auprès des communautés (MPR, appels)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5F7EE22-44B5-8319-6678-81F0246D5CDF}"/>
              </a:ext>
            </a:extLst>
          </p:cNvPr>
          <p:cNvSpPr/>
          <p:nvPr/>
        </p:nvSpPr>
        <p:spPr>
          <a:xfrm>
            <a:off x="422276" y="5053087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Surveillance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8B118AF-B8CB-1DCC-FD6D-4A8492C78BD6}"/>
              </a:ext>
            </a:extLst>
          </p:cNvPr>
          <p:cNvSpPr/>
          <p:nvPr/>
        </p:nvSpPr>
        <p:spPr>
          <a:xfrm>
            <a:off x="5301465" y="5053087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allons-nous surveiller les erreurs de ciblage et les risques de ciblage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759FE-8CCB-B99F-A968-C2D5B7FD794F}"/>
              </a:ext>
            </a:extLst>
          </p:cNvPr>
          <p:cNvSpPr/>
          <p:nvPr/>
        </p:nvSpPr>
        <p:spPr>
          <a:xfrm>
            <a:off x="422276" y="6161527"/>
            <a:ext cx="474562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46ABABE-E39D-2A69-5CA8-BEABC2FFD8E0}"/>
              </a:ext>
            </a:extLst>
          </p:cNvPr>
          <p:cNvSpPr/>
          <p:nvPr/>
        </p:nvSpPr>
        <p:spPr>
          <a:xfrm>
            <a:off x="5301465" y="6161527"/>
            <a:ext cx="646826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améliorations devront être intégrées à notre ciblage actuel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52F69F-9958-D39E-0380-56F6B2019E3E}"/>
              </a:ext>
            </a:extLst>
          </p:cNvPr>
          <p:cNvSpPr/>
          <p:nvPr/>
        </p:nvSpPr>
        <p:spPr>
          <a:xfrm>
            <a:off x="422276" y="5607305"/>
            <a:ext cx="474562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Ciblage de la gestion des risques</a:t>
            </a:r>
            <a:endParaRPr lang="en-US" sz="1400" noProof="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2615CFF-AE9A-D622-0E7F-737513A2D303}"/>
              </a:ext>
            </a:extLst>
          </p:cNvPr>
          <p:cNvSpPr/>
          <p:nvPr/>
        </p:nvSpPr>
        <p:spPr>
          <a:xfrm>
            <a:off x="5301465" y="5607305"/>
            <a:ext cx="646826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sont les parties prenantes intéressées par nos décisions de ciblage ?
Quels sont les risques liés aux approches de ciblage proposées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4414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CF36B5-7E03-D888-C93F-025BF1E9B5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D17ABB-3F2B-BC8B-7728-DEFB861FF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409776-BCD2-5A18-8980-7AF600E2F22E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couleurs du WFP </a:t>
            </a:r>
            <a:r>
              <a:rPr lang="fr-FR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(voir à gauche de la diapositive)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FD58CB-DF79-016B-47D6-836C5DC500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Décision</a:t>
            </a:r>
            <a:r>
              <a:rPr lang="en-US" dirty="0"/>
              <a:t> #1 : [</a:t>
            </a:r>
            <a:r>
              <a:rPr lang="en-US" dirty="0" err="1"/>
              <a:t>Insérer</a:t>
            </a:r>
            <a:r>
              <a:rPr lang="en-US" dirty="0"/>
              <a:t>]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71667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B0762-C6BD-CCF6-4FAD-95A93E87B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061E240-6ED9-7F74-C6D1-396E6F2E20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D8229-7585-5A5C-D91A-24908F77387D}"/>
              </a:ext>
            </a:extLst>
          </p:cNvPr>
          <p:cNvSpPr txBox="1"/>
          <p:nvPr/>
        </p:nvSpPr>
        <p:spPr>
          <a:xfrm>
            <a:off x="3048886" y="3136613"/>
            <a:ext cx="609777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3200" b="1" dirty="0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Prochaines</a:t>
            </a:r>
            <a:r>
              <a:rPr lang="en-US" sz="3200" b="1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étapes et questions-</a:t>
            </a:r>
            <a:r>
              <a:rPr lang="en-US" sz="3200" b="1" dirty="0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réponses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5DE9A-0372-DF9A-195C-BF76DE177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9028E9-B05B-C063-C137-14B9CDD03C3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couleurs du WFP </a:t>
            </a:r>
            <a:r>
              <a:rPr lang="fr-FR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(voir à gauche de la diapositive)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782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90A7-9667-95F4-88B7-5B0F078AB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351898-6FCC-7E64-ECF7-0362BE67F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1800" y="484259"/>
            <a:ext cx="11363961" cy="359727"/>
          </a:xfrm>
        </p:spPr>
        <p:txBody>
          <a:bodyPr/>
          <a:lstStyle/>
          <a:p>
            <a:r>
              <a:rPr lang="en-US" dirty="0" err="1"/>
              <a:t>Prochaines</a:t>
            </a:r>
            <a:r>
              <a:rPr lang="en-US" dirty="0"/>
              <a:t> étapes</a:t>
            </a:r>
            <a:endParaRPr lang="en-US" noProof="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97C2546-6FD3-68ED-2D71-A580710324F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907FDB-8C17-E50C-B108-510C27CB9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661536"/>
              </p:ext>
            </p:extLst>
          </p:nvPr>
        </p:nvGraphicFramePr>
        <p:xfrm>
          <a:off x="431800" y="545946"/>
          <a:ext cx="11341103" cy="5770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2928">
                  <a:extLst>
                    <a:ext uri="{9D8B030D-6E8A-4147-A177-3AD203B41FA5}">
                      <a16:colId xmlns:a16="http://schemas.microsoft.com/office/drawing/2014/main" val="427674994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71283335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94012248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7773679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60009289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900448819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52914010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86903432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146753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0640993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59322052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4937030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670275266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69923021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43499298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36913347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4411971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9492623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68020507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1841186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</a:tblGrid>
              <a:tr h="342981">
                <a:tc rowSpan="2">
                  <a:txBody>
                    <a:bodyPr/>
                    <a:lstStyle/>
                    <a:p>
                      <a:endParaRPr lang="en-US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0">
                  <a:txBody>
                    <a:bodyPr/>
                    <a:lstStyle/>
                    <a:p>
                      <a:pPr algn="ctr"/>
                      <a:r>
                        <a:rPr lang="en-US" sz="1400" noProof="0" dirty="0"/>
                        <a:t>Mois</a:t>
                      </a:r>
                    </a:p>
                  </a:txBody>
                  <a:tcPr>
                    <a:lnL w="12700" cmpd="sng">
                      <a:noFill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noProof="0" dirty="0"/>
                        <a:t>Mois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240086">
                <a:tc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Jour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320847">
                <a:tc>
                  <a:txBody>
                    <a:bodyPr/>
                    <a:lstStyle/>
                    <a:p>
                      <a:r>
                        <a:rPr lang="en-US" sz="1200" b="1" noProof="0" dirty="0"/>
                        <a:t>Stratégie de ciblage</a:t>
                      </a: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 dirty="0"/>
                        <a:t>1. Revue documentaire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 dirty="0"/>
                        <a:t>2. Gestion des entretiens sur les objectifs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7220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 dirty="0"/>
                        <a:t>3. Entretien avec les responsables des activités et des effets stratégiques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 dirty="0"/>
                        <a:t>4. Visites sur le terrain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 dirty="0"/>
                        <a:t>5. Entretien </a:t>
                      </a:r>
                      <a:r>
                        <a:rPr lang="en-US" sz="1100" noProof="0" dirty="0" err="1"/>
                        <a:t>d’experts</a:t>
                      </a:r>
                      <a:r>
                        <a:rPr lang="en-US" sz="1100" noProof="0" dirty="0"/>
                        <a:t> </a:t>
                      </a:r>
                      <a:r>
                        <a:rPr lang="en-US" sz="1100" noProof="0" dirty="0" err="1"/>
                        <a:t>transversaux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noProof="0" dirty="0"/>
                        <a:t>6. Présentation des priorités/lacunes au TWG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746796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 dirty="0"/>
                        <a:t>7. Projet de cadre intégré pour le ciblage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8. Présentation du cadre au TWG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53508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 dirty="0"/>
                        <a:t>9. Consultations avec des parties prenantes externes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7355983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 dirty="0"/>
                        <a:t>10. Élaboration de la stratégie de ciblage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9678255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11. Première critique par le TWG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022978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noProof="0" dirty="0"/>
                        <a:t>12. Revue de la stratégie de ciblage</a:t>
                      </a:r>
                      <a:endParaRPr lang="en-US" sz="1100" b="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75458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noProof="0" dirty="0"/>
                        <a:t>13. Présentation des questions ouvertes au TWG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268870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noProof="0" dirty="0"/>
                        <a:t>14. Revue de la stratégie de ciblage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98742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/>
                        <a:t>15. Approbation et diffusion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9622500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D724E-DF60-7BC7-EF05-BA608F8B5C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68488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479D072-52E3-395B-F0E0-FF1EE57B8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661B82-0B2B-550E-6E08-0A4CED526E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Comment mettre à jour les prochaines étapes</a:t>
            </a:r>
            <a:endParaRPr lang="en-US" noProof="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8FD0AE2-3FC1-CB2A-3114-31034E4A61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0F301C-4FA2-C750-A678-A1B59990F7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F80871-CBE5-0037-5F37-AFC42A48BCF4}"/>
              </a:ext>
            </a:extLst>
          </p:cNvPr>
          <p:cNvSpPr/>
          <p:nvPr/>
        </p:nvSpPr>
        <p:spPr>
          <a:xfrm>
            <a:off x="422276" y="1200946"/>
            <a:ext cx="11363961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  <a:latin typeface="Assistant" pitchFamily="2" charset="-79"/>
                <a:cs typeface="Assistant" pitchFamily="2" charset="-79"/>
              </a:rPr>
              <a:t>→ Identifiez quelqu’un qui suivra l’avancement et les suivis
→ 2 à 3 mois peuvent être nécessaires pour suivre toutes les étapes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FB00F0-0036-3A30-0FEA-FD8CE0AE73A0}"/>
              </a:ext>
            </a:extLst>
          </p:cNvPr>
          <p:cNvSpPr txBox="1"/>
          <p:nvPr/>
        </p:nvSpPr>
        <p:spPr>
          <a:xfrm>
            <a:off x="7571174" y="2440036"/>
            <a:ext cx="33402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dirty="0"/>
              <a:t>Ajoutez des mois, des jours et coloriez les cases appropriées pour créer un diagramme de Gantt</a:t>
            </a:r>
            <a:endParaRPr lang="en-US" sz="1800" noProof="0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97A07B-EABE-8931-E4FB-06825879D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8145" y="2081665"/>
            <a:ext cx="5710980" cy="30059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5B105D-6A46-C948-6BD8-A1C39871474B}"/>
              </a:ext>
            </a:extLst>
          </p:cNvPr>
          <p:cNvSpPr txBox="1"/>
          <p:nvPr/>
        </p:nvSpPr>
        <p:spPr>
          <a:xfrm>
            <a:off x="1114245" y="5491242"/>
            <a:ext cx="29645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dirty="0"/>
              <a:t>Les étapes peuvent être adaptées au contexte du CO</a:t>
            </a:r>
            <a:endParaRPr lang="en-US" sz="1800" noProof="0" dirty="0">
              <a:solidFill>
                <a:schemeClr val="tx1"/>
              </a:solidFill>
            </a:endParaRP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BE1D408C-6578-0262-38A0-42A9DCEEF134}"/>
              </a:ext>
            </a:extLst>
          </p:cNvPr>
          <p:cNvCxnSpPr>
            <a:stCxn id="10" idx="1"/>
          </p:cNvCxnSpPr>
          <p:nvPr/>
        </p:nvCxnSpPr>
        <p:spPr>
          <a:xfrm rot="10800000">
            <a:off x="6893960" y="2363059"/>
            <a:ext cx="677214" cy="677143"/>
          </a:xfrm>
          <a:prstGeom prst="bentConnector3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8DB196C9-11FD-0EC1-B97A-8ADEFA32A3B8}"/>
              </a:ext>
            </a:extLst>
          </p:cNvPr>
          <p:cNvCxnSpPr>
            <a:cxnSpLocks/>
            <a:stCxn id="10" idx="2"/>
          </p:cNvCxnSpPr>
          <p:nvPr/>
        </p:nvCxnSpPr>
        <p:spPr>
          <a:xfrm rot="5400000" flipH="1">
            <a:off x="6749925" y="1149005"/>
            <a:ext cx="457273" cy="4525448"/>
          </a:xfrm>
          <a:prstGeom prst="bentConnector4">
            <a:avLst>
              <a:gd name="adj1" fmla="val -49992"/>
              <a:gd name="adj2" fmla="val 68452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8F7A00DB-6AB2-ED83-A85B-9F84833C9B9F}"/>
              </a:ext>
            </a:extLst>
          </p:cNvPr>
          <p:cNvCxnSpPr>
            <a:cxnSpLocks/>
            <a:stCxn id="15" idx="0"/>
          </p:cNvCxnSpPr>
          <p:nvPr/>
        </p:nvCxnSpPr>
        <p:spPr>
          <a:xfrm rot="16200000" flipV="1">
            <a:off x="2293397" y="5188095"/>
            <a:ext cx="403630" cy="202663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25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81319-3AAD-91EA-F96D-7ECD6AA44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1E0825-3A16-846A-9B6B-F4D432462B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EDF5D-9C69-1CE0-2A31-08E5779ED5BF}"/>
              </a:ext>
            </a:extLst>
          </p:cNvPr>
          <p:cNvSpPr txBox="1"/>
          <p:nvPr/>
        </p:nvSpPr>
        <p:spPr>
          <a:xfrm>
            <a:off x="3048886" y="3136613"/>
            <a:ext cx="6097772" cy="5847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prstClr val="white"/>
                </a:solidFill>
                <a:latin typeface="Open Sans Light"/>
                <a:ea typeface="Open Sans Light"/>
                <a:cs typeface="Open Sans Light"/>
              </a:rPr>
              <a:t>Merci !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3426D-6412-7365-DA41-F4FD8F775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099BBA-7FD5-33B5-1E98-1CF94385586B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couleurs du WFP </a:t>
            </a:r>
            <a:r>
              <a:rPr lang="fr-FR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(</a:t>
            </a:r>
            <a:r>
              <a:rPr lang="fr-FR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5640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A712E4-3D08-403C-A0EE-7AC01F153CE5}">
  <ds:schemaRefs>
    <ds:schemaRef ds:uri="http://schemas.openxmlformats.org/package/2006/metadata/core-properties"/>
    <ds:schemaRef ds:uri="49256dcf-74b5-4e0f-b2ab-e17546be8a80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schemas.microsoft.com/office/infopath/2007/PartnerControls"/>
    <ds:schemaRef ds:uri="3940b711-dc1d-4235-b0a5-48d487f0d3b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4FD2CF1-84BC-42B5-B85C-38C2652F8C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60F0FC-2703-40DE-9882-9638A92689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256dcf-74b5-4e0f-b2ab-e17546be8a80"/>
    <ds:schemaRef ds:uri="3940b711-dc1d-4235-b0a5-48d487f0d3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672</Words>
  <Application>Microsoft Office PowerPoint</Application>
  <PresentationFormat>Widescreen</PresentationFormat>
  <Paragraphs>93</Paragraphs>
  <Slides>9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Aptos</vt:lpstr>
      <vt:lpstr>Assistant</vt:lpstr>
      <vt:lpstr>Open Sans</vt:lpstr>
      <vt:lpstr>Open Sans ExtraBold</vt:lpstr>
      <vt:lpstr>Open Sans ExtraBold</vt:lpstr>
      <vt:lpstr>Open Sans Light</vt:lpstr>
      <vt:lpstr>APP Slides</vt:lpstr>
      <vt:lpstr>Stratégie de ciblage – Points de décision Présentation au Groupe de Travail Technique du [bureau de pays]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 Chalifour</dc:creator>
  <cp:lastModifiedBy>Anastasiia ZHELEM</cp:lastModifiedBy>
  <cp:revision>42</cp:revision>
  <dcterms:created xsi:type="dcterms:W3CDTF">2025-07-25T07:31:18Z</dcterms:created>
  <dcterms:modified xsi:type="dcterms:W3CDTF">2026-09-21T13:36:16Z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3a108f-898d-4589-9ebc-7ee3b46df9b8_Enabled">
    <vt:lpwstr>true</vt:lpwstr>
  </property>
  <property fmtid="{D5CDD505-2E9C-101B-9397-08002B2CF9AE}" pid="3" name="MSIP_Label_2a3a108f-898d-4589-9ebc-7ee3b46df9b8_Method">
    <vt:lpwstr>Standard</vt:lpwstr>
  </property>
  <property fmtid="{D5CDD505-2E9C-101B-9397-08002B2CF9AE}" pid="4" name="MSIP_Label_2a3a108f-898d-4589-9ebc-7ee3b46df9b8_Name">
    <vt:lpwstr>Official use only</vt:lpwstr>
  </property>
  <property fmtid="{D5CDD505-2E9C-101B-9397-08002B2CF9AE}" pid="5" name="MSIP_Label_2a3a108f-898d-4589-9ebc-7ee3b46df9b8_SiteId">
    <vt:lpwstr>462ad9ae-d7d9-4206-b874-71b1e079776f</vt:lpwstr>
  </property>
  <property fmtid="{D5CDD505-2E9C-101B-9397-08002B2CF9AE}" pid="6" name="MSIP_Label_2a3a108f-898d-4589-9ebc-7ee3b46df9b8_ActionId">
    <vt:lpwstr>03cda0c4-5f33-4dbc-880f-dd8c22d8c441</vt:lpwstr>
  </property>
  <property fmtid="{D5CDD505-2E9C-101B-9397-08002B2CF9AE}" pid="7" name="MSIP_Label_2a3a108f-898d-4589-9ebc-7ee3b46df9b8_ContentBits">
    <vt:lpwstr>0</vt:lpwstr>
  </property>
  <property fmtid="{D5CDD505-2E9C-101B-9397-08002B2CF9AE}" pid="8" name="MediaServiceImageTags">
    <vt:lpwstr/>
  </property>
  <property fmtid="{D5CDD505-2E9C-101B-9397-08002B2CF9AE}" pid="9" name="MSIP_Label_2a3a108f-898d-4589-9ebc-7ee3b46df9b8_SetDate">
    <vt:lpwstr>2025-11-27T07:54:04Z</vt:lpwstr>
  </property>
  <property fmtid="{D5CDD505-2E9C-101B-9397-08002B2CF9AE}" pid="10" name="MSIP_Label_2a3a108f-898d-4589-9ebc-7ee3b46df9b8_Tag">
    <vt:lpwstr>10, 3, 0, 2</vt:lpwstr>
  </property>
  <property fmtid="{D5CDD505-2E9C-101B-9397-08002B2CF9AE}" pid="11" name="ContentTypeId">
    <vt:lpwstr>0x01010007EC5AEA005F3944B5281CE0F7F3B6DF</vt:lpwstr>
  </property>
</Properties>
</file>