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134809759" r:id="rId5"/>
    <p:sldId id="2134809774" r:id="rId6"/>
    <p:sldId id="2147374468" r:id="rId7"/>
    <p:sldId id="2147374651" r:id="rId8"/>
    <p:sldId id="2147374650" r:id="rId9"/>
    <p:sldId id="2147374474" r:id="rId10"/>
    <p:sldId id="2147374652" r:id="rId11"/>
    <p:sldId id="2147374653" r:id="rId12"/>
    <p:sldId id="214737462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0C0C0"/>
    <a:srgbClr val="FFFF99"/>
    <a:srgbClr val="86B87A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0E0193-946D-4DC6-BBA7-5BCD5EFB037A}" v="316" dt="2026-09-22T21:08:56.4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 Jose VELASQUEZ MAYORGA" userId="b0390e79-d20a-473e-ac09-f1449c0efff7" providerId="ADAL" clId="{B2DCCC15-7F8D-4039-9C00-AA8DFCE69CE3}"/>
    <pc:docChg chg="custSel modSld">
      <pc:chgData name="Denis Jose VELASQUEZ MAYORGA" userId="b0390e79-d20a-473e-ac09-f1449c0efff7" providerId="ADAL" clId="{B2DCCC15-7F8D-4039-9C00-AA8DFCE69CE3}" dt="2026-09-22T21:08:56.480" v="315" actId="20577"/>
      <pc:docMkLst>
        <pc:docMk/>
      </pc:docMkLst>
      <pc:sldChg chg="modSp mod">
        <pc:chgData name="Denis Jose VELASQUEZ MAYORGA" userId="b0390e79-d20a-473e-ac09-f1449c0efff7" providerId="ADAL" clId="{B2DCCC15-7F8D-4039-9C00-AA8DFCE69CE3}" dt="2026-09-21T21:56:06.044" v="24" actId="20577"/>
        <pc:sldMkLst>
          <pc:docMk/>
          <pc:sldMk cId="1472955817" sldId="2134809759"/>
        </pc:sldMkLst>
        <pc:spChg chg="mod">
          <ac:chgData name="Denis Jose VELASQUEZ MAYORGA" userId="b0390e79-d20a-473e-ac09-f1449c0efff7" providerId="ADAL" clId="{B2DCCC15-7F8D-4039-9C00-AA8DFCE69CE3}" dt="2026-09-21T21:56:06.044" v="24" actId="20577"/>
          <ac:spMkLst>
            <pc:docMk/>
            <pc:sldMk cId="1472955817" sldId="2134809759"/>
            <ac:spMk id="9" creationId="{1A015D9C-C9D3-D64F-ADA5-742B12AEEA7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1:56:24.320" v="36" actId="20577"/>
        <pc:sldMkLst>
          <pc:docMk/>
          <pc:sldMk cId="1050151842" sldId="2134809774"/>
        </pc:sldMkLst>
        <pc:graphicFrameChg chg="modGraphic">
          <ac:chgData name="Denis Jose VELASQUEZ MAYORGA" userId="b0390e79-d20a-473e-ac09-f1449c0efff7" providerId="ADAL" clId="{B2DCCC15-7F8D-4039-9C00-AA8DFCE69CE3}" dt="2026-09-21T21:56:24.320" v="36" actId="20577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21T21:56:30.770" v="48" actId="20577"/>
        <pc:sldMkLst>
          <pc:docMk/>
          <pc:sldMk cId="1916301827" sldId="2147374468"/>
        </pc:sldMkLst>
        <pc:spChg chg="mod">
          <ac:chgData name="Denis Jose VELASQUEZ MAYORGA" userId="b0390e79-d20a-473e-ac09-f1449c0efff7" providerId="ADAL" clId="{B2DCCC15-7F8D-4039-9C00-AA8DFCE69CE3}" dt="2026-09-21T21:56:30.770" v="48" actId="20577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1:58:29.792" v="174" actId="20577"/>
        <pc:sldMkLst>
          <pc:docMk/>
          <pc:sldMk cId="1648196750" sldId="2147374651"/>
        </pc:sldMkLst>
        <pc:spChg chg="mod">
          <ac:chgData name="Denis Jose VELASQUEZ MAYORGA" userId="b0390e79-d20a-473e-ac09-f1449c0efff7" providerId="ADAL" clId="{B2DCCC15-7F8D-4039-9C00-AA8DFCE69CE3}" dt="2026-09-21T21:57:03.675" v="64" actId="20577"/>
          <ac:spMkLst>
            <pc:docMk/>
            <pc:sldMk cId="1648196750" sldId="2147374651"/>
            <ac:spMk id="23" creationId="{AEF5FEA6-CDDD-DD24-2681-A1E154588790}"/>
          </ac:spMkLst>
        </pc:spChg>
        <pc:spChg chg="mod">
          <ac:chgData name="Denis Jose VELASQUEZ MAYORGA" userId="b0390e79-d20a-473e-ac09-f1449c0efff7" providerId="ADAL" clId="{B2DCCC15-7F8D-4039-9C00-AA8DFCE69CE3}" dt="2026-09-21T21:57:20.109" v="69" actId="6549"/>
          <ac:spMkLst>
            <pc:docMk/>
            <pc:sldMk cId="1648196750" sldId="2147374651"/>
            <ac:spMk id="27" creationId="{F74C7992-B269-7A4D-F5CD-785C917D9855}"/>
          </ac:spMkLst>
        </pc:spChg>
        <pc:spChg chg="mod">
          <ac:chgData name="Denis Jose VELASQUEZ MAYORGA" userId="b0390e79-d20a-473e-ac09-f1449c0efff7" providerId="ADAL" clId="{B2DCCC15-7F8D-4039-9C00-AA8DFCE69CE3}" dt="2026-09-21T21:58:15.416" v="151" actId="20577"/>
          <ac:spMkLst>
            <pc:docMk/>
            <pc:sldMk cId="1648196750" sldId="2147374651"/>
            <ac:spMk id="28" creationId="{5B6C65A3-F989-F233-5C02-7A9BFE813332}"/>
          </ac:spMkLst>
        </pc:spChg>
        <pc:spChg chg="mod">
          <ac:chgData name="Denis Jose VELASQUEZ MAYORGA" userId="b0390e79-d20a-473e-ac09-f1449c0efff7" providerId="ADAL" clId="{B2DCCC15-7F8D-4039-9C00-AA8DFCE69CE3}" dt="2026-09-21T21:57:33.970" v="90" actId="20577"/>
          <ac:spMkLst>
            <pc:docMk/>
            <pc:sldMk cId="1648196750" sldId="2147374651"/>
            <ac:spMk id="29" creationId="{FFA65F2D-BEF9-B3D6-B3C3-13960D82FF89}"/>
          </ac:spMkLst>
        </pc:spChg>
        <pc:spChg chg="mod">
          <ac:chgData name="Denis Jose VELASQUEZ MAYORGA" userId="b0390e79-d20a-473e-ac09-f1449c0efff7" providerId="ADAL" clId="{B2DCCC15-7F8D-4039-9C00-AA8DFCE69CE3}" dt="2026-09-21T21:57:40.321" v="91"/>
          <ac:spMkLst>
            <pc:docMk/>
            <pc:sldMk cId="1648196750" sldId="2147374651"/>
            <ac:spMk id="31" creationId="{6F16F7A7-52AB-5A88-EC30-F3EAB95C46D6}"/>
          </ac:spMkLst>
        </pc:spChg>
        <pc:spChg chg="mod">
          <ac:chgData name="Denis Jose VELASQUEZ MAYORGA" userId="b0390e79-d20a-473e-ac09-f1449c0efff7" providerId="ADAL" clId="{B2DCCC15-7F8D-4039-9C00-AA8DFCE69CE3}" dt="2026-09-21T21:58:22.345" v="160" actId="20577"/>
          <ac:spMkLst>
            <pc:docMk/>
            <pc:sldMk cId="1648196750" sldId="2147374651"/>
            <ac:spMk id="32" creationId="{25F7EE22-44B5-8319-6678-81F0246D5CDF}"/>
          </ac:spMkLst>
        </pc:spChg>
        <pc:spChg chg="mod">
          <ac:chgData name="Denis Jose VELASQUEZ MAYORGA" userId="b0390e79-d20a-473e-ac09-f1449c0efff7" providerId="ADAL" clId="{B2DCCC15-7F8D-4039-9C00-AA8DFCE69CE3}" dt="2026-09-21T21:57:51.417" v="114" actId="20577"/>
          <ac:spMkLst>
            <pc:docMk/>
            <pc:sldMk cId="1648196750" sldId="2147374651"/>
            <ac:spMk id="33" creationId="{48B118AF-B8CB-1DCC-FD6D-4A8492C78BD6}"/>
          </ac:spMkLst>
        </pc:spChg>
        <pc:spChg chg="mod">
          <ac:chgData name="Denis Jose VELASQUEZ MAYORGA" userId="b0390e79-d20a-473e-ac09-f1449c0efff7" providerId="ADAL" clId="{B2DCCC15-7F8D-4039-9C00-AA8DFCE69CE3}" dt="2026-09-21T21:58:29.792" v="174" actId="20577"/>
          <ac:spMkLst>
            <pc:docMk/>
            <pc:sldMk cId="1648196750" sldId="2147374651"/>
            <ac:spMk id="34" creationId="{6CF759FE-8CCB-B99F-A968-C2D5B7FD794F}"/>
          </ac:spMkLst>
        </pc:spChg>
        <pc:spChg chg="mod">
          <ac:chgData name="Denis Jose VELASQUEZ MAYORGA" userId="b0390e79-d20a-473e-ac09-f1449c0efff7" providerId="ADAL" clId="{B2DCCC15-7F8D-4039-9C00-AA8DFCE69CE3}" dt="2026-09-21T21:58:09.862" v="137" actId="20577"/>
          <ac:spMkLst>
            <pc:docMk/>
            <pc:sldMk cId="1648196750" sldId="2147374651"/>
            <ac:spMk id="35" creationId="{546ABABE-E39D-2A69-5CA8-BEABC2FFD8E0}"/>
          </ac:spMkLst>
        </pc:spChg>
        <pc:spChg chg="mod">
          <ac:chgData name="Denis Jose VELASQUEZ MAYORGA" userId="b0390e79-d20a-473e-ac09-f1449c0efff7" providerId="ADAL" clId="{B2DCCC15-7F8D-4039-9C00-AA8DFCE69CE3}" dt="2026-09-21T21:58:25.268" v="162" actId="20577"/>
          <ac:spMkLst>
            <pc:docMk/>
            <pc:sldMk cId="1648196750" sldId="2147374651"/>
            <ac:spMk id="36" creationId="{BE52F69F-9958-D39E-0380-56F6B2019E3E}"/>
          </ac:spMkLst>
        </pc:spChg>
        <pc:spChg chg="mod">
          <ac:chgData name="Denis Jose VELASQUEZ MAYORGA" userId="b0390e79-d20a-473e-ac09-f1449c0efff7" providerId="ADAL" clId="{B2DCCC15-7F8D-4039-9C00-AA8DFCE69CE3}" dt="2026-09-21T21:58:04.392" v="125" actId="20577"/>
          <ac:spMkLst>
            <pc:docMk/>
            <pc:sldMk cId="1648196750" sldId="2147374651"/>
            <ac:spMk id="37" creationId="{42615CFF-AE9A-D622-0E7F-737513A2D303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08:56.480" v="315" actId="20577"/>
        <pc:sldMkLst>
          <pc:docMk/>
          <pc:sldMk cId="575365092" sldId="2147374652"/>
        </pc:sldMkLst>
        <pc:graphicFrameChg chg="modGraphic">
          <ac:chgData name="Denis Jose VELASQUEZ MAYORGA" userId="b0390e79-d20a-473e-ac09-f1449c0efff7" providerId="ADAL" clId="{B2DCCC15-7F8D-4039-9C00-AA8DFCE69CE3}" dt="2026-09-22T21:08:56.480" v="315" actId="20577"/>
          <ac:graphicFrameMkLst>
            <pc:docMk/>
            <pc:sldMk cId="575365092" sldId="2147374652"/>
            <ac:graphicFrameMk id="3" creationId="{90907FDB-8C17-E50C-B108-510C27CB9B5B}"/>
          </ac:graphicFrameMkLst>
        </pc:graphicFrameChg>
      </pc:sldChg>
    </pc:docChg>
  </pc:docChgLst>
  <pc:docChgLst>
    <pc:chgData name="Anastasiia ZHELEM" userId="c9d0cd14-fe0d-4bc1-9f2b-3d38599b42d7" providerId="ADAL" clId="{09F64D9E-6EB5-4E7F-89C8-6CFF913970AF}"/>
    <pc:docChg chg="custSel addSld delSld modSld">
      <pc:chgData name="Anastasiia ZHELEM" userId="c9d0cd14-fe0d-4bc1-9f2b-3d38599b42d7" providerId="ADAL" clId="{09F64D9E-6EB5-4E7F-89C8-6CFF913970AF}" dt="2026-09-10T08:05:39.017" v="15"/>
      <pc:docMkLst>
        <pc:docMk/>
      </pc:docMkLst>
      <pc:sldChg chg="modSp mod">
        <pc:chgData name="Anastasiia ZHELEM" userId="c9d0cd14-fe0d-4bc1-9f2b-3d38599b42d7" providerId="ADAL" clId="{09F64D9E-6EB5-4E7F-89C8-6CFF913970AF}" dt="2026-08-27T12:49:37.738" v="1" actId="13926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8-27T12:49:32.395" v="0" actId="13926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Anastasiia ZHELEM" userId="c9d0cd14-fe0d-4bc1-9f2b-3d38599b42d7" providerId="ADAL" clId="{09F64D9E-6EB5-4E7F-89C8-6CFF913970AF}" dt="2026-08-27T12:49:37.738" v="1" actId="1392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">
        <pc:chgData name="Anastasiia ZHELEM" userId="c9d0cd14-fe0d-4bc1-9f2b-3d38599b42d7" providerId="ADAL" clId="{09F64D9E-6EB5-4E7F-89C8-6CFF913970AF}" dt="2026-09-10T08:05:39.017" v="15"/>
        <pc:sldMkLst>
          <pc:docMk/>
          <pc:sldMk cId="1050151842" sldId="2134809774"/>
        </pc:sldMkLst>
        <pc:spChg chg="mod">
          <ac:chgData name="Anastasiia ZHELEM" userId="c9d0cd14-fe0d-4bc1-9f2b-3d38599b42d7" providerId="ADAL" clId="{09F64D9E-6EB5-4E7F-89C8-6CFF913970AF}" dt="2026-09-10T08:05:39.017" v="15"/>
          <ac:spMkLst>
            <pc:docMk/>
            <pc:sldMk cId="1050151842" sldId="2134809774"/>
            <ac:spMk id="7" creationId="{34C4F818-6B7D-4EE0-B264-F54F9C997263}"/>
          </ac:spMkLst>
        </pc:spChg>
      </pc:sldChg>
      <pc:sldChg chg="delSp mod">
        <pc:chgData name="Anastasiia ZHELEM" userId="c9d0cd14-fe0d-4bc1-9f2b-3d38599b42d7" providerId="ADAL" clId="{09F64D9E-6EB5-4E7F-89C8-6CFF913970AF}" dt="2026-08-27T12:52:23.864" v="14" actId="478"/>
        <pc:sldMkLst>
          <pc:docMk/>
          <pc:sldMk cId="1916301827" sldId="2147374468"/>
        </pc:sldMkLst>
      </pc:sldChg>
      <pc:sldChg chg="addSp delSp modSp mod">
        <pc:chgData name="Anastasiia ZHELEM" userId="c9d0cd14-fe0d-4bc1-9f2b-3d38599b42d7" providerId="ADAL" clId="{09F64D9E-6EB5-4E7F-89C8-6CFF913970AF}" dt="2026-08-27T12:52:10.036" v="9" actId="22"/>
        <pc:sldMkLst>
          <pc:docMk/>
          <pc:sldMk cId="824782823" sldId="2147374474"/>
        </pc:sldMkLst>
        <pc:spChg chg="add">
          <ac:chgData name="Anastasiia ZHELEM" userId="c9d0cd14-fe0d-4bc1-9f2b-3d38599b42d7" providerId="ADAL" clId="{09F64D9E-6EB5-4E7F-89C8-6CFF913970AF}" dt="2026-08-27T12:52:10.036" v="9" actId="22"/>
          <ac:spMkLst>
            <pc:docMk/>
            <pc:sldMk cId="824782823" sldId="2147374474"/>
            <ac:spMk id="5" creationId="{4D5588DE-4C2D-EA8D-B881-F28B9B3C7F4E}"/>
          </ac:spMkLst>
        </pc:spChg>
        <pc:spChg chg="mod">
          <ac:chgData name="Anastasiia ZHELEM" userId="c9d0cd14-fe0d-4bc1-9f2b-3d38599b42d7" providerId="ADAL" clId="{09F64D9E-6EB5-4E7F-89C8-6CFF913970AF}" dt="2026-08-27T12:50:15.199" v="4"/>
          <ac:spMkLst>
            <pc:docMk/>
            <pc:sldMk cId="824782823" sldId="2147374474"/>
            <ac:spMk id="7" creationId="{74BD8229-7585-5A5C-D91A-24908F77387D}"/>
          </ac:spMkLst>
        </pc:spChg>
      </pc:sldChg>
      <pc:sldChg chg="addSp delSp mod">
        <pc:chgData name="Anastasiia ZHELEM" userId="c9d0cd14-fe0d-4bc1-9f2b-3d38599b42d7" providerId="ADAL" clId="{09F64D9E-6EB5-4E7F-89C8-6CFF913970AF}" dt="2026-08-27T12:52:14.012" v="11" actId="22"/>
        <pc:sldMkLst>
          <pc:docMk/>
          <pc:sldMk cId="3071667021" sldId="2147374650"/>
        </pc:sldMkLst>
        <pc:spChg chg="add">
          <ac:chgData name="Anastasiia ZHELEM" userId="c9d0cd14-fe0d-4bc1-9f2b-3d38599b42d7" providerId="ADAL" clId="{09F64D9E-6EB5-4E7F-89C8-6CFF913970AF}" dt="2026-08-27T12:52:14.012" v="11" actId="22"/>
          <ac:spMkLst>
            <pc:docMk/>
            <pc:sldMk cId="3071667021" sldId="2147374650"/>
            <ac:spMk id="3" creationId="{B3EB5B5B-406B-F03D-82F2-005120734DC4}"/>
          </ac:spMkLst>
        </pc:spChg>
      </pc:sldChg>
      <pc:sldChg chg="addSp delSp modSp add mod">
        <pc:chgData name="Anastasiia ZHELEM" userId="c9d0cd14-fe0d-4bc1-9f2b-3d38599b42d7" providerId="ADAL" clId="{09F64D9E-6EB5-4E7F-89C8-6CFF913970AF}" dt="2026-09-10T08:05:39.017" v="15"/>
        <pc:sldMkLst>
          <pc:docMk/>
          <pc:sldMk cId="1648196750" sldId="2147374651"/>
        </pc:sldMkLst>
        <pc:spChg chg="add">
          <ac:chgData name="Anastasiia ZHELEM" userId="c9d0cd14-fe0d-4bc1-9f2b-3d38599b42d7" providerId="ADAL" clId="{09F64D9E-6EB5-4E7F-89C8-6CFF913970AF}" dt="2026-08-27T12:52:19.334" v="13" actId="22"/>
          <ac:spMkLst>
            <pc:docMk/>
            <pc:sldMk cId="1648196750" sldId="2147374651"/>
            <ac:spMk id="3" creationId="{6A4D9D28-FCC8-5C24-5608-4A90B6B9AD33}"/>
          </ac:spMkLst>
        </pc:spChg>
        <pc:spChg chg="mod">
          <ac:chgData name="Anastasiia ZHELEM" userId="c9d0cd14-fe0d-4bc1-9f2b-3d38599b42d7" providerId="ADAL" clId="{09F64D9E-6EB5-4E7F-89C8-6CFF913970AF}" dt="2026-09-10T08:05:39.017" v="15"/>
          <ac:spMkLst>
            <pc:docMk/>
            <pc:sldMk cId="1648196750" sldId="2147374651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9-10T08:05:39.017" v="15"/>
          <ac:spMkLst>
            <pc:docMk/>
            <pc:sldMk cId="1648196750" sldId="2147374651"/>
            <ac:spMk id="23" creationId="{AEF5FEA6-CDDD-DD24-2681-A1E154588790}"/>
          </ac:spMkLst>
        </pc:spChg>
      </pc:sldChg>
      <pc:sldChg chg="add">
        <pc:chgData name="Anastasiia ZHELEM" userId="c9d0cd14-fe0d-4bc1-9f2b-3d38599b42d7" providerId="ADAL" clId="{09F64D9E-6EB5-4E7F-89C8-6CFF913970AF}" dt="2026-08-27T12:51:08.165" v="5"/>
        <pc:sldMkLst>
          <pc:docMk/>
          <pc:sldMk cId="575365092" sldId="2147374652"/>
        </pc:sldMkLst>
      </pc:sldChg>
      <pc:sldChg chg="add">
        <pc:chgData name="Anastasiia ZHELEM" userId="c9d0cd14-fe0d-4bc1-9f2b-3d38599b42d7" providerId="ADAL" clId="{09F64D9E-6EB5-4E7F-89C8-6CFF913970AF}" dt="2026-08-27T12:51:08.165" v="5"/>
        <pc:sldMkLst>
          <pc:docMk/>
          <pc:sldMk cId="1439428500" sldId="214737465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in a field of corn&#10;&#10;AI-generated content may be incorrect.">
            <a:extLst>
              <a:ext uri="{FF2B5EF4-FFF2-40B4-BE49-F238E27FC236}">
                <a16:creationId xmlns:a16="http://schemas.microsoft.com/office/drawing/2014/main" id="{60FF4738-749A-D814-C613-36C2E6907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81" b="20377"/>
          <a:stretch>
            <a:fillRect/>
          </a:stretch>
        </p:blipFill>
        <p:spPr>
          <a:xfrm>
            <a:off x="0" y="-1"/>
            <a:ext cx="12231046" cy="485381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59230" y="5128296"/>
            <a:ext cx="9497781" cy="1014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 lvl="0">
              <a:defRPr/>
            </a:pPr>
            <a:r>
              <a:rPr lang="es-ES" sz="34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Estrategia de Focalización – Puntos de Decisión</a:t>
            </a:r>
            <a:br>
              <a:rPr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es-ES" sz="1600">
                <a:latin typeface="Open Sans"/>
                <a:ea typeface="Open Sans"/>
                <a:cs typeface="Open Sans"/>
              </a:rPr>
              <a:t>Presentación al Grupo de Trabajo de Focalización de la [</a:t>
            </a:r>
            <a:r>
              <a:rPr lang="es-ES" sz="160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oficina del país</a:t>
            </a:r>
            <a:r>
              <a:rPr lang="es-ES" sz="1600">
                <a:latin typeface="Open Sans"/>
                <a:ea typeface="Open Sans"/>
                <a:cs typeface="Open Sans"/>
              </a:rPr>
              <a:t>]</a:t>
            </a:r>
            <a:endParaRPr kumimoji="0" lang="en-US" sz="2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659231" y="6149794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400" b="1" err="1">
                <a:solidFill>
                  <a:srgbClr val="000000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Fecha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232" y="3494444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 WFP/Gabriela Vivacqua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695175"/>
              </p:ext>
            </p:extLst>
          </p:nvPr>
        </p:nvGraphicFramePr>
        <p:xfrm>
          <a:off x="5307106" y="1876540"/>
          <a:ext cx="6426091" cy="3104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Estructura de la estrategia de focalización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Decisión</a:t>
                      </a: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1: [</a:t>
                      </a:r>
                      <a:r>
                        <a:rPr lang="en-US" noProof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Insertar</a:t>
                      </a: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Decisión</a:t>
                      </a: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2: [</a:t>
                      </a:r>
                      <a:r>
                        <a:rPr lang="en-US" noProof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Insertar</a:t>
                      </a: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Próximos pasos y preguntas y respuestas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582216"/>
            <a:ext cx="10191884" cy="461665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 libre de cambiar los colores a cualquiera de los colores corporativos del WFP (ver recuadro a la izquierda). El enlace de fotos preseleccionadas está en la diapositiva 1. La agenda a la derecha es una tabla.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3578032" y="2890391"/>
            <a:ext cx="50394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Estructura de la estrategia de focalización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¿En qué contexto se implementan los programas del WFP?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marco de vulnerabilidad utiliza cada programa?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interactúan los programas de los socios con los de WFP?
¿Puede la focalización aprovechar sinergias con los marcos de vulnerabilidades?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mecanismo de coordinación (interno/externo) se utilizará para asegurar que las decisiones estén alineadas con la estrategia?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 noProof="0"/>
              <a:t>(a</a:t>
            </a:r>
            <a:r>
              <a:rPr lang="en-US" sz="1100" err="1"/>
              <a:t>lto</a:t>
            </a:r>
            <a:r>
              <a:rPr lang="en-US" sz="1100"/>
              <a:t> </a:t>
            </a:r>
            <a:r>
              <a:rPr lang="en-US" sz="1100" err="1"/>
              <a:t>nivel</a:t>
            </a:r>
            <a:r>
              <a:rPr lang="en-US" sz="1100" noProof="0"/>
              <a:t>)</a:t>
            </a:r>
            <a:endParaRPr lang="en-US" sz="1400" noProof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datos se utilizarán para diseñar y actualizar la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método de focalización parece más apropiado (por programa/actividad)?
¿Cómo involucraremos a las comunidades para el diseño?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registraremos y verificaremos a los beneficiarios de nuestros programas?
¿Cómo involucraremos a las comunidades (CFM, apelaciones)?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daremos seguimiento a los errores y riesgos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632609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mejoras deberán integrarse en nuestro actual sistema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632609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¿Quiénes son los actores interesados en nuestras decisiones de focalización?
¿Cuáles son los riesgos en torno a los enfoques de focalización propuestos?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4D9D28-FCC8-5C24-5608-4A90B6B9AD33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1967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CF36B5-7E03-D888-C93F-025BF1E9B5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D17ABB-3F2B-BC8B-7728-DEFB861FF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FD58CB-DF79-016B-47D6-836C5DC500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err="1"/>
              <a:t>Decisión</a:t>
            </a:r>
            <a:r>
              <a:rPr lang="en-US"/>
              <a:t> #1: [</a:t>
            </a:r>
            <a:r>
              <a:rPr lang="en-US" err="1"/>
              <a:t>Insertar</a:t>
            </a:r>
            <a:r>
              <a:rPr lang="en-US"/>
              <a:t>]</a:t>
            </a:r>
            <a:endParaRPr lang="en-US" noProof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EB5B5B-406B-F03D-82F2-005120734DC4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6670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Próximos pasos y preguntas y respuestas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5588DE-4C2D-EA8D-B881-F28B9B3C7F4E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7035" y="500846"/>
            <a:ext cx="11363961" cy="359727"/>
          </a:xfrm>
        </p:spPr>
        <p:txBody>
          <a:bodyPr/>
          <a:lstStyle/>
          <a:p>
            <a:r>
              <a:rPr lang="en-US" err="1"/>
              <a:t>Próximos</a:t>
            </a:r>
            <a:r>
              <a:rPr lang="en-US"/>
              <a:t>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393854"/>
              </p:ext>
            </p:extLst>
          </p:nvPr>
        </p:nvGraphicFramePr>
        <p:xfrm>
          <a:off x="447035" y="546882"/>
          <a:ext cx="11341103" cy="5652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928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 err="1"/>
                        <a:t>Estrategia</a:t>
                      </a:r>
                      <a:r>
                        <a:rPr lang="en-US" sz="1200" b="1" noProof="0"/>
                        <a:t> de </a:t>
                      </a:r>
                      <a:r>
                        <a:rPr lang="en-US" sz="1200" b="1" noProof="0" err="1"/>
                        <a:t>Focalización</a:t>
                      </a:r>
                      <a:endParaRPr lang="en-US" sz="1200" b="1" noProof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1. Revisión de documentación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2. Gestión de entrevistas sobre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3. Entrevistar a gerentes de SO y actividad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n-US" sz="1100" noProof="0"/>
                        <a:t>4. Visitas de campo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5. </a:t>
                      </a:r>
                      <a:r>
                        <a:rPr lang="en-US" sz="1100" noProof="0" err="1"/>
                        <a:t>Entrevistar</a:t>
                      </a:r>
                      <a:r>
                        <a:rPr lang="en-US" sz="1100" noProof="0"/>
                        <a:t> a </a:t>
                      </a:r>
                      <a:r>
                        <a:rPr lang="en-US" sz="1100" noProof="0" err="1"/>
                        <a:t>expertos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en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temas</a:t>
                      </a:r>
                      <a:r>
                        <a:rPr lang="en-US" sz="1100" noProof="0"/>
                        <a:t> transversales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6. Presentación de prioridades/brechas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7. Redactar un marco integrado para la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8. Presentación del marco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9. </a:t>
                      </a:r>
                      <a:r>
                        <a:rPr lang="en-US" sz="1100" noProof="0" err="1"/>
                        <a:t>Consultas</a:t>
                      </a:r>
                      <a:r>
                        <a:rPr lang="en-US" sz="1100" noProof="0"/>
                        <a:t> con partes </a:t>
                      </a:r>
                      <a:r>
                        <a:rPr lang="en-US" sz="1100" noProof="0" err="1"/>
                        <a:t>interesadas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externas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10. Elaboración de la estrategia de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11. Primera revisión por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12. Revisión de la estrategia de Focalización</a:t>
                      </a:r>
                      <a:endParaRPr lang="en-US" sz="1100" b="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13. Presentación de preguntas abiertas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14. Revisión de la estrategia de focalización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/>
                        <a:t>15. Aprobación y </a:t>
                      </a:r>
                      <a:r>
                        <a:rPr lang="en-US" sz="1100" b="1" noProof="0" err="1"/>
                        <a:t>difusión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75365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Cómo actualizar los siguientes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Identifica a alguien que esté atento al progreso y a los seguimientos
→ puede que necesiten 2-3 meses para completar todos los pasos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Añade meses, días y colorea las casillas adecuadas para crear un diagrama de Gantt</a:t>
            </a:r>
            <a:endParaRPr lang="en-US" sz="1800" noProof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603" y="2081665"/>
            <a:ext cx="5654936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39293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Los pasos pueden ajustarse al contexto del CO</a:t>
            </a:r>
            <a:endParaRPr lang="en-US" sz="1800" noProof="0">
              <a:solidFill>
                <a:schemeClr val="tx1"/>
              </a:solidFill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cxnSpLocks/>
          </p:cNvCxnSpPr>
          <p:nvPr/>
        </p:nvCxnSpPr>
        <p:spPr>
          <a:xfrm rot="10800000">
            <a:off x="6914750" y="2350356"/>
            <a:ext cx="677214" cy="538645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</p:cNvCxnSpPr>
          <p:nvPr/>
        </p:nvCxnSpPr>
        <p:spPr>
          <a:xfrm rot="5400000" flipH="1">
            <a:off x="6803823" y="985105"/>
            <a:ext cx="180274" cy="4525448"/>
          </a:xfrm>
          <a:prstGeom prst="bentConnector4">
            <a:avLst>
              <a:gd name="adj1" fmla="val -126807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534599" y="4946898"/>
            <a:ext cx="403631" cy="685057"/>
          </a:xfrm>
          <a:prstGeom prst="bentConnector2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428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81319-3AAD-91EA-F96D-7ECD6AA44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1E0825-3A16-846A-9B6B-F4D432462B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EDF5D-9C69-1CE0-2A31-08E5779ED5BF}"/>
              </a:ext>
            </a:extLst>
          </p:cNvPr>
          <p:cNvSpPr txBox="1"/>
          <p:nvPr/>
        </p:nvSpPr>
        <p:spPr>
          <a:xfrm>
            <a:off x="3048886" y="3136613"/>
            <a:ext cx="609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¡Gracias!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3426D-6412-7365-DA41-F4FD8F775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099BBA-7FD5-33B5-1E98-1CF94385586B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640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752F3B-46D5-4CBD-A7CC-D11817725485}">
  <ds:schemaRefs>
    <ds:schemaRef ds:uri="3940b711-dc1d-4235-b0a5-48d487f0d3b9"/>
    <ds:schemaRef ds:uri="49256dcf-74b5-4e0f-b2ab-e17546be8a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9A712E4-3D08-403C-A0EE-7AC01F153CE5}">
  <ds:schemaRefs>
    <ds:schemaRef ds:uri="3940b711-dc1d-4235-b0a5-48d487f0d3b9"/>
    <ds:schemaRef ds:uri="49256dcf-74b5-4e0f-b2ab-e17546be8a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APP Slides</vt:lpstr>
      <vt:lpstr>Estrategia de Focalización – Puntos de Decisión Presentación al Grupo de Trabajo de Focalización de la [oficina del país]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revision>1</cp:revision>
  <dcterms:created xsi:type="dcterms:W3CDTF">2025-07-25T07:31:18Z</dcterms:created>
  <dcterms:modified xsi:type="dcterms:W3CDTF">2026-09-22T21:08:57Z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Method">
    <vt:lpwstr>Standard</vt:lpwstr>
  </property>
  <property fmtid="{D5CDD505-2E9C-101B-9397-08002B2CF9AE}" pid="4" name="MSIP_Label_2a3a108f-898d-4589-9ebc-7ee3b46df9b8_Name">
    <vt:lpwstr>Official use only</vt:lpwstr>
  </property>
  <property fmtid="{D5CDD505-2E9C-101B-9397-08002B2CF9AE}" pid="5" name="MSIP_Label_2a3a108f-898d-4589-9ebc-7ee3b46df9b8_SiteId">
    <vt:lpwstr>462ad9ae-d7d9-4206-b874-71b1e079776f</vt:lpwstr>
  </property>
  <property fmtid="{D5CDD505-2E9C-101B-9397-08002B2CF9AE}" pid="6" name="MSIP_Label_2a3a108f-898d-4589-9ebc-7ee3b46df9b8_ActionId">
    <vt:lpwstr>03cda0c4-5f33-4dbc-880f-dd8c22d8c441</vt:lpwstr>
  </property>
  <property fmtid="{D5CDD505-2E9C-101B-9397-08002B2CF9AE}" pid="7" name="MSIP_Label_2a3a108f-898d-4589-9ebc-7ee3b46df9b8_ContentBits">
    <vt:lpwstr>0</vt:lpwstr>
  </property>
  <property fmtid="{D5CDD505-2E9C-101B-9397-08002B2CF9AE}" pid="8" name="MediaServiceImageTags">
    <vt:lpwstr/>
  </property>
  <property fmtid="{D5CDD505-2E9C-101B-9397-08002B2CF9AE}" pid="9" name="MSIP_Label_2a3a108f-898d-4589-9ebc-7ee3b46df9b8_SetDate">
    <vt:lpwstr>2025-11-27T07:54:04Z</vt:lpwstr>
  </property>
  <property fmtid="{D5CDD505-2E9C-101B-9397-08002B2CF9AE}" pid="10" name="MSIP_Label_2a3a108f-898d-4589-9ebc-7ee3b46df9b8_Tag">
    <vt:lpwstr>10, 3, 0, 2</vt:lpwstr>
  </property>
  <property fmtid="{D5CDD505-2E9C-101B-9397-08002B2CF9AE}" pid="11" name="ContentTypeId">
    <vt:lpwstr>0x01010007EC5AEA005F3944B5281CE0F7F3B6DF</vt:lpwstr>
  </property>
</Properties>
</file>