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552" r:id="rId3"/>
    <p:sldId id="990" r:id="rId4"/>
    <p:sldId id="991" r:id="rId5"/>
    <p:sldId id="987" r:id="rId6"/>
    <p:sldId id="99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5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E7F8B9-5524-4504-8181-064B40372894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5C6F4F-0AD5-47B7-A1B7-10CDE7860E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98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help throughout with vidual cues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AEC7A-2208-4228-A5AA-D5D1FC786229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717321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help throughout with vidual cues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AEC7A-2208-4228-A5AA-D5D1FC786229}" type="slidenum">
              <a:rPr lang="en-ZA" smtClean="0"/>
              <a:t>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6409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help throughout with vidual cues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AEC7A-2208-4228-A5AA-D5D1FC786229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88059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help throughout with vidual cues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AEC7A-2208-4228-A5AA-D5D1FC786229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4878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407E6-FC06-4AE3-84F8-B46A50E792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231F7D-149B-4456-ABF9-49C7C0F7C5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307448-B6BA-4763-8D92-B7713450D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612AE-3A66-4A10-9CBD-01D77BDC0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F3B9D-A9CD-414B-B8C1-628A4EC9A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416782"/>
      </p:ext>
    </p:extLst>
  </p:cSld>
  <p:clrMapOvr>
    <a:masterClrMapping/>
  </p:clrMapOvr>
  <p:transition advClick="0" advTm="30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22C73-BA2F-4FF2-9076-9CBDDA739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425154-8373-42B2-AC81-19C9B29382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9AF5CC-CB4F-4A20-A475-22D89C5F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DB24A-D0CC-4E34-A068-D0111EC0D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113C37-73D9-4BF5-B2D8-B266A9F0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983150"/>
      </p:ext>
    </p:extLst>
  </p:cSld>
  <p:clrMapOvr>
    <a:masterClrMapping/>
  </p:clrMapOvr>
  <p:transition advClick="0" advTm="30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43D422F-476F-4510-B6E8-1BF4289AA4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3DC1BC-B5B1-43FA-A5B0-EF6EE8E7C1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5B43E-3963-4532-88F6-2AB3B135E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02DCAD-50E2-4ED1-9897-295639784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18177-1BE1-4870-93F0-17E294001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5920006"/>
      </p:ext>
    </p:extLst>
  </p:cSld>
  <p:clrMapOvr>
    <a:masterClrMapping/>
  </p:clrMapOvr>
  <p:transition advClick="0" advTm="30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A081-956F-474B-AE86-199792445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A86CE-5F84-4C59-A08D-D7E3B500A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830CD-2E6C-4DF6-A4CB-7CBC35F7D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7008DC-90E4-4DF9-9D62-23CE6AE5C7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60C499-AA7D-4943-8537-DED98523B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249906"/>
      </p:ext>
    </p:extLst>
  </p:cSld>
  <p:clrMapOvr>
    <a:masterClrMapping/>
  </p:clrMapOvr>
  <p:transition advClick="0" advTm="30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71ED7-97CC-4190-8228-716EE15AB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6F2EC48-88FC-4AC0-A4F8-8AF71845F3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7EA7FA-6795-4E88-87CC-B51B71A53B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62EF3-B321-4FBF-BC0F-D72A17274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91A18-9544-4A62-A37B-3FF56086F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0276593"/>
      </p:ext>
    </p:extLst>
  </p:cSld>
  <p:clrMapOvr>
    <a:masterClrMapping/>
  </p:clrMapOvr>
  <p:transition advClick="0" advTm="30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74B5C-7CD2-4F36-B5E8-86DADA259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662D9E-BDE8-4E97-92EF-D3070F22B0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E384BE-ED65-47C1-9884-C5FEB71B76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EC10C-E93A-4CF2-B8C2-0574EC24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9617B-5CB3-448A-AAB4-25F94D497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58393B-665D-4B88-A37A-E1A01E3B9B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415949"/>
      </p:ext>
    </p:extLst>
  </p:cSld>
  <p:clrMapOvr>
    <a:masterClrMapping/>
  </p:clrMapOvr>
  <p:transition advClick="0" advTm="30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48B4EC-2DB0-4B1A-A0B5-A9472A38B7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3C36F5-1E5B-4554-9407-42B8D4CF24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B66B0A-D571-402B-9B72-6E56802322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8FBA03-FE0D-4533-B4D6-D7F7E1A498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882AF0-6774-4DF2-9B27-85E21D12B4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CBE0A7-77A9-4894-B765-C73FF71026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4B9F0D1-C005-4F32-80F0-853D440DB5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9203C2-17DB-4D19-AADB-87759003D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335181"/>
      </p:ext>
    </p:extLst>
  </p:cSld>
  <p:clrMapOvr>
    <a:masterClrMapping/>
  </p:clrMapOvr>
  <p:transition advClick="0" advTm="30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47236-6A84-4817-B69D-500D25963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25D502-8AF2-4C2D-99FC-86DFA3C92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E3B4DE-8340-4672-AA5A-F628A3A6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D0F7AD-1B8A-448F-9609-6F50CA1E3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224654"/>
      </p:ext>
    </p:extLst>
  </p:cSld>
  <p:clrMapOvr>
    <a:masterClrMapping/>
  </p:clrMapOvr>
  <p:transition advClick="0" advTm="30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BB91D4-FC5A-4048-891A-07AB9DCCC1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752883-0D7F-4190-8E65-212F00E4EF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A82B18-EE75-4354-A79B-71A9B6CA9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609466"/>
      </p:ext>
    </p:extLst>
  </p:cSld>
  <p:clrMapOvr>
    <a:masterClrMapping/>
  </p:clrMapOvr>
  <p:transition advClick="0" advTm="30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1504D-A849-490E-9985-0B348BAF6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8AD54-2C9E-4A51-A261-689C5DDD6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634E9E-5BA0-48E4-8D46-EEB8AA438C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4C647-FCCC-4DBD-A6A4-E7EC027E61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4B28D7-6D96-4922-B6FA-7C3E65042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6875E-A9BA-473D-93D6-4BB3BBFCB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7306298"/>
      </p:ext>
    </p:extLst>
  </p:cSld>
  <p:clrMapOvr>
    <a:masterClrMapping/>
  </p:clrMapOvr>
  <p:transition advClick="0" advTm="30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AF4425-4CFD-4B68-8E4B-BF87A683F2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98DEF77-1541-4E84-8C0E-9654199D9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924789-C38E-4372-A67F-B7E5DE41F6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4F135-1D46-4BE8-B441-3F3CDBC74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0A4BC1-13BF-49D8-96CE-746223934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505DBD-460B-461B-AFB8-D998A51B24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6037102"/>
      </p:ext>
    </p:extLst>
  </p:cSld>
  <p:clrMapOvr>
    <a:masterClrMapping/>
  </p:clrMapOvr>
  <p:transition advClick="0" advTm="30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9952266-A705-43B3-9D4B-0940567AA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2ECCD9-4D94-4F77-922B-C06D8249A7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2A7688-E9C2-4928-BFCD-F6137BCFA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075A1-AF90-4D12-B0D0-FB91931BB021}" type="datetimeFigureOut">
              <a:rPr lang="en-GB" smtClean="0"/>
              <a:t>14/01/2025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709FE6-829A-47A4-A05A-FB5183971E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D09E65-0E6F-4899-B1D3-D1550847AF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B27B0C-017E-4D92-9428-B7BD877493F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150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 advTm="3000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F2EB4B-D33D-401A-9307-806C7CD8A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5F94C6-2B8D-4577-90E1-7180AB939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 your slides with this slide show, before the actual session starts</a:t>
            </a:r>
          </a:p>
          <a:p>
            <a:r>
              <a:rPr lang="en-US" dirty="0"/>
              <a:t>These slides can be edited as needed</a:t>
            </a:r>
          </a:p>
          <a:p>
            <a:r>
              <a:rPr lang="en-US" dirty="0"/>
              <a:t>The slides can be played with timings (30 sec) before the session starts to orientate students [Note: this may prevent you from doing something else on your computer]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240295"/>
      </p:ext>
    </p:extLst>
  </p:cSld>
  <p:clrMapOvr>
    <a:masterClrMapping/>
  </p:clrMapOvr>
  <p:transition advClick="0" advTm="30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DAF8B-60C7-4FD4-8BF2-E280B520D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Welcome to the  class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50824E-665E-4B93-BFED-921D3F1315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We will be starting at 08:00</a:t>
            </a:r>
          </a:p>
          <a:p>
            <a:r>
              <a:rPr lang="en-ZA" dirty="0"/>
              <a:t>The netiquette rules/communication / interaction rules are:</a:t>
            </a:r>
          </a:p>
          <a:p>
            <a:pPr lvl="1"/>
            <a:r>
              <a:rPr lang="en-ZA" dirty="0"/>
              <a:t>If you have questions, please type in the chat</a:t>
            </a:r>
          </a:p>
          <a:p>
            <a:pPr lvl="2"/>
            <a:r>
              <a:rPr lang="en-ZA" dirty="0"/>
              <a:t>Questions will be answered by Assistant lecturers</a:t>
            </a:r>
          </a:p>
          <a:p>
            <a:pPr lvl="1"/>
            <a:r>
              <a:rPr lang="en-ZA" dirty="0"/>
              <a:t>Participate in all polls done</a:t>
            </a:r>
          </a:p>
          <a:p>
            <a:r>
              <a:rPr lang="en-ZA" dirty="0"/>
              <a:t>Have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0579251"/>
      </p:ext>
    </p:extLst>
  </p:cSld>
  <p:clrMapOvr>
    <a:masterClrMapping/>
  </p:clrMapOvr>
  <p:transition advClick="0" advTm="3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dirty="0"/>
              <a:t>We will be starting at 08:00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82758" y="6311772"/>
            <a:ext cx="14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>
                <a:solidFill>
                  <a:schemeClr val="bg1"/>
                </a:solidFill>
              </a:rPr>
              <a:t>More options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D29862-6423-4B2D-88B2-0C1E0D6AF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830" y="992443"/>
            <a:ext cx="9936453" cy="5595953"/>
          </a:xfrm>
          <a:prstGeom prst="rect">
            <a:avLst/>
          </a:prstGeom>
        </p:spPr>
      </p:pic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11A82512-9016-4DB3-9C4E-A377C2964EB9}"/>
              </a:ext>
            </a:extLst>
          </p:cNvPr>
          <p:cNvCxnSpPr/>
          <p:nvPr/>
        </p:nvCxnSpPr>
        <p:spPr>
          <a:xfrm>
            <a:off x="3419572" y="5674158"/>
            <a:ext cx="1593" cy="464811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13A2E00D-2516-49A8-97DE-13EAD03FAA32}"/>
              </a:ext>
            </a:extLst>
          </p:cNvPr>
          <p:cNvCxnSpPr>
            <a:cxnSpLocks/>
          </p:cNvCxnSpPr>
          <p:nvPr/>
        </p:nvCxnSpPr>
        <p:spPr>
          <a:xfrm>
            <a:off x="4049579" y="5615081"/>
            <a:ext cx="1" cy="524640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E298D6D-63C7-4E6F-BC7E-C0EAE7FD0504}"/>
              </a:ext>
            </a:extLst>
          </p:cNvPr>
          <p:cNvCxnSpPr/>
          <p:nvPr/>
        </p:nvCxnSpPr>
        <p:spPr>
          <a:xfrm flipH="1">
            <a:off x="4606668" y="5570005"/>
            <a:ext cx="359657" cy="546764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E63B18D-CF77-4275-AA1C-6E13B62B27CE}"/>
              </a:ext>
            </a:extLst>
          </p:cNvPr>
          <p:cNvGrpSpPr/>
          <p:nvPr/>
        </p:nvGrpSpPr>
        <p:grpSpPr>
          <a:xfrm>
            <a:off x="7280474" y="3622778"/>
            <a:ext cx="3286125" cy="613679"/>
            <a:chOff x="7121835" y="5310364"/>
            <a:chExt cx="3286125" cy="613679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30302B83-0F4D-4FC0-8C95-AB45469808F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21835" y="5352543"/>
              <a:ext cx="3286125" cy="571500"/>
            </a:xfrm>
            <a:prstGeom prst="rect">
              <a:avLst/>
            </a:prstGeom>
            <a:ln w="12700" cap="sq">
              <a:solidFill>
                <a:srgbClr val="000000"/>
              </a:solidFill>
              <a:prstDash val="solid"/>
              <a:miter lim="800000"/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</p:pic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BE460882-22F6-4FD7-8D3C-71CDAFBD137B}"/>
                </a:ext>
              </a:extLst>
            </p:cNvPr>
            <p:cNvSpPr txBox="1"/>
            <p:nvPr/>
          </p:nvSpPr>
          <p:spPr>
            <a:xfrm>
              <a:off x="7239102" y="5310364"/>
              <a:ext cx="47660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/>
                <a:t>Chat</a:t>
              </a: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69971103-AD74-4079-9909-933848CE5B60}"/>
                </a:ext>
              </a:extLst>
            </p:cNvPr>
            <p:cNvSpPr txBox="1"/>
            <p:nvPr/>
          </p:nvSpPr>
          <p:spPr>
            <a:xfrm>
              <a:off x="9207581" y="5324550"/>
              <a:ext cx="69320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/>
                <a:t>Settings</a:t>
              </a:r>
            </a:p>
          </p:txBody>
        </p:sp>
      </p:grp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E6BD348-C512-4045-B5CA-1A8AEB285F58}"/>
              </a:ext>
            </a:extLst>
          </p:cNvPr>
          <p:cNvCxnSpPr/>
          <p:nvPr/>
        </p:nvCxnSpPr>
        <p:spPr>
          <a:xfrm>
            <a:off x="7632712" y="3248558"/>
            <a:ext cx="1593" cy="464811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621D952D-2F49-437F-ABE7-3BAED8925497}"/>
              </a:ext>
            </a:extLst>
          </p:cNvPr>
          <p:cNvCxnSpPr/>
          <p:nvPr/>
        </p:nvCxnSpPr>
        <p:spPr>
          <a:xfrm>
            <a:off x="8857263" y="3264614"/>
            <a:ext cx="1593" cy="464811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716B5FD-A187-47B0-8E7B-B183ABDE09AE}"/>
              </a:ext>
            </a:extLst>
          </p:cNvPr>
          <p:cNvCxnSpPr/>
          <p:nvPr/>
        </p:nvCxnSpPr>
        <p:spPr>
          <a:xfrm>
            <a:off x="10361968" y="3262846"/>
            <a:ext cx="1593" cy="464811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5A580CD-4C53-4B5F-A7C7-31A8350E318F}"/>
              </a:ext>
            </a:extLst>
          </p:cNvPr>
          <p:cNvCxnSpPr>
            <a:cxnSpLocks/>
          </p:cNvCxnSpPr>
          <p:nvPr/>
        </p:nvCxnSpPr>
        <p:spPr>
          <a:xfrm flipV="1">
            <a:off x="8330121" y="4325074"/>
            <a:ext cx="0" cy="327252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826AFD6-A0E8-4860-98A6-EBEFFDC61250}"/>
              </a:ext>
            </a:extLst>
          </p:cNvPr>
          <p:cNvSpPr txBox="1"/>
          <p:nvPr/>
        </p:nvSpPr>
        <p:spPr>
          <a:xfrm>
            <a:off x="2221700" y="5259935"/>
            <a:ext cx="1455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Microphone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636D5A2-9BD1-4923-8F82-744F048DE672}"/>
              </a:ext>
            </a:extLst>
          </p:cNvPr>
          <p:cNvSpPr txBox="1"/>
          <p:nvPr/>
        </p:nvSpPr>
        <p:spPr>
          <a:xfrm>
            <a:off x="3581479" y="5245749"/>
            <a:ext cx="8345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Video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3A121CA-2697-4D6D-8D16-F8545893ED68}"/>
              </a:ext>
            </a:extLst>
          </p:cNvPr>
          <p:cNvSpPr txBox="1"/>
          <p:nvPr/>
        </p:nvSpPr>
        <p:spPr>
          <a:xfrm>
            <a:off x="4361140" y="5258983"/>
            <a:ext cx="1455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Raise hand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A843D15-29DB-4D1F-989B-90CB3EA8BC97}"/>
              </a:ext>
            </a:extLst>
          </p:cNvPr>
          <p:cNvSpPr txBox="1"/>
          <p:nvPr/>
        </p:nvSpPr>
        <p:spPr>
          <a:xfrm>
            <a:off x="7167537" y="4612652"/>
            <a:ext cx="161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Participants &amp; signal strength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67A61FD-A296-49BD-A4FE-E14FD6260D2A}"/>
              </a:ext>
            </a:extLst>
          </p:cNvPr>
          <p:cNvSpPr txBox="1"/>
          <p:nvPr/>
        </p:nvSpPr>
        <p:spPr>
          <a:xfrm>
            <a:off x="7247897" y="2754331"/>
            <a:ext cx="14550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Chat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0388404C-66B0-4537-93C7-408778953736}"/>
              </a:ext>
            </a:extLst>
          </p:cNvPr>
          <p:cNvCxnSpPr>
            <a:cxnSpLocks/>
          </p:cNvCxnSpPr>
          <p:nvPr/>
        </p:nvCxnSpPr>
        <p:spPr>
          <a:xfrm flipV="1">
            <a:off x="9705683" y="4311301"/>
            <a:ext cx="0" cy="327252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76B8093B-A584-4588-9DC2-229C14353275}"/>
              </a:ext>
            </a:extLst>
          </p:cNvPr>
          <p:cNvSpPr txBox="1"/>
          <p:nvPr/>
        </p:nvSpPr>
        <p:spPr>
          <a:xfrm>
            <a:off x="7555251" y="1519383"/>
            <a:ext cx="2033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Collaborate panel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24AB635-8F2F-4466-B1F9-FF3D1474F17A}"/>
              </a:ext>
            </a:extLst>
          </p:cNvPr>
          <p:cNvSpPr txBox="1"/>
          <p:nvPr/>
        </p:nvSpPr>
        <p:spPr>
          <a:xfrm>
            <a:off x="9948540" y="2616515"/>
            <a:ext cx="1128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Close panel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22B9EA-75D1-46EB-8F22-C8B4EB382F7B}"/>
              </a:ext>
            </a:extLst>
          </p:cNvPr>
          <p:cNvSpPr txBox="1"/>
          <p:nvPr/>
        </p:nvSpPr>
        <p:spPr>
          <a:xfrm>
            <a:off x="8479625" y="2617871"/>
            <a:ext cx="14550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Share options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E8C9943-D9E5-47B0-80B4-B6EAB94E8D24}"/>
              </a:ext>
            </a:extLst>
          </p:cNvPr>
          <p:cNvSpPr txBox="1"/>
          <p:nvPr/>
        </p:nvSpPr>
        <p:spPr>
          <a:xfrm>
            <a:off x="7412811" y="6106450"/>
            <a:ext cx="27160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Opens Collaborate panel</a:t>
            </a:r>
            <a:endParaRPr lang="en-GB" dirty="0">
              <a:solidFill>
                <a:schemeClr val="bg1"/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97C7422-D6DA-45E6-A031-50A0627194A6}"/>
              </a:ext>
            </a:extLst>
          </p:cNvPr>
          <p:cNvCxnSpPr>
            <a:cxnSpLocks/>
          </p:cNvCxnSpPr>
          <p:nvPr/>
        </p:nvCxnSpPr>
        <p:spPr>
          <a:xfrm flipV="1">
            <a:off x="9948540" y="6303028"/>
            <a:ext cx="524520" cy="8744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72C91C6E-09CE-48E3-BFC1-6C25A3AFBC01}"/>
              </a:ext>
            </a:extLst>
          </p:cNvPr>
          <p:cNvSpPr txBox="1"/>
          <p:nvPr/>
        </p:nvSpPr>
        <p:spPr>
          <a:xfrm>
            <a:off x="8857326" y="4655897"/>
            <a:ext cx="1615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Change your settings</a:t>
            </a: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58B28322-B932-4720-91FB-AA2715CE9BBE}"/>
              </a:ext>
            </a:extLst>
          </p:cNvPr>
          <p:cNvSpPr/>
          <p:nvPr/>
        </p:nvSpPr>
        <p:spPr>
          <a:xfrm>
            <a:off x="7167537" y="2616515"/>
            <a:ext cx="3712984" cy="2927258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CCD9588F-5DCE-4E54-A4B1-5A6208C31988}"/>
              </a:ext>
            </a:extLst>
          </p:cNvPr>
          <p:cNvCxnSpPr>
            <a:cxnSpLocks/>
          </p:cNvCxnSpPr>
          <p:nvPr/>
        </p:nvCxnSpPr>
        <p:spPr>
          <a:xfrm flipH="1" flipV="1">
            <a:off x="10361968" y="5543773"/>
            <a:ext cx="402126" cy="572996"/>
          </a:xfrm>
          <a:prstGeom prst="straightConnector1">
            <a:avLst/>
          </a:prstGeom>
          <a:ln w="38100">
            <a:solidFill>
              <a:schemeClr val="accent4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304898"/>
      </p:ext>
    </p:extLst>
  </p:cSld>
  <p:clrMapOvr>
    <a:masterClrMapping/>
  </p:clrMapOvr>
  <p:transition advClick="0" advTm="30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dirty="0"/>
              <a:t>We will be starting at 08:00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82758" y="6311772"/>
            <a:ext cx="14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>
                <a:solidFill>
                  <a:schemeClr val="bg1"/>
                </a:solidFill>
              </a:rPr>
              <a:t>More options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D29862-6423-4B2D-88B2-0C1E0D6AF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73" y="987409"/>
            <a:ext cx="9936453" cy="559595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EB8A75-81DE-4F1A-8FF8-E913FBEB1289}"/>
              </a:ext>
            </a:extLst>
          </p:cNvPr>
          <p:cNvSpPr txBox="1"/>
          <p:nvPr/>
        </p:nvSpPr>
        <p:spPr>
          <a:xfrm>
            <a:off x="6348210" y="1520614"/>
            <a:ext cx="4716016" cy="504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2800" b="1">
                <a:solidFill>
                  <a:schemeClr val="bg1"/>
                </a:solidFill>
              </a:rPr>
              <a:t>Rules of Engagement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3F4FE8E-AF6E-49DB-8F67-C1E2C4636A61}"/>
              </a:ext>
            </a:extLst>
          </p:cNvPr>
          <p:cNvSpPr txBox="1"/>
          <p:nvPr/>
        </p:nvSpPr>
        <p:spPr>
          <a:xfrm>
            <a:off x="6204242" y="1813508"/>
            <a:ext cx="4834831" cy="36587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0731" indent="-16073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Ensure your connectivity signal is 3 bars and above.</a:t>
            </a:r>
          </a:p>
          <a:p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0731" indent="-16073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Keep your video off throughout the session.</a:t>
            </a:r>
          </a:p>
          <a:p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0731" indent="-16073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Turn off all other applications on your device (email etc.) This will improve the performance of the software.</a:t>
            </a:r>
          </a:p>
          <a:p>
            <a:pPr marL="160731" indent="-160731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60731" indent="-16073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Adjust the volume on your phone or computer speakers to ensure you can hear well.</a:t>
            </a:r>
          </a:p>
          <a:p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135728" indent="-135728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Use the chat function to ask questions.</a:t>
            </a:r>
          </a:p>
          <a:p>
            <a:endParaRPr lang="en-US" sz="1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en-US" sz="1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9BB95348-7F32-482C-8EAD-BCFC3652E60E}"/>
              </a:ext>
            </a:extLst>
          </p:cNvPr>
          <p:cNvSpPr/>
          <p:nvPr/>
        </p:nvSpPr>
        <p:spPr>
          <a:xfrm>
            <a:off x="6204242" y="1520614"/>
            <a:ext cx="4709835" cy="4083232"/>
          </a:xfrm>
          <a:prstGeom prst="round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67565"/>
      </p:ext>
    </p:extLst>
  </p:cSld>
  <p:clrMapOvr>
    <a:masterClrMapping/>
  </p:clrMapOvr>
  <p:transition advClick="0" advTm="30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dirty="0"/>
              <a:t>We will be starting at 08:00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82758" y="6311772"/>
            <a:ext cx="14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>
                <a:solidFill>
                  <a:schemeClr val="bg1"/>
                </a:solidFill>
              </a:rPr>
              <a:t>More options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7D29862-6423-4B2D-88B2-0C1E0D6AFE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73" y="987409"/>
            <a:ext cx="9936453" cy="55959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7ABAEE0-9D56-4741-A804-677A773A41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2557" y="2414587"/>
            <a:ext cx="3686175" cy="3171825"/>
          </a:xfrm>
          <a:prstGeom prst="rect">
            <a:avLst/>
          </a:prstGeom>
        </p:spPr>
      </p:pic>
      <p:sp>
        <p:nvSpPr>
          <p:cNvPr id="14" name="Up Arrow 17">
            <a:extLst>
              <a:ext uri="{FF2B5EF4-FFF2-40B4-BE49-F238E27FC236}">
                <a16:creationId xmlns:a16="http://schemas.microsoft.com/office/drawing/2014/main" id="{6ED7A64B-72B0-4D20-9B37-429CCF5A04C8}"/>
              </a:ext>
            </a:extLst>
          </p:cNvPr>
          <p:cNvSpPr/>
          <p:nvPr/>
        </p:nvSpPr>
        <p:spPr>
          <a:xfrm rot="3701687">
            <a:off x="4448790" y="3430640"/>
            <a:ext cx="512950" cy="3789454"/>
          </a:xfrm>
          <a:prstGeom prst="upArrow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370008"/>
      </p:ext>
    </p:extLst>
  </p:cSld>
  <p:clrMapOvr>
    <a:masterClrMapping/>
  </p:clrMapOvr>
  <p:transition advClick="0" advTm="30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ZA" dirty="0"/>
              <a:t>We will be starting at 08:00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82758" y="6311772"/>
            <a:ext cx="14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>
                <a:solidFill>
                  <a:schemeClr val="bg1"/>
                </a:solidFill>
              </a:rPr>
              <a:t>More options</a:t>
            </a: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D785C5E-BF83-4A33-823D-0395201F79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9424" y="1592554"/>
            <a:ext cx="647700" cy="1323975"/>
          </a:xfrm>
          <a:prstGeom prst="rect">
            <a:avLst/>
          </a:prstGeo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6F13F0-9AE0-47E0-A196-897449A25D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53966" y="1825625"/>
            <a:ext cx="9499833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During a session the View controls appear for your screen with descriptions when you mouse over them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/>
              <a:t>          Close        Zoom in     Zoom out                     Actual size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0A58FC2-313A-400F-A4A1-F73F629F04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9778" y="2994870"/>
            <a:ext cx="7087994" cy="1076325"/>
          </a:xfrm>
          <a:prstGeom prst="rect">
            <a:avLst/>
          </a:prstGeom>
        </p:spPr>
      </p:pic>
      <p:sp>
        <p:nvSpPr>
          <p:cNvPr id="6" name="Arrow: Up 5">
            <a:extLst>
              <a:ext uri="{FF2B5EF4-FFF2-40B4-BE49-F238E27FC236}">
                <a16:creationId xmlns:a16="http://schemas.microsoft.com/office/drawing/2014/main" id="{55B25A3F-6F58-46EB-9E73-221EC0218371}"/>
              </a:ext>
            </a:extLst>
          </p:cNvPr>
          <p:cNvSpPr/>
          <p:nvPr/>
        </p:nvSpPr>
        <p:spPr>
          <a:xfrm>
            <a:off x="948218" y="2697061"/>
            <a:ext cx="430111" cy="59561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4474325"/>
      </p:ext>
    </p:extLst>
  </p:cSld>
  <p:clrMapOvr>
    <a:masterClrMapping/>
  </p:clrMapOvr>
  <p:transition advClick="0" advTm="30000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</TotalTime>
  <Words>271</Words>
  <Application>Microsoft Office PowerPoint</Application>
  <PresentationFormat>Widescreen</PresentationFormat>
  <Paragraphs>55</Paragraphs>
  <Slides>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Open Sans</vt:lpstr>
      <vt:lpstr>Office Theme</vt:lpstr>
      <vt:lpstr>Notes</vt:lpstr>
      <vt:lpstr>Welcome to the  class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Mr. A Smart</dc:creator>
  <cp:lastModifiedBy>Mr. A Smart</cp:lastModifiedBy>
  <cp:revision>13</cp:revision>
  <dcterms:created xsi:type="dcterms:W3CDTF">2024-10-28T06:08:29Z</dcterms:created>
  <dcterms:modified xsi:type="dcterms:W3CDTF">2025-01-14T10:45:42Z</dcterms:modified>
</cp:coreProperties>
</file>