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702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dk2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dk2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7CCCA-D105-4BC7-AB08-EE5BF43EB6D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450B712-2C54-4826-A42E-0DDE2D220226}">
      <dgm:prSet/>
      <dgm:spPr/>
      <dgm:t>
        <a:bodyPr/>
        <a:lstStyle/>
        <a:p>
          <a:r>
            <a:rPr lang="en-US"/>
            <a:t>BizTalk reliable but legacy → limited innovation &amp; high cost</a:t>
          </a:r>
        </a:p>
      </dgm:t>
    </dgm:pt>
    <dgm:pt modelId="{13A4DC49-468D-4EA3-8819-2B4C9D917D1A}" type="parTrans" cxnId="{4775290A-D79F-4332-9DE5-81BE5A4C18C9}">
      <dgm:prSet/>
      <dgm:spPr/>
      <dgm:t>
        <a:bodyPr/>
        <a:lstStyle/>
        <a:p>
          <a:endParaRPr lang="en-US"/>
        </a:p>
      </dgm:t>
    </dgm:pt>
    <dgm:pt modelId="{D22F7B25-D238-4A65-9D91-10150B35DC96}" type="sibTrans" cxnId="{4775290A-D79F-4332-9DE5-81BE5A4C18C9}">
      <dgm:prSet/>
      <dgm:spPr/>
      <dgm:t>
        <a:bodyPr/>
        <a:lstStyle/>
        <a:p>
          <a:endParaRPr lang="en-US"/>
        </a:p>
      </dgm:t>
    </dgm:pt>
    <dgm:pt modelId="{45D8750C-3877-4A6D-967E-A2D53010A08C}">
      <dgm:prSet/>
      <dgm:spPr/>
      <dgm:t>
        <a:bodyPr/>
        <a:lstStyle/>
        <a:p>
          <a:r>
            <a:rPr lang="en-US"/>
            <a:t>Azure Integration Services → cloud-native, scalable, cost-efficient</a:t>
          </a:r>
        </a:p>
      </dgm:t>
    </dgm:pt>
    <dgm:pt modelId="{8F4A8285-7CED-4517-AE9B-5B2E89F93564}" type="parTrans" cxnId="{5F797FD6-187B-499F-B5CB-FF4DB9361F07}">
      <dgm:prSet/>
      <dgm:spPr/>
      <dgm:t>
        <a:bodyPr/>
        <a:lstStyle/>
        <a:p>
          <a:endParaRPr lang="en-US"/>
        </a:p>
      </dgm:t>
    </dgm:pt>
    <dgm:pt modelId="{97796077-F1B7-4B41-B699-7C594F96236B}" type="sibTrans" cxnId="{5F797FD6-187B-499F-B5CB-FF4DB9361F07}">
      <dgm:prSet/>
      <dgm:spPr/>
      <dgm:t>
        <a:bodyPr/>
        <a:lstStyle/>
        <a:p>
          <a:endParaRPr lang="en-US"/>
        </a:p>
      </dgm:t>
    </dgm:pt>
    <dgm:pt modelId="{C7740FBA-2461-4547-A2A1-CB3A9A969B7C}">
      <dgm:prSet/>
      <dgm:spPr/>
      <dgm:t>
        <a:bodyPr/>
        <a:lstStyle/>
        <a:p>
          <a:r>
            <a:rPr lang="en-US"/>
            <a:t>Migration aligns with digital transformation &amp; cloud-first strategy</a:t>
          </a:r>
        </a:p>
      </dgm:t>
    </dgm:pt>
    <dgm:pt modelId="{0326D483-D991-48DE-921D-33D0153E16E1}" type="parTrans" cxnId="{79E0D8BE-B90C-4202-93A2-C3EBE8CA289E}">
      <dgm:prSet/>
      <dgm:spPr/>
      <dgm:t>
        <a:bodyPr/>
        <a:lstStyle/>
        <a:p>
          <a:endParaRPr lang="en-US"/>
        </a:p>
      </dgm:t>
    </dgm:pt>
    <dgm:pt modelId="{9E307919-C1C3-4DA1-9DE5-03B9A044B779}" type="sibTrans" cxnId="{79E0D8BE-B90C-4202-93A2-C3EBE8CA289E}">
      <dgm:prSet/>
      <dgm:spPr/>
      <dgm:t>
        <a:bodyPr/>
        <a:lstStyle/>
        <a:p>
          <a:endParaRPr lang="en-US"/>
        </a:p>
      </dgm:t>
    </dgm:pt>
    <dgm:pt modelId="{C45E565C-F067-4266-8341-5A34D645508E}" type="pres">
      <dgm:prSet presAssocID="{2F87CCCA-D105-4BC7-AB08-EE5BF43EB6DB}" presName="root" presStyleCnt="0">
        <dgm:presLayoutVars>
          <dgm:dir/>
          <dgm:resizeHandles val="exact"/>
        </dgm:presLayoutVars>
      </dgm:prSet>
      <dgm:spPr/>
    </dgm:pt>
    <dgm:pt modelId="{9FD8763D-C619-4841-A362-F78F53B8036C}" type="pres">
      <dgm:prSet presAssocID="{B450B712-2C54-4826-A42E-0DDE2D220226}" presName="compNode" presStyleCnt="0"/>
      <dgm:spPr/>
    </dgm:pt>
    <dgm:pt modelId="{10F088F5-5729-4F7F-9FD6-71EE1202D88A}" type="pres">
      <dgm:prSet presAssocID="{B450B712-2C54-4826-A42E-0DDE2D220226}" presName="bgRect" presStyleLbl="bgShp" presStyleIdx="0" presStyleCnt="3"/>
      <dgm:spPr/>
    </dgm:pt>
    <dgm:pt modelId="{D4DF246C-7810-4B5C-B75C-EB5F2A4474E0}" type="pres">
      <dgm:prSet presAssocID="{B450B712-2C54-4826-A42E-0DDE2D22022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3D962E9C-D350-44A1-98F7-C1FB9D72D800}" type="pres">
      <dgm:prSet presAssocID="{B450B712-2C54-4826-A42E-0DDE2D220226}" presName="spaceRect" presStyleCnt="0"/>
      <dgm:spPr/>
    </dgm:pt>
    <dgm:pt modelId="{5B1A04F7-4EA7-453C-B31D-3CF05EF96FC4}" type="pres">
      <dgm:prSet presAssocID="{B450B712-2C54-4826-A42E-0DDE2D220226}" presName="parTx" presStyleLbl="revTx" presStyleIdx="0" presStyleCnt="3">
        <dgm:presLayoutVars>
          <dgm:chMax val="0"/>
          <dgm:chPref val="0"/>
        </dgm:presLayoutVars>
      </dgm:prSet>
      <dgm:spPr/>
    </dgm:pt>
    <dgm:pt modelId="{11CCBDDA-4A5A-41F4-B635-9CE8001FF79F}" type="pres">
      <dgm:prSet presAssocID="{D22F7B25-D238-4A65-9D91-10150B35DC96}" presName="sibTrans" presStyleCnt="0"/>
      <dgm:spPr/>
    </dgm:pt>
    <dgm:pt modelId="{A7A76FFC-9A9E-4CE4-88A2-4092731FB8F2}" type="pres">
      <dgm:prSet presAssocID="{45D8750C-3877-4A6D-967E-A2D53010A08C}" presName="compNode" presStyleCnt="0"/>
      <dgm:spPr/>
    </dgm:pt>
    <dgm:pt modelId="{26F3CE33-B312-464F-A1E7-5F7FC6813442}" type="pres">
      <dgm:prSet presAssocID="{45D8750C-3877-4A6D-967E-A2D53010A08C}" presName="bgRect" presStyleLbl="bgShp" presStyleIdx="1" presStyleCnt="3"/>
      <dgm:spPr/>
    </dgm:pt>
    <dgm:pt modelId="{F1DCAC9A-1FBB-4E11-ADC5-7E7108DE9758}" type="pres">
      <dgm:prSet presAssocID="{45D8750C-3877-4A6D-967E-A2D53010A08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F017F3A3-C98A-4B9D-A50E-F10EC30250C2}" type="pres">
      <dgm:prSet presAssocID="{45D8750C-3877-4A6D-967E-A2D53010A08C}" presName="spaceRect" presStyleCnt="0"/>
      <dgm:spPr/>
    </dgm:pt>
    <dgm:pt modelId="{949919D0-B393-4E78-B452-BD23936E5B47}" type="pres">
      <dgm:prSet presAssocID="{45D8750C-3877-4A6D-967E-A2D53010A08C}" presName="parTx" presStyleLbl="revTx" presStyleIdx="1" presStyleCnt="3">
        <dgm:presLayoutVars>
          <dgm:chMax val="0"/>
          <dgm:chPref val="0"/>
        </dgm:presLayoutVars>
      </dgm:prSet>
      <dgm:spPr/>
    </dgm:pt>
    <dgm:pt modelId="{D891224B-4C61-47C9-ADC7-05134A02AFC6}" type="pres">
      <dgm:prSet presAssocID="{97796077-F1B7-4B41-B699-7C594F96236B}" presName="sibTrans" presStyleCnt="0"/>
      <dgm:spPr/>
    </dgm:pt>
    <dgm:pt modelId="{A9919BC7-7B16-492D-B038-48563CAF5C69}" type="pres">
      <dgm:prSet presAssocID="{C7740FBA-2461-4547-A2A1-CB3A9A969B7C}" presName="compNode" presStyleCnt="0"/>
      <dgm:spPr/>
    </dgm:pt>
    <dgm:pt modelId="{39F1FDC5-F268-4E2B-962F-A99BFCA5919D}" type="pres">
      <dgm:prSet presAssocID="{C7740FBA-2461-4547-A2A1-CB3A9A969B7C}" presName="bgRect" presStyleLbl="bgShp" presStyleIdx="2" presStyleCnt="3"/>
      <dgm:spPr/>
    </dgm:pt>
    <dgm:pt modelId="{FFF1DB65-7115-45E2-BC11-40EAFF21574E}" type="pres">
      <dgm:prSet presAssocID="{C7740FBA-2461-4547-A2A1-CB3A9A969B7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1348D986-1A9B-4430-AECC-54CB399F6B9C}" type="pres">
      <dgm:prSet presAssocID="{C7740FBA-2461-4547-A2A1-CB3A9A969B7C}" presName="spaceRect" presStyleCnt="0"/>
      <dgm:spPr/>
    </dgm:pt>
    <dgm:pt modelId="{5EC70FD6-9DE1-45F5-80C5-FB0DC36387E6}" type="pres">
      <dgm:prSet presAssocID="{C7740FBA-2461-4547-A2A1-CB3A9A969B7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775290A-D79F-4332-9DE5-81BE5A4C18C9}" srcId="{2F87CCCA-D105-4BC7-AB08-EE5BF43EB6DB}" destId="{B450B712-2C54-4826-A42E-0DDE2D220226}" srcOrd="0" destOrd="0" parTransId="{13A4DC49-468D-4EA3-8819-2B4C9D917D1A}" sibTransId="{D22F7B25-D238-4A65-9D91-10150B35DC96}"/>
    <dgm:cxn modelId="{0ABE2669-17A2-4112-9E6A-CE7F343DB6DF}" type="presOf" srcId="{B450B712-2C54-4826-A42E-0DDE2D220226}" destId="{5B1A04F7-4EA7-453C-B31D-3CF05EF96FC4}" srcOrd="0" destOrd="0" presId="urn:microsoft.com/office/officeart/2018/2/layout/IconVerticalSolidList"/>
    <dgm:cxn modelId="{1609956E-DF80-475E-A2D7-93D1EF3ECEAA}" type="presOf" srcId="{45D8750C-3877-4A6D-967E-A2D53010A08C}" destId="{949919D0-B393-4E78-B452-BD23936E5B47}" srcOrd="0" destOrd="0" presId="urn:microsoft.com/office/officeart/2018/2/layout/IconVerticalSolidList"/>
    <dgm:cxn modelId="{3445F586-7A5E-430B-AA3B-2D0E76CD0279}" type="presOf" srcId="{C7740FBA-2461-4547-A2A1-CB3A9A969B7C}" destId="{5EC70FD6-9DE1-45F5-80C5-FB0DC36387E6}" srcOrd="0" destOrd="0" presId="urn:microsoft.com/office/officeart/2018/2/layout/IconVerticalSolidList"/>
    <dgm:cxn modelId="{79E0D8BE-B90C-4202-93A2-C3EBE8CA289E}" srcId="{2F87CCCA-D105-4BC7-AB08-EE5BF43EB6DB}" destId="{C7740FBA-2461-4547-A2A1-CB3A9A969B7C}" srcOrd="2" destOrd="0" parTransId="{0326D483-D991-48DE-921D-33D0153E16E1}" sibTransId="{9E307919-C1C3-4DA1-9DE5-03B9A044B779}"/>
    <dgm:cxn modelId="{5F797FD6-187B-499F-B5CB-FF4DB9361F07}" srcId="{2F87CCCA-D105-4BC7-AB08-EE5BF43EB6DB}" destId="{45D8750C-3877-4A6D-967E-A2D53010A08C}" srcOrd="1" destOrd="0" parTransId="{8F4A8285-7CED-4517-AE9B-5B2E89F93564}" sibTransId="{97796077-F1B7-4B41-B699-7C594F96236B}"/>
    <dgm:cxn modelId="{15FA87FD-6961-46FF-BDB7-7CCD072FCD4E}" type="presOf" srcId="{2F87CCCA-D105-4BC7-AB08-EE5BF43EB6DB}" destId="{C45E565C-F067-4266-8341-5A34D645508E}" srcOrd="0" destOrd="0" presId="urn:microsoft.com/office/officeart/2018/2/layout/IconVerticalSolidList"/>
    <dgm:cxn modelId="{F3725E0C-6131-4979-9EEE-4D8FC6BC36DB}" type="presParOf" srcId="{C45E565C-F067-4266-8341-5A34D645508E}" destId="{9FD8763D-C619-4841-A362-F78F53B8036C}" srcOrd="0" destOrd="0" presId="urn:microsoft.com/office/officeart/2018/2/layout/IconVerticalSolidList"/>
    <dgm:cxn modelId="{50ADDDD4-943F-4278-B5F0-B5B80A7C3AF6}" type="presParOf" srcId="{9FD8763D-C619-4841-A362-F78F53B8036C}" destId="{10F088F5-5729-4F7F-9FD6-71EE1202D88A}" srcOrd="0" destOrd="0" presId="urn:microsoft.com/office/officeart/2018/2/layout/IconVerticalSolidList"/>
    <dgm:cxn modelId="{E07EA4D1-1452-41AB-B434-CAE7E3811C1B}" type="presParOf" srcId="{9FD8763D-C619-4841-A362-F78F53B8036C}" destId="{D4DF246C-7810-4B5C-B75C-EB5F2A4474E0}" srcOrd="1" destOrd="0" presId="urn:microsoft.com/office/officeart/2018/2/layout/IconVerticalSolidList"/>
    <dgm:cxn modelId="{EF741133-424E-4A9A-96FE-1B895C21DF23}" type="presParOf" srcId="{9FD8763D-C619-4841-A362-F78F53B8036C}" destId="{3D962E9C-D350-44A1-98F7-C1FB9D72D800}" srcOrd="2" destOrd="0" presId="urn:microsoft.com/office/officeart/2018/2/layout/IconVerticalSolidList"/>
    <dgm:cxn modelId="{B1593C99-9BA3-4EC1-BB97-AE48802F5D1A}" type="presParOf" srcId="{9FD8763D-C619-4841-A362-F78F53B8036C}" destId="{5B1A04F7-4EA7-453C-B31D-3CF05EF96FC4}" srcOrd="3" destOrd="0" presId="urn:microsoft.com/office/officeart/2018/2/layout/IconVerticalSolidList"/>
    <dgm:cxn modelId="{68FFE15C-8905-4298-AE85-6697AA2A440D}" type="presParOf" srcId="{C45E565C-F067-4266-8341-5A34D645508E}" destId="{11CCBDDA-4A5A-41F4-B635-9CE8001FF79F}" srcOrd="1" destOrd="0" presId="urn:microsoft.com/office/officeart/2018/2/layout/IconVerticalSolidList"/>
    <dgm:cxn modelId="{76F46FD9-DF90-4E22-8252-A243351CD2A5}" type="presParOf" srcId="{C45E565C-F067-4266-8341-5A34D645508E}" destId="{A7A76FFC-9A9E-4CE4-88A2-4092731FB8F2}" srcOrd="2" destOrd="0" presId="urn:microsoft.com/office/officeart/2018/2/layout/IconVerticalSolidList"/>
    <dgm:cxn modelId="{2FFDB73F-5D55-4786-A139-5263E6660319}" type="presParOf" srcId="{A7A76FFC-9A9E-4CE4-88A2-4092731FB8F2}" destId="{26F3CE33-B312-464F-A1E7-5F7FC6813442}" srcOrd="0" destOrd="0" presId="urn:microsoft.com/office/officeart/2018/2/layout/IconVerticalSolidList"/>
    <dgm:cxn modelId="{F2505D20-1332-42B6-9EBB-91F52653F79E}" type="presParOf" srcId="{A7A76FFC-9A9E-4CE4-88A2-4092731FB8F2}" destId="{F1DCAC9A-1FBB-4E11-ADC5-7E7108DE9758}" srcOrd="1" destOrd="0" presId="urn:microsoft.com/office/officeart/2018/2/layout/IconVerticalSolidList"/>
    <dgm:cxn modelId="{29B7EA08-C793-41C6-9E93-483576882DF7}" type="presParOf" srcId="{A7A76FFC-9A9E-4CE4-88A2-4092731FB8F2}" destId="{F017F3A3-C98A-4B9D-A50E-F10EC30250C2}" srcOrd="2" destOrd="0" presId="urn:microsoft.com/office/officeart/2018/2/layout/IconVerticalSolidList"/>
    <dgm:cxn modelId="{075B091D-4417-4EB7-8BC2-120E3F5D527E}" type="presParOf" srcId="{A7A76FFC-9A9E-4CE4-88A2-4092731FB8F2}" destId="{949919D0-B393-4E78-B452-BD23936E5B47}" srcOrd="3" destOrd="0" presId="urn:microsoft.com/office/officeart/2018/2/layout/IconVerticalSolidList"/>
    <dgm:cxn modelId="{117C3B80-029A-4FD8-88B7-03D7755D9571}" type="presParOf" srcId="{C45E565C-F067-4266-8341-5A34D645508E}" destId="{D891224B-4C61-47C9-ADC7-05134A02AFC6}" srcOrd="3" destOrd="0" presId="urn:microsoft.com/office/officeart/2018/2/layout/IconVerticalSolidList"/>
    <dgm:cxn modelId="{E3529E72-88AE-49D6-8BE6-C81A49D073C9}" type="presParOf" srcId="{C45E565C-F067-4266-8341-5A34D645508E}" destId="{A9919BC7-7B16-492D-B038-48563CAF5C69}" srcOrd="4" destOrd="0" presId="urn:microsoft.com/office/officeart/2018/2/layout/IconVerticalSolidList"/>
    <dgm:cxn modelId="{A07BCC60-1B7F-4EC4-92C3-1E56306B5CA5}" type="presParOf" srcId="{A9919BC7-7B16-492D-B038-48563CAF5C69}" destId="{39F1FDC5-F268-4E2B-962F-A99BFCA5919D}" srcOrd="0" destOrd="0" presId="urn:microsoft.com/office/officeart/2018/2/layout/IconVerticalSolidList"/>
    <dgm:cxn modelId="{0FA3BE08-6340-4865-B731-C8BEFD3AD37F}" type="presParOf" srcId="{A9919BC7-7B16-492D-B038-48563CAF5C69}" destId="{FFF1DB65-7115-45E2-BC11-40EAFF21574E}" srcOrd="1" destOrd="0" presId="urn:microsoft.com/office/officeart/2018/2/layout/IconVerticalSolidList"/>
    <dgm:cxn modelId="{2446B3D3-A4EC-4016-8A47-6E37B44CAB28}" type="presParOf" srcId="{A9919BC7-7B16-492D-B038-48563CAF5C69}" destId="{1348D986-1A9B-4430-AECC-54CB399F6B9C}" srcOrd="2" destOrd="0" presId="urn:microsoft.com/office/officeart/2018/2/layout/IconVerticalSolidList"/>
    <dgm:cxn modelId="{87335B1D-9717-433C-B6C4-E1922E210E8E}" type="presParOf" srcId="{A9919BC7-7B16-492D-B038-48563CAF5C69}" destId="{5EC70FD6-9DE1-45F5-80C5-FB0DC36387E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D28D83-9578-4F23-A0BA-223A36472CF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760C5CD-2716-4E47-9D2C-AD3E4FA7D875}">
      <dgm:prSet/>
      <dgm:spPr/>
      <dgm:t>
        <a:bodyPr/>
        <a:lstStyle/>
        <a:p>
          <a:r>
            <a:rPr lang="en-US"/>
            <a:t>Technical: End of support, limited scalability, modern SaaS/API needs</a:t>
          </a:r>
        </a:p>
      </dgm:t>
    </dgm:pt>
    <dgm:pt modelId="{089C756E-01FC-43BC-A2A6-0CC59D52E351}" type="parTrans" cxnId="{35EB3130-979D-47BA-9AAC-459EECC128E6}">
      <dgm:prSet/>
      <dgm:spPr/>
      <dgm:t>
        <a:bodyPr/>
        <a:lstStyle/>
        <a:p>
          <a:endParaRPr lang="en-US"/>
        </a:p>
      </dgm:t>
    </dgm:pt>
    <dgm:pt modelId="{4EB327D1-2A0A-4F2B-8A08-C36792B5EFD7}" type="sibTrans" cxnId="{35EB3130-979D-47BA-9AAC-459EECC128E6}">
      <dgm:prSet/>
      <dgm:spPr/>
      <dgm:t>
        <a:bodyPr/>
        <a:lstStyle/>
        <a:p>
          <a:endParaRPr lang="en-US"/>
        </a:p>
      </dgm:t>
    </dgm:pt>
    <dgm:pt modelId="{C549CAF5-29C3-4799-85DF-0DFD57F0102A}">
      <dgm:prSet/>
      <dgm:spPr/>
      <dgm:t>
        <a:bodyPr/>
        <a:lstStyle/>
        <a:p>
          <a:r>
            <a:rPr lang="en-US"/>
            <a:t>Business: Reduce TCO, agility, innovation, compliance</a:t>
          </a:r>
        </a:p>
      </dgm:t>
    </dgm:pt>
    <dgm:pt modelId="{27E7B37B-EA9F-41BD-946B-578051345AEA}" type="parTrans" cxnId="{A71BC9B8-0469-42C0-9F22-036FA00D676A}">
      <dgm:prSet/>
      <dgm:spPr/>
      <dgm:t>
        <a:bodyPr/>
        <a:lstStyle/>
        <a:p>
          <a:endParaRPr lang="en-US"/>
        </a:p>
      </dgm:t>
    </dgm:pt>
    <dgm:pt modelId="{00DE89CB-3FF4-479F-8269-3C616B7A88C7}" type="sibTrans" cxnId="{A71BC9B8-0469-42C0-9F22-036FA00D676A}">
      <dgm:prSet/>
      <dgm:spPr/>
      <dgm:t>
        <a:bodyPr/>
        <a:lstStyle/>
        <a:p>
          <a:endParaRPr lang="en-US"/>
        </a:p>
      </dgm:t>
    </dgm:pt>
    <dgm:pt modelId="{99D19F25-CC9C-46BE-A44C-69639DA512EC}" type="pres">
      <dgm:prSet presAssocID="{F1D28D83-9578-4F23-A0BA-223A36472CFA}" presName="diagram" presStyleCnt="0">
        <dgm:presLayoutVars>
          <dgm:dir/>
          <dgm:resizeHandles val="exact"/>
        </dgm:presLayoutVars>
      </dgm:prSet>
      <dgm:spPr/>
    </dgm:pt>
    <dgm:pt modelId="{887D31E8-BECD-4612-AE95-DA3397D33560}" type="pres">
      <dgm:prSet presAssocID="{9760C5CD-2716-4E47-9D2C-AD3E4FA7D875}" presName="node" presStyleLbl="node1" presStyleIdx="0" presStyleCnt="2">
        <dgm:presLayoutVars>
          <dgm:bulletEnabled val="1"/>
        </dgm:presLayoutVars>
      </dgm:prSet>
      <dgm:spPr/>
    </dgm:pt>
    <dgm:pt modelId="{521BE46C-6168-41A7-A227-F39E5BFC40EF}" type="pres">
      <dgm:prSet presAssocID="{4EB327D1-2A0A-4F2B-8A08-C36792B5EFD7}" presName="sibTrans" presStyleCnt="0"/>
      <dgm:spPr/>
    </dgm:pt>
    <dgm:pt modelId="{E6C3D340-3936-4BAF-A6D2-9AA7018BDDB4}" type="pres">
      <dgm:prSet presAssocID="{C549CAF5-29C3-4799-85DF-0DFD57F0102A}" presName="node" presStyleLbl="node1" presStyleIdx="1" presStyleCnt="2">
        <dgm:presLayoutVars>
          <dgm:bulletEnabled val="1"/>
        </dgm:presLayoutVars>
      </dgm:prSet>
      <dgm:spPr/>
    </dgm:pt>
  </dgm:ptLst>
  <dgm:cxnLst>
    <dgm:cxn modelId="{993A8821-48AA-4F11-8807-F9C7EC0B804C}" type="presOf" srcId="{9760C5CD-2716-4E47-9D2C-AD3E4FA7D875}" destId="{887D31E8-BECD-4612-AE95-DA3397D33560}" srcOrd="0" destOrd="0" presId="urn:microsoft.com/office/officeart/2005/8/layout/default"/>
    <dgm:cxn modelId="{35EB3130-979D-47BA-9AAC-459EECC128E6}" srcId="{F1D28D83-9578-4F23-A0BA-223A36472CFA}" destId="{9760C5CD-2716-4E47-9D2C-AD3E4FA7D875}" srcOrd="0" destOrd="0" parTransId="{089C756E-01FC-43BC-A2A6-0CC59D52E351}" sibTransId="{4EB327D1-2A0A-4F2B-8A08-C36792B5EFD7}"/>
    <dgm:cxn modelId="{94EDC539-6CDC-4255-9282-37A3D4F70FC4}" type="presOf" srcId="{F1D28D83-9578-4F23-A0BA-223A36472CFA}" destId="{99D19F25-CC9C-46BE-A44C-69639DA512EC}" srcOrd="0" destOrd="0" presId="urn:microsoft.com/office/officeart/2005/8/layout/default"/>
    <dgm:cxn modelId="{35493996-BBF9-4E44-9F5C-7BC69F2695F4}" type="presOf" srcId="{C549CAF5-29C3-4799-85DF-0DFD57F0102A}" destId="{E6C3D340-3936-4BAF-A6D2-9AA7018BDDB4}" srcOrd="0" destOrd="0" presId="urn:microsoft.com/office/officeart/2005/8/layout/default"/>
    <dgm:cxn modelId="{A71BC9B8-0469-42C0-9F22-036FA00D676A}" srcId="{F1D28D83-9578-4F23-A0BA-223A36472CFA}" destId="{C549CAF5-29C3-4799-85DF-0DFD57F0102A}" srcOrd="1" destOrd="0" parTransId="{27E7B37B-EA9F-41BD-946B-578051345AEA}" sibTransId="{00DE89CB-3FF4-479F-8269-3C616B7A88C7}"/>
    <dgm:cxn modelId="{2072777C-F976-4736-9FBB-8038A3D7ECCD}" type="presParOf" srcId="{99D19F25-CC9C-46BE-A44C-69639DA512EC}" destId="{887D31E8-BECD-4612-AE95-DA3397D33560}" srcOrd="0" destOrd="0" presId="urn:microsoft.com/office/officeart/2005/8/layout/default"/>
    <dgm:cxn modelId="{47951A89-8374-445D-B481-12898F664140}" type="presParOf" srcId="{99D19F25-CC9C-46BE-A44C-69639DA512EC}" destId="{521BE46C-6168-41A7-A227-F39E5BFC40EF}" srcOrd="1" destOrd="0" presId="urn:microsoft.com/office/officeart/2005/8/layout/default"/>
    <dgm:cxn modelId="{A5C56CD8-8B80-42DE-8189-5E81BBE48E18}" type="presParOf" srcId="{99D19F25-CC9C-46BE-A44C-69639DA512EC}" destId="{E6C3D340-3936-4BAF-A6D2-9AA7018BDDB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36E556-89B0-4B93-9593-3CA51E345D3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E533682F-F4D7-4D7D-BE20-8AA427C9750D}">
      <dgm:prSet/>
      <dgm:spPr/>
      <dgm:t>
        <a:bodyPr/>
        <a:lstStyle/>
        <a:p>
          <a:r>
            <a:rPr lang="en-US" dirty="0"/>
            <a:t>Do Nothing</a:t>
          </a:r>
        </a:p>
        <a:p>
          <a:r>
            <a:rPr lang="en-US" dirty="0"/>
            <a:t>❌ High risk, high cost</a:t>
          </a:r>
        </a:p>
      </dgm:t>
    </dgm:pt>
    <dgm:pt modelId="{6C9DE32B-CB65-4380-A755-CFB6B11924DB}" type="parTrans" cxnId="{49F21185-FE2E-444D-84DA-F852C21AAD96}">
      <dgm:prSet/>
      <dgm:spPr/>
      <dgm:t>
        <a:bodyPr/>
        <a:lstStyle/>
        <a:p>
          <a:endParaRPr lang="en-US"/>
        </a:p>
      </dgm:t>
    </dgm:pt>
    <dgm:pt modelId="{7BB7DA0A-5CCA-4C01-B4EF-A0BDF1975645}" type="sibTrans" cxnId="{49F21185-FE2E-444D-84DA-F852C21AAD96}">
      <dgm:prSet/>
      <dgm:spPr/>
      <dgm:t>
        <a:bodyPr/>
        <a:lstStyle/>
        <a:p>
          <a:endParaRPr lang="en-US"/>
        </a:p>
      </dgm:t>
    </dgm:pt>
    <dgm:pt modelId="{066EE4B8-738D-4F6E-AC73-16ADFEE2336F}">
      <dgm:prSet/>
      <dgm:spPr/>
      <dgm:t>
        <a:bodyPr/>
        <a:lstStyle/>
        <a:p>
          <a:r>
            <a:rPr lang="en-US" dirty="0"/>
            <a:t>Upgrade BizTalk</a:t>
          </a:r>
        </a:p>
        <a:p>
          <a:r>
            <a:rPr lang="en-US" dirty="0"/>
            <a:t>⚠️ Short-term fix, still on-premises</a:t>
          </a:r>
        </a:p>
      </dgm:t>
    </dgm:pt>
    <dgm:pt modelId="{7E159A51-55C7-40AC-87F2-EFF2A90FEFCE}" type="parTrans" cxnId="{8492C992-303E-4E14-BE91-F5CF2E52107A}">
      <dgm:prSet/>
      <dgm:spPr/>
      <dgm:t>
        <a:bodyPr/>
        <a:lstStyle/>
        <a:p>
          <a:endParaRPr lang="en-US"/>
        </a:p>
      </dgm:t>
    </dgm:pt>
    <dgm:pt modelId="{90EF04F5-4635-4858-8A76-BAEFB21D8932}" type="sibTrans" cxnId="{8492C992-303E-4E14-BE91-F5CF2E52107A}">
      <dgm:prSet/>
      <dgm:spPr/>
      <dgm:t>
        <a:bodyPr/>
        <a:lstStyle/>
        <a:p>
          <a:endParaRPr lang="en-US"/>
        </a:p>
      </dgm:t>
    </dgm:pt>
    <dgm:pt modelId="{460FF0AD-E1D5-4474-A724-E10BAA7B21DA}">
      <dgm:prSet/>
      <dgm:spPr/>
      <dgm:t>
        <a:bodyPr/>
        <a:lstStyle/>
        <a:p>
          <a:r>
            <a:rPr lang="en-US" dirty="0"/>
            <a:t>Migrate to Azure</a:t>
          </a:r>
        </a:p>
        <a:p>
          <a:r>
            <a:rPr lang="en-US" dirty="0"/>
            <a:t>✅ Future-proof, cost-efficient</a:t>
          </a:r>
        </a:p>
      </dgm:t>
    </dgm:pt>
    <dgm:pt modelId="{477FD571-81D6-4FA0-9531-FF23C22FB40A}" type="parTrans" cxnId="{50D42AA2-06BE-4DC7-817D-CE28394E531F}">
      <dgm:prSet/>
      <dgm:spPr/>
      <dgm:t>
        <a:bodyPr/>
        <a:lstStyle/>
        <a:p>
          <a:endParaRPr lang="en-US"/>
        </a:p>
      </dgm:t>
    </dgm:pt>
    <dgm:pt modelId="{E87EE985-57F5-4B53-904A-0A13C0B182D1}" type="sibTrans" cxnId="{50D42AA2-06BE-4DC7-817D-CE28394E531F}">
      <dgm:prSet/>
      <dgm:spPr/>
      <dgm:t>
        <a:bodyPr/>
        <a:lstStyle/>
        <a:p>
          <a:endParaRPr lang="en-US"/>
        </a:p>
      </dgm:t>
    </dgm:pt>
    <dgm:pt modelId="{8CD16FF1-BD49-4831-BCBF-B671835F7526}" type="pres">
      <dgm:prSet presAssocID="{5636E556-89B0-4B93-9593-3CA51E345D33}" presName="root" presStyleCnt="0">
        <dgm:presLayoutVars>
          <dgm:dir/>
          <dgm:resizeHandles val="exact"/>
        </dgm:presLayoutVars>
      </dgm:prSet>
      <dgm:spPr/>
    </dgm:pt>
    <dgm:pt modelId="{A401F75F-84DB-44B0-B677-9C52FF692BF4}" type="pres">
      <dgm:prSet presAssocID="{E533682F-F4D7-4D7D-BE20-8AA427C9750D}" presName="compNode" presStyleCnt="0"/>
      <dgm:spPr/>
    </dgm:pt>
    <dgm:pt modelId="{CBF4E9BB-4F70-4433-8109-49F5F0EBB16B}" type="pres">
      <dgm:prSet presAssocID="{E533682F-F4D7-4D7D-BE20-8AA427C9750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6EC7FDDB-E95D-48B5-AAF6-3FF52D1DB25E}" type="pres">
      <dgm:prSet presAssocID="{E533682F-F4D7-4D7D-BE20-8AA427C9750D}" presName="spaceRect" presStyleCnt="0"/>
      <dgm:spPr/>
    </dgm:pt>
    <dgm:pt modelId="{CB78A95A-EA9B-4BA5-BF66-5D1B1337B94C}" type="pres">
      <dgm:prSet presAssocID="{E533682F-F4D7-4D7D-BE20-8AA427C9750D}" presName="textRect" presStyleLbl="revTx" presStyleIdx="0" presStyleCnt="3">
        <dgm:presLayoutVars>
          <dgm:chMax val="1"/>
          <dgm:chPref val="1"/>
        </dgm:presLayoutVars>
      </dgm:prSet>
      <dgm:spPr/>
    </dgm:pt>
    <dgm:pt modelId="{B609986C-A378-4E63-AEFA-669F1604EF1E}" type="pres">
      <dgm:prSet presAssocID="{7BB7DA0A-5CCA-4C01-B4EF-A0BDF1975645}" presName="sibTrans" presStyleCnt="0"/>
      <dgm:spPr/>
    </dgm:pt>
    <dgm:pt modelId="{69191998-D6E0-450C-AB52-CFC4A348E3A0}" type="pres">
      <dgm:prSet presAssocID="{066EE4B8-738D-4F6E-AC73-16ADFEE2336F}" presName="compNode" presStyleCnt="0"/>
      <dgm:spPr/>
    </dgm:pt>
    <dgm:pt modelId="{73913566-0C20-44EF-BD3B-145212DCA2A5}" type="pres">
      <dgm:prSet presAssocID="{066EE4B8-738D-4F6E-AC73-16ADFEE2336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E5A6526A-235F-405C-8D1A-266999CDC960}" type="pres">
      <dgm:prSet presAssocID="{066EE4B8-738D-4F6E-AC73-16ADFEE2336F}" presName="spaceRect" presStyleCnt="0"/>
      <dgm:spPr/>
    </dgm:pt>
    <dgm:pt modelId="{418297C1-2454-4760-A714-AEC47C324456}" type="pres">
      <dgm:prSet presAssocID="{066EE4B8-738D-4F6E-AC73-16ADFEE2336F}" presName="textRect" presStyleLbl="revTx" presStyleIdx="1" presStyleCnt="3">
        <dgm:presLayoutVars>
          <dgm:chMax val="1"/>
          <dgm:chPref val="1"/>
        </dgm:presLayoutVars>
      </dgm:prSet>
      <dgm:spPr/>
    </dgm:pt>
    <dgm:pt modelId="{A4A51274-F2BE-4DAE-8786-E8DCFF38894D}" type="pres">
      <dgm:prSet presAssocID="{90EF04F5-4635-4858-8A76-BAEFB21D8932}" presName="sibTrans" presStyleCnt="0"/>
      <dgm:spPr/>
    </dgm:pt>
    <dgm:pt modelId="{67529E37-D9F3-4975-9E81-F9AB148B77AF}" type="pres">
      <dgm:prSet presAssocID="{460FF0AD-E1D5-4474-A724-E10BAA7B21DA}" presName="compNode" presStyleCnt="0"/>
      <dgm:spPr/>
    </dgm:pt>
    <dgm:pt modelId="{1B1A2A87-B0E7-4A7D-B37D-14F3E90B89C7}" type="pres">
      <dgm:prSet presAssocID="{460FF0AD-E1D5-4474-A724-E10BAA7B21D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7A45C590-D2FE-4FAE-96D4-7B4E820F83DD}" type="pres">
      <dgm:prSet presAssocID="{460FF0AD-E1D5-4474-A724-E10BAA7B21DA}" presName="spaceRect" presStyleCnt="0"/>
      <dgm:spPr/>
    </dgm:pt>
    <dgm:pt modelId="{674AA5FC-AA7C-41F9-B475-C7EE4EBEF497}" type="pres">
      <dgm:prSet presAssocID="{460FF0AD-E1D5-4474-A724-E10BAA7B21D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34F3120-8480-4730-A5D8-E89337BFDE7A}" type="presOf" srcId="{066EE4B8-738D-4F6E-AC73-16ADFEE2336F}" destId="{418297C1-2454-4760-A714-AEC47C324456}" srcOrd="0" destOrd="0" presId="urn:microsoft.com/office/officeart/2018/2/layout/IconLabelList"/>
    <dgm:cxn modelId="{AB18215B-6454-4179-A6CE-47D1B549E05C}" type="presOf" srcId="{5636E556-89B0-4B93-9593-3CA51E345D33}" destId="{8CD16FF1-BD49-4831-BCBF-B671835F7526}" srcOrd="0" destOrd="0" presId="urn:microsoft.com/office/officeart/2018/2/layout/IconLabelList"/>
    <dgm:cxn modelId="{49F21185-FE2E-444D-84DA-F852C21AAD96}" srcId="{5636E556-89B0-4B93-9593-3CA51E345D33}" destId="{E533682F-F4D7-4D7D-BE20-8AA427C9750D}" srcOrd="0" destOrd="0" parTransId="{6C9DE32B-CB65-4380-A755-CFB6B11924DB}" sibTransId="{7BB7DA0A-5CCA-4C01-B4EF-A0BDF1975645}"/>
    <dgm:cxn modelId="{8492C992-303E-4E14-BE91-F5CF2E52107A}" srcId="{5636E556-89B0-4B93-9593-3CA51E345D33}" destId="{066EE4B8-738D-4F6E-AC73-16ADFEE2336F}" srcOrd="1" destOrd="0" parTransId="{7E159A51-55C7-40AC-87F2-EFF2A90FEFCE}" sibTransId="{90EF04F5-4635-4858-8A76-BAEFB21D8932}"/>
    <dgm:cxn modelId="{50D42AA2-06BE-4DC7-817D-CE28394E531F}" srcId="{5636E556-89B0-4B93-9593-3CA51E345D33}" destId="{460FF0AD-E1D5-4474-A724-E10BAA7B21DA}" srcOrd="2" destOrd="0" parTransId="{477FD571-81D6-4FA0-9531-FF23C22FB40A}" sibTransId="{E87EE985-57F5-4B53-904A-0A13C0B182D1}"/>
    <dgm:cxn modelId="{6AA80CB3-7A48-4A19-AF2C-55441C8919F7}" type="presOf" srcId="{E533682F-F4D7-4D7D-BE20-8AA427C9750D}" destId="{CB78A95A-EA9B-4BA5-BF66-5D1B1337B94C}" srcOrd="0" destOrd="0" presId="urn:microsoft.com/office/officeart/2018/2/layout/IconLabelList"/>
    <dgm:cxn modelId="{8D4E75D2-8C57-4AB1-89A8-99DA39CB9460}" type="presOf" srcId="{460FF0AD-E1D5-4474-A724-E10BAA7B21DA}" destId="{674AA5FC-AA7C-41F9-B475-C7EE4EBEF497}" srcOrd="0" destOrd="0" presId="urn:microsoft.com/office/officeart/2018/2/layout/IconLabelList"/>
    <dgm:cxn modelId="{9C486092-8002-47DA-B8C3-86703C27E1DF}" type="presParOf" srcId="{8CD16FF1-BD49-4831-BCBF-B671835F7526}" destId="{A401F75F-84DB-44B0-B677-9C52FF692BF4}" srcOrd="0" destOrd="0" presId="urn:microsoft.com/office/officeart/2018/2/layout/IconLabelList"/>
    <dgm:cxn modelId="{9CCC2493-3CC5-4BB7-B2DE-5D36C58A2DEC}" type="presParOf" srcId="{A401F75F-84DB-44B0-B677-9C52FF692BF4}" destId="{CBF4E9BB-4F70-4433-8109-49F5F0EBB16B}" srcOrd="0" destOrd="0" presId="urn:microsoft.com/office/officeart/2018/2/layout/IconLabelList"/>
    <dgm:cxn modelId="{74BDC416-153D-43BF-A405-A10CAE1F14D2}" type="presParOf" srcId="{A401F75F-84DB-44B0-B677-9C52FF692BF4}" destId="{6EC7FDDB-E95D-48B5-AAF6-3FF52D1DB25E}" srcOrd="1" destOrd="0" presId="urn:microsoft.com/office/officeart/2018/2/layout/IconLabelList"/>
    <dgm:cxn modelId="{8DBEAA6A-E027-4E8E-A5B3-8A819B88A502}" type="presParOf" srcId="{A401F75F-84DB-44B0-B677-9C52FF692BF4}" destId="{CB78A95A-EA9B-4BA5-BF66-5D1B1337B94C}" srcOrd="2" destOrd="0" presId="urn:microsoft.com/office/officeart/2018/2/layout/IconLabelList"/>
    <dgm:cxn modelId="{756D26A2-5B3B-4F06-AD9A-9299B8E4622B}" type="presParOf" srcId="{8CD16FF1-BD49-4831-BCBF-B671835F7526}" destId="{B609986C-A378-4E63-AEFA-669F1604EF1E}" srcOrd="1" destOrd="0" presId="urn:microsoft.com/office/officeart/2018/2/layout/IconLabelList"/>
    <dgm:cxn modelId="{5FD0BB19-FD35-4D60-9CD4-2DFE1922CE35}" type="presParOf" srcId="{8CD16FF1-BD49-4831-BCBF-B671835F7526}" destId="{69191998-D6E0-450C-AB52-CFC4A348E3A0}" srcOrd="2" destOrd="0" presId="urn:microsoft.com/office/officeart/2018/2/layout/IconLabelList"/>
    <dgm:cxn modelId="{0199CCA3-6D95-4BF0-B65F-6E3BF3FCF8B3}" type="presParOf" srcId="{69191998-D6E0-450C-AB52-CFC4A348E3A0}" destId="{73913566-0C20-44EF-BD3B-145212DCA2A5}" srcOrd="0" destOrd="0" presId="urn:microsoft.com/office/officeart/2018/2/layout/IconLabelList"/>
    <dgm:cxn modelId="{4BA4CA97-7DC0-4AC6-9AF0-E041313A0CEE}" type="presParOf" srcId="{69191998-D6E0-450C-AB52-CFC4A348E3A0}" destId="{E5A6526A-235F-405C-8D1A-266999CDC960}" srcOrd="1" destOrd="0" presId="urn:microsoft.com/office/officeart/2018/2/layout/IconLabelList"/>
    <dgm:cxn modelId="{24F9B29A-8A12-408A-80A3-EEEA8BE70929}" type="presParOf" srcId="{69191998-D6E0-450C-AB52-CFC4A348E3A0}" destId="{418297C1-2454-4760-A714-AEC47C324456}" srcOrd="2" destOrd="0" presId="urn:microsoft.com/office/officeart/2018/2/layout/IconLabelList"/>
    <dgm:cxn modelId="{A884B568-B2C8-4692-B7C0-458C11CAC4F9}" type="presParOf" srcId="{8CD16FF1-BD49-4831-BCBF-B671835F7526}" destId="{A4A51274-F2BE-4DAE-8786-E8DCFF38894D}" srcOrd="3" destOrd="0" presId="urn:microsoft.com/office/officeart/2018/2/layout/IconLabelList"/>
    <dgm:cxn modelId="{07407055-2BC1-4AC8-8459-27F6DB0233E4}" type="presParOf" srcId="{8CD16FF1-BD49-4831-BCBF-B671835F7526}" destId="{67529E37-D9F3-4975-9E81-F9AB148B77AF}" srcOrd="4" destOrd="0" presId="urn:microsoft.com/office/officeart/2018/2/layout/IconLabelList"/>
    <dgm:cxn modelId="{F7E3BACE-ECC5-48C5-8225-A7620B907EDD}" type="presParOf" srcId="{67529E37-D9F3-4975-9E81-F9AB148B77AF}" destId="{1B1A2A87-B0E7-4A7D-B37D-14F3E90B89C7}" srcOrd="0" destOrd="0" presId="urn:microsoft.com/office/officeart/2018/2/layout/IconLabelList"/>
    <dgm:cxn modelId="{9901DB18-0A68-4FD4-B28C-4332C4EDCE11}" type="presParOf" srcId="{67529E37-D9F3-4975-9E81-F9AB148B77AF}" destId="{7A45C590-D2FE-4FAE-96D4-7B4E820F83DD}" srcOrd="1" destOrd="0" presId="urn:microsoft.com/office/officeart/2018/2/layout/IconLabelList"/>
    <dgm:cxn modelId="{0710A116-194C-4F58-8F52-00FE6D2A3CE7}" type="presParOf" srcId="{67529E37-D9F3-4975-9E81-F9AB148B77AF}" destId="{674AA5FC-AA7C-41F9-B475-C7EE4EBEF49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F987A9-1E52-49BF-BEBB-08FA5C7E3BCC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accent0_3" csCatId="mainScheme" phldr="1"/>
      <dgm:spPr/>
      <dgm:t>
        <a:bodyPr/>
        <a:lstStyle/>
        <a:p>
          <a:endParaRPr lang="en-US"/>
        </a:p>
      </dgm:t>
    </dgm:pt>
    <dgm:pt modelId="{C88AA34D-C0E5-4E8C-833F-D7E0EDCA2990}">
      <dgm:prSet/>
      <dgm:spPr/>
      <dgm:t>
        <a:bodyPr/>
        <a:lstStyle/>
        <a:p>
          <a:pPr>
            <a:defRPr cap="all"/>
          </a:pPr>
          <a:r>
            <a:rPr lang="en-US"/>
            <a:t>💰 Cost: Pay-as-you-go, no license burden</a:t>
          </a:r>
        </a:p>
      </dgm:t>
    </dgm:pt>
    <dgm:pt modelId="{4D2000BF-EFBE-4DE2-935B-9D9F3C523341}" type="parTrans" cxnId="{9385640C-AD57-46E6-B07B-44053077F162}">
      <dgm:prSet/>
      <dgm:spPr/>
      <dgm:t>
        <a:bodyPr/>
        <a:lstStyle/>
        <a:p>
          <a:endParaRPr lang="en-US"/>
        </a:p>
      </dgm:t>
    </dgm:pt>
    <dgm:pt modelId="{1DBDD38E-9D12-4D7A-BF8A-C19D09BAEC0F}" type="sibTrans" cxnId="{9385640C-AD57-46E6-B07B-44053077F162}">
      <dgm:prSet/>
      <dgm:spPr/>
      <dgm:t>
        <a:bodyPr/>
        <a:lstStyle/>
        <a:p>
          <a:endParaRPr lang="en-US"/>
        </a:p>
      </dgm:t>
    </dgm:pt>
    <dgm:pt modelId="{28B720D3-1737-4904-B16A-6095FA5A4F8F}">
      <dgm:prSet/>
      <dgm:spPr/>
      <dgm:t>
        <a:bodyPr/>
        <a:lstStyle/>
        <a:p>
          <a:pPr>
            <a:defRPr cap="all"/>
          </a:pPr>
          <a:r>
            <a:rPr lang="en-US"/>
            <a:t>⚙️ Ops: Less infra mgmt, built-in DR, faster CI/CD</a:t>
          </a:r>
        </a:p>
      </dgm:t>
    </dgm:pt>
    <dgm:pt modelId="{21E7A856-D802-41A3-B1FD-BE2605DC1144}" type="parTrans" cxnId="{C9267110-A144-44CE-839C-D0848EF8030E}">
      <dgm:prSet/>
      <dgm:spPr/>
      <dgm:t>
        <a:bodyPr/>
        <a:lstStyle/>
        <a:p>
          <a:endParaRPr lang="en-US"/>
        </a:p>
      </dgm:t>
    </dgm:pt>
    <dgm:pt modelId="{970132AC-2251-4701-964C-1BD9F2B90370}" type="sibTrans" cxnId="{C9267110-A144-44CE-839C-D0848EF8030E}">
      <dgm:prSet/>
      <dgm:spPr/>
      <dgm:t>
        <a:bodyPr/>
        <a:lstStyle/>
        <a:p>
          <a:endParaRPr lang="en-US"/>
        </a:p>
      </dgm:t>
    </dgm:pt>
    <dgm:pt modelId="{6A1A5601-2E55-41B8-972C-18978F0C84D3}">
      <dgm:prSet/>
      <dgm:spPr/>
      <dgm:t>
        <a:bodyPr/>
        <a:lstStyle/>
        <a:p>
          <a:pPr>
            <a:defRPr cap="all"/>
          </a:pPr>
          <a:r>
            <a:rPr lang="en-US"/>
            <a:t>🚀 Business: Agility, faster time-to-market, AI &amp; analytics ready</a:t>
          </a:r>
        </a:p>
      </dgm:t>
    </dgm:pt>
    <dgm:pt modelId="{F9193529-16F8-4E88-9C6C-41834119BE23}" type="parTrans" cxnId="{BC78DDA6-5A82-43B7-8B38-BAA902201025}">
      <dgm:prSet/>
      <dgm:spPr/>
      <dgm:t>
        <a:bodyPr/>
        <a:lstStyle/>
        <a:p>
          <a:endParaRPr lang="en-US"/>
        </a:p>
      </dgm:t>
    </dgm:pt>
    <dgm:pt modelId="{959D1C3F-BA51-418E-999A-8791E64440BE}" type="sibTrans" cxnId="{BC78DDA6-5A82-43B7-8B38-BAA902201025}">
      <dgm:prSet/>
      <dgm:spPr/>
      <dgm:t>
        <a:bodyPr/>
        <a:lstStyle/>
        <a:p>
          <a:endParaRPr lang="en-US"/>
        </a:p>
      </dgm:t>
    </dgm:pt>
    <dgm:pt modelId="{9FE30B45-0CAB-49E4-A67D-2DBBF05FE315}" type="pres">
      <dgm:prSet presAssocID="{1DF987A9-1E52-49BF-BEBB-08FA5C7E3BCC}" presName="root" presStyleCnt="0">
        <dgm:presLayoutVars>
          <dgm:dir/>
          <dgm:resizeHandles val="exact"/>
        </dgm:presLayoutVars>
      </dgm:prSet>
      <dgm:spPr/>
    </dgm:pt>
    <dgm:pt modelId="{06A597C5-5FA3-4524-AEA2-A67803C5D951}" type="pres">
      <dgm:prSet presAssocID="{C88AA34D-C0E5-4E8C-833F-D7E0EDCA2990}" presName="compNode" presStyleCnt="0"/>
      <dgm:spPr/>
    </dgm:pt>
    <dgm:pt modelId="{5C67AC70-A5AD-443A-B6C0-2AF98A23715B}" type="pres">
      <dgm:prSet presAssocID="{C88AA34D-C0E5-4E8C-833F-D7E0EDCA2990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374551B1-EA29-494C-B090-01F4FE95D045}" type="pres">
      <dgm:prSet presAssocID="{C88AA34D-C0E5-4E8C-833F-D7E0EDCA299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918838B5-4B26-48AC-BF00-97D8C08BEC05}" type="pres">
      <dgm:prSet presAssocID="{C88AA34D-C0E5-4E8C-833F-D7E0EDCA2990}" presName="spaceRect" presStyleCnt="0"/>
      <dgm:spPr/>
    </dgm:pt>
    <dgm:pt modelId="{E633BB11-6FA8-48B7-A67E-F52D785CD8E2}" type="pres">
      <dgm:prSet presAssocID="{C88AA34D-C0E5-4E8C-833F-D7E0EDCA2990}" presName="textRect" presStyleLbl="revTx" presStyleIdx="0" presStyleCnt="3">
        <dgm:presLayoutVars>
          <dgm:chMax val="1"/>
          <dgm:chPref val="1"/>
        </dgm:presLayoutVars>
      </dgm:prSet>
      <dgm:spPr/>
    </dgm:pt>
    <dgm:pt modelId="{38C60C43-7B96-43E6-ACDF-6C5F9D253FD6}" type="pres">
      <dgm:prSet presAssocID="{1DBDD38E-9D12-4D7A-BF8A-C19D09BAEC0F}" presName="sibTrans" presStyleCnt="0"/>
      <dgm:spPr/>
    </dgm:pt>
    <dgm:pt modelId="{EE17AEAE-C82C-46B1-BB4E-30ADB57388AB}" type="pres">
      <dgm:prSet presAssocID="{28B720D3-1737-4904-B16A-6095FA5A4F8F}" presName="compNode" presStyleCnt="0"/>
      <dgm:spPr/>
    </dgm:pt>
    <dgm:pt modelId="{DFC277E2-8A2B-4A9F-8EFC-7F734ADBEF61}" type="pres">
      <dgm:prSet presAssocID="{28B720D3-1737-4904-B16A-6095FA5A4F8F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CCAF2992-2A1B-47B0-A585-0BA597C352BC}" type="pres">
      <dgm:prSet presAssocID="{28B720D3-1737-4904-B16A-6095FA5A4F8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B9EA1227-550E-49B0-9799-047EFEBE748A}" type="pres">
      <dgm:prSet presAssocID="{28B720D3-1737-4904-B16A-6095FA5A4F8F}" presName="spaceRect" presStyleCnt="0"/>
      <dgm:spPr/>
    </dgm:pt>
    <dgm:pt modelId="{E595198E-0BDD-4858-8A0C-135BC48DFC65}" type="pres">
      <dgm:prSet presAssocID="{28B720D3-1737-4904-B16A-6095FA5A4F8F}" presName="textRect" presStyleLbl="revTx" presStyleIdx="1" presStyleCnt="3">
        <dgm:presLayoutVars>
          <dgm:chMax val="1"/>
          <dgm:chPref val="1"/>
        </dgm:presLayoutVars>
      </dgm:prSet>
      <dgm:spPr/>
    </dgm:pt>
    <dgm:pt modelId="{29913D62-EF61-43B7-B43D-0530983CD6AA}" type="pres">
      <dgm:prSet presAssocID="{970132AC-2251-4701-964C-1BD9F2B90370}" presName="sibTrans" presStyleCnt="0"/>
      <dgm:spPr/>
    </dgm:pt>
    <dgm:pt modelId="{F8D56AF6-BB87-4EEA-B603-0B8FFBD3D8D4}" type="pres">
      <dgm:prSet presAssocID="{6A1A5601-2E55-41B8-972C-18978F0C84D3}" presName="compNode" presStyleCnt="0"/>
      <dgm:spPr/>
    </dgm:pt>
    <dgm:pt modelId="{DEF8E5EB-D951-4EA2-A9BF-00FB39A37F08}" type="pres">
      <dgm:prSet presAssocID="{6A1A5601-2E55-41B8-972C-18978F0C84D3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CAC1F071-429C-470C-9E06-38B2C3F72581}" type="pres">
      <dgm:prSet presAssocID="{6A1A5601-2E55-41B8-972C-18978F0C84D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0A50F387-DB42-4508-AFBA-9C57301573BB}" type="pres">
      <dgm:prSet presAssocID="{6A1A5601-2E55-41B8-972C-18978F0C84D3}" presName="spaceRect" presStyleCnt="0"/>
      <dgm:spPr/>
    </dgm:pt>
    <dgm:pt modelId="{C62973C1-B28D-4381-B088-2705AF557028}" type="pres">
      <dgm:prSet presAssocID="{6A1A5601-2E55-41B8-972C-18978F0C84D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385640C-AD57-46E6-B07B-44053077F162}" srcId="{1DF987A9-1E52-49BF-BEBB-08FA5C7E3BCC}" destId="{C88AA34D-C0E5-4E8C-833F-D7E0EDCA2990}" srcOrd="0" destOrd="0" parTransId="{4D2000BF-EFBE-4DE2-935B-9D9F3C523341}" sibTransId="{1DBDD38E-9D12-4D7A-BF8A-C19D09BAEC0F}"/>
    <dgm:cxn modelId="{C9267110-A144-44CE-839C-D0848EF8030E}" srcId="{1DF987A9-1E52-49BF-BEBB-08FA5C7E3BCC}" destId="{28B720D3-1737-4904-B16A-6095FA5A4F8F}" srcOrd="1" destOrd="0" parTransId="{21E7A856-D802-41A3-B1FD-BE2605DC1144}" sibTransId="{970132AC-2251-4701-964C-1BD9F2B90370}"/>
    <dgm:cxn modelId="{E50F4869-3A1F-4AA0-93A2-BD18C6DD9FD7}" type="presOf" srcId="{6A1A5601-2E55-41B8-972C-18978F0C84D3}" destId="{C62973C1-B28D-4381-B088-2705AF557028}" srcOrd="0" destOrd="0" presId="urn:microsoft.com/office/officeart/2018/5/layout/IconLeafLabelList"/>
    <dgm:cxn modelId="{902ACE4D-842F-40F5-B6C7-78EFCC8DEC81}" type="presOf" srcId="{28B720D3-1737-4904-B16A-6095FA5A4F8F}" destId="{E595198E-0BDD-4858-8A0C-135BC48DFC65}" srcOrd="0" destOrd="0" presId="urn:microsoft.com/office/officeart/2018/5/layout/IconLeafLabelList"/>
    <dgm:cxn modelId="{DD8B974E-7F12-4CD1-9750-2971B12AF00B}" type="presOf" srcId="{C88AA34D-C0E5-4E8C-833F-D7E0EDCA2990}" destId="{E633BB11-6FA8-48B7-A67E-F52D785CD8E2}" srcOrd="0" destOrd="0" presId="urn:microsoft.com/office/officeart/2018/5/layout/IconLeafLabelList"/>
    <dgm:cxn modelId="{BC78DDA6-5A82-43B7-8B38-BAA902201025}" srcId="{1DF987A9-1E52-49BF-BEBB-08FA5C7E3BCC}" destId="{6A1A5601-2E55-41B8-972C-18978F0C84D3}" srcOrd="2" destOrd="0" parTransId="{F9193529-16F8-4E88-9C6C-41834119BE23}" sibTransId="{959D1C3F-BA51-418E-999A-8791E64440BE}"/>
    <dgm:cxn modelId="{2E3C1EB3-D344-40DE-A535-7E95A804A3D6}" type="presOf" srcId="{1DF987A9-1E52-49BF-BEBB-08FA5C7E3BCC}" destId="{9FE30B45-0CAB-49E4-A67D-2DBBF05FE315}" srcOrd="0" destOrd="0" presId="urn:microsoft.com/office/officeart/2018/5/layout/IconLeafLabelList"/>
    <dgm:cxn modelId="{458EFF20-164C-4820-85E1-477C7E319D10}" type="presParOf" srcId="{9FE30B45-0CAB-49E4-A67D-2DBBF05FE315}" destId="{06A597C5-5FA3-4524-AEA2-A67803C5D951}" srcOrd="0" destOrd="0" presId="urn:microsoft.com/office/officeart/2018/5/layout/IconLeafLabelList"/>
    <dgm:cxn modelId="{3543C1BD-519A-4F54-B13C-090D62BE6C0E}" type="presParOf" srcId="{06A597C5-5FA3-4524-AEA2-A67803C5D951}" destId="{5C67AC70-A5AD-443A-B6C0-2AF98A23715B}" srcOrd="0" destOrd="0" presId="urn:microsoft.com/office/officeart/2018/5/layout/IconLeafLabelList"/>
    <dgm:cxn modelId="{4B19C3E6-4A2E-4423-8E5A-591669297738}" type="presParOf" srcId="{06A597C5-5FA3-4524-AEA2-A67803C5D951}" destId="{374551B1-EA29-494C-B090-01F4FE95D045}" srcOrd="1" destOrd="0" presId="urn:microsoft.com/office/officeart/2018/5/layout/IconLeafLabelList"/>
    <dgm:cxn modelId="{E9483C1C-7223-4C75-B6C5-0D0440529BFE}" type="presParOf" srcId="{06A597C5-5FA3-4524-AEA2-A67803C5D951}" destId="{918838B5-4B26-48AC-BF00-97D8C08BEC05}" srcOrd="2" destOrd="0" presId="urn:microsoft.com/office/officeart/2018/5/layout/IconLeafLabelList"/>
    <dgm:cxn modelId="{85215351-40B3-45D1-AB46-DB13E65A4DCC}" type="presParOf" srcId="{06A597C5-5FA3-4524-AEA2-A67803C5D951}" destId="{E633BB11-6FA8-48B7-A67E-F52D785CD8E2}" srcOrd="3" destOrd="0" presId="urn:microsoft.com/office/officeart/2018/5/layout/IconLeafLabelList"/>
    <dgm:cxn modelId="{E78A4DF5-038C-4FBC-AC85-F9704440FBAF}" type="presParOf" srcId="{9FE30B45-0CAB-49E4-A67D-2DBBF05FE315}" destId="{38C60C43-7B96-43E6-ACDF-6C5F9D253FD6}" srcOrd="1" destOrd="0" presId="urn:microsoft.com/office/officeart/2018/5/layout/IconLeafLabelList"/>
    <dgm:cxn modelId="{779792B8-DE2C-4784-AA14-04E59D5025B0}" type="presParOf" srcId="{9FE30B45-0CAB-49E4-A67D-2DBBF05FE315}" destId="{EE17AEAE-C82C-46B1-BB4E-30ADB57388AB}" srcOrd="2" destOrd="0" presId="urn:microsoft.com/office/officeart/2018/5/layout/IconLeafLabelList"/>
    <dgm:cxn modelId="{5E5CC567-AB02-464F-A9B9-6330C7E8698A}" type="presParOf" srcId="{EE17AEAE-C82C-46B1-BB4E-30ADB57388AB}" destId="{DFC277E2-8A2B-4A9F-8EFC-7F734ADBEF61}" srcOrd="0" destOrd="0" presId="urn:microsoft.com/office/officeart/2018/5/layout/IconLeafLabelList"/>
    <dgm:cxn modelId="{119426D1-F899-435E-829F-B6158A4029D6}" type="presParOf" srcId="{EE17AEAE-C82C-46B1-BB4E-30ADB57388AB}" destId="{CCAF2992-2A1B-47B0-A585-0BA597C352BC}" srcOrd="1" destOrd="0" presId="urn:microsoft.com/office/officeart/2018/5/layout/IconLeafLabelList"/>
    <dgm:cxn modelId="{34D3E026-F784-481D-A2D8-2F85B9DFE27B}" type="presParOf" srcId="{EE17AEAE-C82C-46B1-BB4E-30ADB57388AB}" destId="{B9EA1227-550E-49B0-9799-047EFEBE748A}" srcOrd="2" destOrd="0" presId="urn:microsoft.com/office/officeart/2018/5/layout/IconLeafLabelList"/>
    <dgm:cxn modelId="{E61E9B5F-B8CF-4ED0-AD76-7B8C4A862EE4}" type="presParOf" srcId="{EE17AEAE-C82C-46B1-BB4E-30ADB57388AB}" destId="{E595198E-0BDD-4858-8A0C-135BC48DFC65}" srcOrd="3" destOrd="0" presId="urn:microsoft.com/office/officeart/2018/5/layout/IconLeafLabelList"/>
    <dgm:cxn modelId="{D46F4310-BF0C-4FF6-9549-DBBCEC2F378B}" type="presParOf" srcId="{9FE30B45-0CAB-49E4-A67D-2DBBF05FE315}" destId="{29913D62-EF61-43B7-B43D-0530983CD6AA}" srcOrd="3" destOrd="0" presId="urn:microsoft.com/office/officeart/2018/5/layout/IconLeafLabelList"/>
    <dgm:cxn modelId="{102886F3-A676-4C2B-B6A9-61B9765E236F}" type="presParOf" srcId="{9FE30B45-0CAB-49E4-A67D-2DBBF05FE315}" destId="{F8D56AF6-BB87-4EEA-B603-0B8FFBD3D8D4}" srcOrd="4" destOrd="0" presId="urn:microsoft.com/office/officeart/2018/5/layout/IconLeafLabelList"/>
    <dgm:cxn modelId="{8FC12D77-C485-4C51-84FC-BE9F01ADA7EB}" type="presParOf" srcId="{F8D56AF6-BB87-4EEA-B603-0B8FFBD3D8D4}" destId="{DEF8E5EB-D951-4EA2-A9BF-00FB39A37F08}" srcOrd="0" destOrd="0" presId="urn:microsoft.com/office/officeart/2018/5/layout/IconLeafLabelList"/>
    <dgm:cxn modelId="{919C6AC5-C152-409A-BBEF-786B0CCF736C}" type="presParOf" srcId="{F8D56AF6-BB87-4EEA-B603-0B8FFBD3D8D4}" destId="{CAC1F071-429C-470C-9E06-38B2C3F72581}" srcOrd="1" destOrd="0" presId="urn:microsoft.com/office/officeart/2018/5/layout/IconLeafLabelList"/>
    <dgm:cxn modelId="{4A39E921-E736-4D6A-AD4E-C70E2CD51F2D}" type="presParOf" srcId="{F8D56AF6-BB87-4EEA-B603-0B8FFBD3D8D4}" destId="{0A50F387-DB42-4508-AFBA-9C57301573BB}" srcOrd="2" destOrd="0" presId="urn:microsoft.com/office/officeart/2018/5/layout/IconLeafLabelList"/>
    <dgm:cxn modelId="{5717E0E6-B98F-4BBB-8482-02CF9D2140DF}" type="presParOf" srcId="{F8D56AF6-BB87-4EEA-B603-0B8FFBD3D8D4}" destId="{C62973C1-B28D-4381-B088-2705AF557028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47AB6C-9E2E-4F35-81FF-51F1E1A6A8C8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EFBE6F8-F60E-4D35-B003-4BD40165FEAC}">
      <dgm:prSet/>
      <dgm:spPr/>
      <dgm:t>
        <a:bodyPr/>
        <a:lstStyle/>
        <a:p>
          <a:r>
            <a:rPr lang="en-US"/>
            <a:t>Migration complexity → Phased rollout, tools</a:t>
          </a:r>
        </a:p>
      </dgm:t>
    </dgm:pt>
    <dgm:pt modelId="{906D6530-C793-4C38-87B0-14EB0D8E0185}" type="parTrans" cxnId="{1226C41A-3D79-4C7E-91EC-3064FD4FCAF9}">
      <dgm:prSet/>
      <dgm:spPr/>
      <dgm:t>
        <a:bodyPr/>
        <a:lstStyle/>
        <a:p>
          <a:endParaRPr lang="en-US"/>
        </a:p>
      </dgm:t>
    </dgm:pt>
    <dgm:pt modelId="{0551F566-E742-41E0-BF66-6617F5A0DC21}" type="sibTrans" cxnId="{1226C41A-3D79-4C7E-91EC-3064FD4FCAF9}">
      <dgm:prSet/>
      <dgm:spPr/>
      <dgm:t>
        <a:bodyPr/>
        <a:lstStyle/>
        <a:p>
          <a:endParaRPr lang="en-US"/>
        </a:p>
      </dgm:t>
    </dgm:pt>
    <dgm:pt modelId="{A93E91CC-C47E-44A2-96DB-CAFFAEB75BEF}">
      <dgm:prSet/>
      <dgm:spPr/>
      <dgm:t>
        <a:bodyPr/>
        <a:lstStyle/>
        <a:p>
          <a:r>
            <a:rPr lang="en-US"/>
            <a:t>Skills gap → Training, partners</a:t>
          </a:r>
        </a:p>
      </dgm:t>
    </dgm:pt>
    <dgm:pt modelId="{3E8EECBA-D464-440F-99E1-B6F1EA2E947E}" type="parTrans" cxnId="{20161993-83F3-4BBD-92E6-0B3B0BF9091C}">
      <dgm:prSet/>
      <dgm:spPr/>
      <dgm:t>
        <a:bodyPr/>
        <a:lstStyle/>
        <a:p>
          <a:endParaRPr lang="en-US"/>
        </a:p>
      </dgm:t>
    </dgm:pt>
    <dgm:pt modelId="{FB35DDDA-8488-4665-A04E-5206ECB09F3F}" type="sibTrans" cxnId="{20161993-83F3-4BBD-92E6-0B3B0BF9091C}">
      <dgm:prSet/>
      <dgm:spPr/>
      <dgm:t>
        <a:bodyPr/>
        <a:lstStyle/>
        <a:p>
          <a:endParaRPr lang="en-US"/>
        </a:p>
      </dgm:t>
    </dgm:pt>
    <dgm:pt modelId="{634BA6BA-EFD9-4431-B2C5-8E3ADE4E848D}">
      <dgm:prSet/>
      <dgm:spPr/>
      <dgm:t>
        <a:bodyPr/>
        <a:lstStyle/>
        <a:p>
          <a:r>
            <a:rPr lang="en-US"/>
            <a:t>Cost sprawl → FinOps, governance</a:t>
          </a:r>
        </a:p>
      </dgm:t>
    </dgm:pt>
    <dgm:pt modelId="{7CD1B314-5F55-499D-BBD4-FCD1DDFA1A49}" type="parTrans" cxnId="{5FC07738-AD91-44E0-AC90-B3A84ABFAEE9}">
      <dgm:prSet/>
      <dgm:spPr/>
      <dgm:t>
        <a:bodyPr/>
        <a:lstStyle/>
        <a:p>
          <a:endParaRPr lang="en-US"/>
        </a:p>
      </dgm:t>
    </dgm:pt>
    <dgm:pt modelId="{ACD319EF-4CBB-4EE5-A97C-FEE0F38C9DAE}" type="sibTrans" cxnId="{5FC07738-AD91-44E0-AC90-B3A84ABFAEE9}">
      <dgm:prSet/>
      <dgm:spPr/>
      <dgm:t>
        <a:bodyPr/>
        <a:lstStyle/>
        <a:p>
          <a:endParaRPr lang="en-US"/>
        </a:p>
      </dgm:t>
    </dgm:pt>
    <dgm:pt modelId="{6F709E5E-3B07-4F5C-9D87-FBB2748F366D}">
      <dgm:prSet/>
      <dgm:spPr/>
      <dgm:t>
        <a:bodyPr/>
        <a:lstStyle/>
        <a:p>
          <a:r>
            <a:rPr lang="en-US"/>
            <a:t>Business disruption → Parallel run, phased cutover</a:t>
          </a:r>
        </a:p>
      </dgm:t>
    </dgm:pt>
    <dgm:pt modelId="{23EDBBF7-FD69-4C16-8889-468B47EA76AD}" type="parTrans" cxnId="{ADF64B55-195F-4472-BB89-7B08ACD3139E}">
      <dgm:prSet/>
      <dgm:spPr/>
      <dgm:t>
        <a:bodyPr/>
        <a:lstStyle/>
        <a:p>
          <a:endParaRPr lang="en-US"/>
        </a:p>
      </dgm:t>
    </dgm:pt>
    <dgm:pt modelId="{995DF2D0-F354-45E0-B794-7B6C5D221EAB}" type="sibTrans" cxnId="{ADF64B55-195F-4472-BB89-7B08ACD3139E}">
      <dgm:prSet/>
      <dgm:spPr/>
      <dgm:t>
        <a:bodyPr/>
        <a:lstStyle/>
        <a:p>
          <a:endParaRPr lang="en-US"/>
        </a:p>
      </dgm:t>
    </dgm:pt>
    <dgm:pt modelId="{1CC81093-9870-4D78-9988-619CE066BA73}" type="pres">
      <dgm:prSet presAssocID="{D647AB6C-9E2E-4F35-81FF-51F1E1A6A8C8}" presName="matrix" presStyleCnt="0">
        <dgm:presLayoutVars>
          <dgm:chMax val="1"/>
          <dgm:dir/>
          <dgm:resizeHandles val="exact"/>
        </dgm:presLayoutVars>
      </dgm:prSet>
      <dgm:spPr/>
    </dgm:pt>
    <dgm:pt modelId="{60999B46-25C0-4BA8-B5E4-D34BC2D3648B}" type="pres">
      <dgm:prSet presAssocID="{D647AB6C-9E2E-4F35-81FF-51F1E1A6A8C8}" presName="diamond" presStyleLbl="bgShp" presStyleIdx="0" presStyleCnt="1"/>
      <dgm:spPr/>
    </dgm:pt>
    <dgm:pt modelId="{3879C20C-8661-49AA-A0C3-066E3B5B3A0A}" type="pres">
      <dgm:prSet presAssocID="{D647AB6C-9E2E-4F35-81FF-51F1E1A6A8C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32B1B3B-4EDC-4ABB-A7E6-1D4F570CD909}" type="pres">
      <dgm:prSet presAssocID="{D647AB6C-9E2E-4F35-81FF-51F1E1A6A8C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D2BCF2B-7520-4115-843F-7A4CFF962DC4}" type="pres">
      <dgm:prSet presAssocID="{D647AB6C-9E2E-4F35-81FF-51F1E1A6A8C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7423963-4C68-4304-A0C2-234C1E658745}" type="pres">
      <dgm:prSet presAssocID="{D647AB6C-9E2E-4F35-81FF-51F1E1A6A8C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226C41A-3D79-4C7E-91EC-3064FD4FCAF9}" srcId="{D647AB6C-9E2E-4F35-81FF-51F1E1A6A8C8}" destId="{EEFBE6F8-F60E-4D35-B003-4BD40165FEAC}" srcOrd="0" destOrd="0" parTransId="{906D6530-C793-4C38-87B0-14EB0D8E0185}" sibTransId="{0551F566-E742-41E0-BF66-6617F5A0DC21}"/>
    <dgm:cxn modelId="{20AFAB1D-DCB5-4413-86E9-12245792DCA0}" type="presOf" srcId="{6F709E5E-3B07-4F5C-9D87-FBB2748F366D}" destId="{F7423963-4C68-4304-A0C2-234C1E658745}" srcOrd="0" destOrd="0" presId="urn:microsoft.com/office/officeart/2005/8/layout/matrix3"/>
    <dgm:cxn modelId="{5FC07738-AD91-44E0-AC90-B3A84ABFAEE9}" srcId="{D647AB6C-9E2E-4F35-81FF-51F1E1A6A8C8}" destId="{634BA6BA-EFD9-4431-B2C5-8E3ADE4E848D}" srcOrd="2" destOrd="0" parTransId="{7CD1B314-5F55-499D-BBD4-FCD1DDFA1A49}" sibTransId="{ACD319EF-4CBB-4EE5-A97C-FEE0F38C9DAE}"/>
    <dgm:cxn modelId="{ADF64B55-195F-4472-BB89-7B08ACD3139E}" srcId="{D647AB6C-9E2E-4F35-81FF-51F1E1A6A8C8}" destId="{6F709E5E-3B07-4F5C-9D87-FBB2748F366D}" srcOrd="3" destOrd="0" parTransId="{23EDBBF7-FD69-4C16-8889-468B47EA76AD}" sibTransId="{995DF2D0-F354-45E0-B794-7B6C5D221EAB}"/>
    <dgm:cxn modelId="{1083D676-4937-4A1E-8ED5-B79E63DF200C}" type="presOf" srcId="{D647AB6C-9E2E-4F35-81FF-51F1E1A6A8C8}" destId="{1CC81093-9870-4D78-9988-619CE066BA73}" srcOrd="0" destOrd="0" presId="urn:microsoft.com/office/officeart/2005/8/layout/matrix3"/>
    <dgm:cxn modelId="{20161993-83F3-4BBD-92E6-0B3B0BF9091C}" srcId="{D647AB6C-9E2E-4F35-81FF-51F1E1A6A8C8}" destId="{A93E91CC-C47E-44A2-96DB-CAFFAEB75BEF}" srcOrd="1" destOrd="0" parTransId="{3E8EECBA-D464-440F-99E1-B6F1EA2E947E}" sibTransId="{FB35DDDA-8488-4665-A04E-5206ECB09F3F}"/>
    <dgm:cxn modelId="{C9F9EECD-DCBA-48A3-885E-1D50276BBC52}" type="presOf" srcId="{634BA6BA-EFD9-4431-B2C5-8E3ADE4E848D}" destId="{4D2BCF2B-7520-4115-843F-7A4CFF962DC4}" srcOrd="0" destOrd="0" presId="urn:microsoft.com/office/officeart/2005/8/layout/matrix3"/>
    <dgm:cxn modelId="{E60933E7-3279-4131-9C3F-23323705BF4C}" type="presOf" srcId="{A93E91CC-C47E-44A2-96DB-CAFFAEB75BEF}" destId="{432B1B3B-4EDC-4ABB-A7E6-1D4F570CD909}" srcOrd="0" destOrd="0" presId="urn:microsoft.com/office/officeart/2005/8/layout/matrix3"/>
    <dgm:cxn modelId="{42726FE8-9B45-4698-8A4A-09C1BB0815D6}" type="presOf" srcId="{EEFBE6F8-F60E-4D35-B003-4BD40165FEAC}" destId="{3879C20C-8661-49AA-A0C3-066E3B5B3A0A}" srcOrd="0" destOrd="0" presId="urn:microsoft.com/office/officeart/2005/8/layout/matrix3"/>
    <dgm:cxn modelId="{22AA6875-6053-4D70-BEDB-AEA799EF9F34}" type="presParOf" srcId="{1CC81093-9870-4D78-9988-619CE066BA73}" destId="{60999B46-25C0-4BA8-B5E4-D34BC2D3648B}" srcOrd="0" destOrd="0" presId="urn:microsoft.com/office/officeart/2005/8/layout/matrix3"/>
    <dgm:cxn modelId="{43583BBD-3750-450A-A918-AEA53E77EE8C}" type="presParOf" srcId="{1CC81093-9870-4D78-9988-619CE066BA73}" destId="{3879C20C-8661-49AA-A0C3-066E3B5B3A0A}" srcOrd="1" destOrd="0" presId="urn:microsoft.com/office/officeart/2005/8/layout/matrix3"/>
    <dgm:cxn modelId="{117CE762-712C-47CC-A18E-B104E67BF36A}" type="presParOf" srcId="{1CC81093-9870-4D78-9988-619CE066BA73}" destId="{432B1B3B-4EDC-4ABB-A7E6-1D4F570CD909}" srcOrd="2" destOrd="0" presId="urn:microsoft.com/office/officeart/2005/8/layout/matrix3"/>
    <dgm:cxn modelId="{AD4A9A5C-F66B-48FD-9494-09D44B4F7A59}" type="presParOf" srcId="{1CC81093-9870-4D78-9988-619CE066BA73}" destId="{4D2BCF2B-7520-4115-843F-7A4CFF962DC4}" srcOrd="3" destOrd="0" presId="urn:microsoft.com/office/officeart/2005/8/layout/matrix3"/>
    <dgm:cxn modelId="{AA76AC04-D82D-442A-9150-44768E9B0156}" type="presParOf" srcId="{1CC81093-9870-4D78-9988-619CE066BA73}" destId="{F7423963-4C68-4304-A0C2-234C1E65874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DC2B82-0B93-4D81-A7B5-569CD559F9C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28D705A0-4A87-4064-82DF-80C05B55B0C5}">
      <dgm:prSet/>
      <dgm:spPr/>
      <dgm:t>
        <a:bodyPr/>
        <a:lstStyle/>
        <a:p>
          <a:r>
            <a:rPr lang="en-US"/>
            <a:t>Assessment (apps &amp; dependencies)</a:t>
          </a:r>
        </a:p>
      </dgm:t>
    </dgm:pt>
    <dgm:pt modelId="{C0D901F6-0783-44DB-9AEE-EFA09B3B45C7}" type="parTrans" cxnId="{A08C67E6-2B7C-4C77-9ADF-5F32C5546B73}">
      <dgm:prSet/>
      <dgm:spPr/>
      <dgm:t>
        <a:bodyPr/>
        <a:lstStyle/>
        <a:p>
          <a:endParaRPr lang="en-US"/>
        </a:p>
      </dgm:t>
    </dgm:pt>
    <dgm:pt modelId="{E2457AD0-E434-4CE5-9770-8DA1BEF01A7E}" type="sibTrans" cxnId="{A08C67E6-2B7C-4C77-9ADF-5F32C5546B73}">
      <dgm:prSet/>
      <dgm:spPr/>
      <dgm:t>
        <a:bodyPr/>
        <a:lstStyle/>
        <a:p>
          <a:endParaRPr lang="en-US"/>
        </a:p>
      </dgm:t>
    </dgm:pt>
    <dgm:pt modelId="{256CE5AD-0BCF-4794-B544-1F2D013ED61D}">
      <dgm:prSet/>
      <dgm:spPr/>
      <dgm:t>
        <a:bodyPr/>
        <a:lstStyle/>
        <a:p>
          <a:r>
            <a:rPr lang="en-US"/>
            <a:t>Pilot migration (low-risk apps)</a:t>
          </a:r>
        </a:p>
      </dgm:t>
    </dgm:pt>
    <dgm:pt modelId="{97903441-E797-49EA-B3AD-3CF0EF1EDA85}" type="parTrans" cxnId="{8408EBCB-91C2-414C-BFD2-7A1A1C9B7C28}">
      <dgm:prSet/>
      <dgm:spPr/>
      <dgm:t>
        <a:bodyPr/>
        <a:lstStyle/>
        <a:p>
          <a:endParaRPr lang="en-US"/>
        </a:p>
      </dgm:t>
    </dgm:pt>
    <dgm:pt modelId="{CC77D6B5-B5E8-4CCB-81EB-69E11F7F1BE8}" type="sibTrans" cxnId="{8408EBCB-91C2-414C-BFD2-7A1A1C9B7C28}">
      <dgm:prSet/>
      <dgm:spPr/>
      <dgm:t>
        <a:bodyPr/>
        <a:lstStyle/>
        <a:p>
          <a:endParaRPr lang="en-US"/>
        </a:p>
      </dgm:t>
    </dgm:pt>
    <dgm:pt modelId="{C796BCD0-B87C-4C0A-81FF-7356B52DC635}">
      <dgm:prSet/>
      <dgm:spPr/>
      <dgm:t>
        <a:bodyPr/>
        <a:lstStyle/>
        <a:p>
          <a:r>
            <a:rPr lang="en-US"/>
            <a:t>Phased rollout (core integrations)</a:t>
          </a:r>
        </a:p>
      </dgm:t>
    </dgm:pt>
    <dgm:pt modelId="{98591BE3-18DF-40D3-B7D3-BCBF4876BDCE}" type="parTrans" cxnId="{537CA29D-CF7D-492F-AF5E-81DF907409F3}">
      <dgm:prSet/>
      <dgm:spPr/>
      <dgm:t>
        <a:bodyPr/>
        <a:lstStyle/>
        <a:p>
          <a:endParaRPr lang="en-US"/>
        </a:p>
      </dgm:t>
    </dgm:pt>
    <dgm:pt modelId="{451F6400-0269-4B5B-B3AA-EB3BCDA0C1A7}" type="sibTrans" cxnId="{537CA29D-CF7D-492F-AF5E-81DF907409F3}">
      <dgm:prSet/>
      <dgm:spPr/>
      <dgm:t>
        <a:bodyPr/>
        <a:lstStyle/>
        <a:p>
          <a:endParaRPr lang="en-US"/>
        </a:p>
      </dgm:t>
    </dgm:pt>
    <dgm:pt modelId="{8DEFEBBD-AEFE-4EEB-93C2-5306AADCDA3B}">
      <dgm:prSet/>
      <dgm:spPr/>
      <dgm:t>
        <a:bodyPr/>
        <a:lstStyle/>
        <a:p>
          <a:r>
            <a:rPr lang="en-US"/>
            <a:t>Decommission BizTalk</a:t>
          </a:r>
        </a:p>
      </dgm:t>
    </dgm:pt>
    <dgm:pt modelId="{7BBF4E17-3287-4A30-A881-958B4F30C165}" type="parTrans" cxnId="{5BAE6A40-D845-4D39-BE2E-6534034B99EB}">
      <dgm:prSet/>
      <dgm:spPr/>
      <dgm:t>
        <a:bodyPr/>
        <a:lstStyle/>
        <a:p>
          <a:endParaRPr lang="en-US"/>
        </a:p>
      </dgm:t>
    </dgm:pt>
    <dgm:pt modelId="{9275CAC3-D63D-4B5B-964A-779598EEC016}" type="sibTrans" cxnId="{5BAE6A40-D845-4D39-BE2E-6534034B99EB}">
      <dgm:prSet/>
      <dgm:spPr/>
      <dgm:t>
        <a:bodyPr/>
        <a:lstStyle/>
        <a:p>
          <a:endParaRPr lang="en-US"/>
        </a:p>
      </dgm:t>
    </dgm:pt>
    <dgm:pt modelId="{A331F97D-E7AF-457A-ACAF-F1F65FFB8A04}">
      <dgm:prSet/>
      <dgm:spPr/>
      <dgm:t>
        <a:bodyPr/>
        <a:lstStyle/>
        <a:p>
          <a:r>
            <a:rPr lang="en-US"/>
            <a:t>Optimize &amp; Innovate</a:t>
          </a:r>
        </a:p>
      </dgm:t>
    </dgm:pt>
    <dgm:pt modelId="{5B200612-A375-4464-8AF7-810CB9037C22}" type="parTrans" cxnId="{BD3BD779-987D-47F2-8B86-9DCCC47E366C}">
      <dgm:prSet/>
      <dgm:spPr/>
      <dgm:t>
        <a:bodyPr/>
        <a:lstStyle/>
        <a:p>
          <a:endParaRPr lang="en-US"/>
        </a:p>
      </dgm:t>
    </dgm:pt>
    <dgm:pt modelId="{BEDF790B-3934-42D1-A613-37A04E4C301F}" type="sibTrans" cxnId="{BD3BD779-987D-47F2-8B86-9DCCC47E366C}">
      <dgm:prSet/>
      <dgm:spPr/>
      <dgm:t>
        <a:bodyPr/>
        <a:lstStyle/>
        <a:p>
          <a:endParaRPr lang="en-US"/>
        </a:p>
      </dgm:t>
    </dgm:pt>
    <dgm:pt modelId="{C6C7D232-E0D3-49E6-882D-08D19AD82E43}" type="pres">
      <dgm:prSet presAssocID="{F2DC2B82-0B93-4D81-A7B5-569CD559F9C7}" presName="root" presStyleCnt="0">
        <dgm:presLayoutVars>
          <dgm:dir/>
          <dgm:resizeHandles val="exact"/>
        </dgm:presLayoutVars>
      </dgm:prSet>
      <dgm:spPr/>
    </dgm:pt>
    <dgm:pt modelId="{6CEAC702-6C02-404E-A98D-4E4540265110}" type="pres">
      <dgm:prSet presAssocID="{28D705A0-4A87-4064-82DF-80C05B55B0C5}" presName="compNode" presStyleCnt="0"/>
      <dgm:spPr/>
    </dgm:pt>
    <dgm:pt modelId="{3D4774EF-AFC5-4486-AE6B-AA74907392C8}" type="pres">
      <dgm:prSet presAssocID="{28D705A0-4A87-4064-82DF-80C05B55B0C5}" presName="bgRect" presStyleLbl="bgShp" presStyleIdx="0" presStyleCnt="5"/>
      <dgm:spPr/>
    </dgm:pt>
    <dgm:pt modelId="{CC3ACA76-81DB-486A-B5A2-85DF6FF4110F}" type="pres">
      <dgm:prSet presAssocID="{28D705A0-4A87-4064-82DF-80C05B55B0C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DDF28F0B-AD44-4D1A-9AC3-2F45DBB2F3E5}" type="pres">
      <dgm:prSet presAssocID="{28D705A0-4A87-4064-82DF-80C05B55B0C5}" presName="spaceRect" presStyleCnt="0"/>
      <dgm:spPr/>
    </dgm:pt>
    <dgm:pt modelId="{AD9B61EF-5A9F-4059-9491-7F42BA4A8E2E}" type="pres">
      <dgm:prSet presAssocID="{28D705A0-4A87-4064-82DF-80C05B55B0C5}" presName="parTx" presStyleLbl="revTx" presStyleIdx="0" presStyleCnt="5">
        <dgm:presLayoutVars>
          <dgm:chMax val="0"/>
          <dgm:chPref val="0"/>
        </dgm:presLayoutVars>
      </dgm:prSet>
      <dgm:spPr/>
    </dgm:pt>
    <dgm:pt modelId="{69B0C847-C4B3-4C95-AC7D-9018FD38B2CC}" type="pres">
      <dgm:prSet presAssocID="{E2457AD0-E434-4CE5-9770-8DA1BEF01A7E}" presName="sibTrans" presStyleCnt="0"/>
      <dgm:spPr/>
    </dgm:pt>
    <dgm:pt modelId="{244AFAFA-0CDE-4386-98D3-7A2B51843434}" type="pres">
      <dgm:prSet presAssocID="{256CE5AD-0BCF-4794-B544-1F2D013ED61D}" presName="compNode" presStyleCnt="0"/>
      <dgm:spPr/>
    </dgm:pt>
    <dgm:pt modelId="{C51E91B9-45A6-400D-A422-971F993881B4}" type="pres">
      <dgm:prSet presAssocID="{256CE5AD-0BCF-4794-B544-1F2D013ED61D}" presName="bgRect" presStyleLbl="bgShp" presStyleIdx="1" presStyleCnt="5"/>
      <dgm:spPr/>
    </dgm:pt>
    <dgm:pt modelId="{D241DBC5-BA44-49BD-B7AA-17414EB3A10E}" type="pres">
      <dgm:prSet presAssocID="{256CE5AD-0BCF-4794-B544-1F2D013ED61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FA154D30-5219-4708-82B1-2E1CEA6D17A3}" type="pres">
      <dgm:prSet presAssocID="{256CE5AD-0BCF-4794-B544-1F2D013ED61D}" presName="spaceRect" presStyleCnt="0"/>
      <dgm:spPr/>
    </dgm:pt>
    <dgm:pt modelId="{870FA5A0-B335-44AA-BA37-B32D52FC2342}" type="pres">
      <dgm:prSet presAssocID="{256CE5AD-0BCF-4794-B544-1F2D013ED61D}" presName="parTx" presStyleLbl="revTx" presStyleIdx="1" presStyleCnt="5">
        <dgm:presLayoutVars>
          <dgm:chMax val="0"/>
          <dgm:chPref val="0"/>
        </dgm:presLayoutVars>
      </dgm:prSet>
      <dgm:spPr/>
    </dgm:pt>
    <dgm:pt modelId="{F0E38DF7-61DA-457A-9F9F-4EF887160B33}" type="pres">
      <dgm:prSet presAssocID="{CC77D6B5-B5E8-4CCB-81EB-69E11F7F1BE8}" presName="sibTrans" presStyleCnt="0"/>
      <dgm:spPr/>
    </dgm:pt>
    <dgm:pt modelId="{8CF10633-E37E-4231-B2E7-D6A2E40ACA2F}" type="pres">
      <dgm:prSet presAssocID="{C796BCD0-B87C-4C0A-81FF-7356B52DC635}" presName="compNode" presStyleCnt="0"/>
      <dgm:spPr/>
    </dgm:pt>
    <dgm:pt modelId="{AC19918C-A1BF-4D6A-B350-5E4A3D9C0AEB}" type="pres">
      <dgm:prSet presAssocID="{C796BCD0-B87C-4C0A-81FF-7356B52DC635}" presName="bgRect" presStyleLbl="bgShp" presStyleIdx="2" presStyleCnt="5"/>
      <dgm:spPr/>
    </dgm:pt>
    <dgm:pt modelId="{47A1C0EC-7C5D-499A-BA79-B85ABB2C3594}" type="pres">
      <dgm:prSet presAssocID="{C796BCD0-B87C-4C0A-81FF-7356B52DC63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FED58442-03F7-4C59-97F9-EFB5684E1537}" type="pres">
      <dgm:prSet presAssocID="{C796BCD0-B87C-4C0A-81FF-7356B52DC635}" presName="spaceRect" presStyleCnt="0"/>
      <dgm:spPr/>
    </dgm:pt>
    <dgm:pt modelId="{79E9EFCD-E1AD-4434-9203-21D79F907CBA}" type="pres">
      <dgm:prSet presAssocID="{C796BCD0-B87C-4C0A-81FF-7356B52DC635}" presName="parTx" presStyleLbl="revTx" presStyleIdx="2" presStyleCnt="5">
        <dgm:presLayoutVars>
          <dgm:chMax val="0"/>
          <dgm:chPref val="0"/>
        </dgm:presLayoutVars>
      </dgm:prSet>
      <dgm:spPr/>
    </dgm:pt>
    <dgm:pt modelId="{AD08EDCE-926D-486E-8433-C3FA916FE22B}" type="pres">
      <dgm:prSet presAssocID="{451F6400-0269-4B5B-B3AA-EB3BCDA0C1A7}" presName="sibTrans" presStyleCnt="0"/>
      <dgm:spPr/>
    </dgm:pt>
    <dgm:pt modelId="{4B184627-D499-45C6-A08F-627CED372C6F}" type="pres">
      <dgm:prSet presAssocID="{8DEFEBBD-AEFE-4EEB-93C2-5306AADCDA3B}" presName="compNode" presStyleCnt="0"/>
      <dgm:spPr/>
    </dgm:pt>
    <dgm:pt modelId="{93510E66-C3D4-4DF4-AB79-62EC5F12E168}" type="pres">
      <dgm:prSet presAssocID="{8DEFEBBD-AEFE-4EEB-93C2-5306AADCDA3B}" presName="bgRect" presStyleLbl="bgShp" presStyleIdx="3" presStyleCnt="5"/>
      <dgm:spPr/>
    </dgm:pt>
    <dgm:pt modelId="{3EA2602F-3162-4718-A054-EE678B04BCCE}" type="pres">
      <dgm:prSet presAssocID="{8DEFEBBD-AEFE-4EEB-93C2-5306AADCDA3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746AE924-C04D-4986-BAB1-F13CBDDEC7F4}" type="pres">
      <dgm:prSet presAssocID="{8DEFEBBD-AEFE-4EEB-93C2-5306AADCDA3B}" presName="spaceRect" presStyleCnt="0"/>
      <dgm:spPr/>
    </dgm:pt>
    <dgm:pt modelId="{03E81BA7-5A41-4BFF-B389-EB3E771E4EE6}" type="pres">
      <dgm:prSet presAssocID="{8DEFEBBD-AEFE-4EEB-93C2-5306AADCDA3B}" presName="parTx" presStyleLbl="revTx" presStyleIdx="3" presStyleCnt="5">
        <dgm:presLayoutVars>
          <dgm:chMax val="0"/>
          <dgm:chPref val="0"/>
        </dgm:presLayoutVars>
      </dgm:prSet>
      <dgm:spPr/>
    </dgm:pt>
    <dgm:pt modelId="{D3086E19-AB46-4131-8C27-BF98DCE98433}" type="pres">
      <dgm:prSet presAssocID="{9275CAC3-D63D-4B5B-964A-779598EEC016}" presName="sibTrans" presStyleCnt="0"/>
      <dgm:spPr/>
    </dgm:pt>
    <dgm:pt modelId="{42D72F27-D96E-4C2C-83C3-4578A383C8E2}" type="pres">
      <dgm:prSet presAssocID="{A331F97D-E7AF-457A-ACAF-F1F65FFB8A04}" presName="compNode" presStyleCnt="0"/>
      <dgm:spPr/>
    </dgm:pt>
    <dgm:pt modelId="{6E1ACF25-D1B9-40A3-9753-B2CC34D808E1}" type="pres">
      <dgm:prSet presAssocID="{A331F97D-E7AF-457A-ACAF-F1F65FFB8A04}" presName="bgRect" presStyleLbl="bgShp" presStyleIdx="4" presStyleCnt="5"/>
      <dgm:spPr/>
    </dgm:pt>
    <dgm:pt modelId="{834CAB98-A047-43C9-9C39-A4052739025F}" type="pres">
      <dgm:prSet presAssocID="{A331F97D-E7AF-457A-ACAF-F1F65FFB8A0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F7A1D89-29F1-4CCB-AD5E-EC9B2BF48174}" type="pres">
      <dgm:prSet presAssocID="{A331F97D-E7AF-457A-ACAF-F1F65FFB8A04}" presName="spaceRect" presStyleCnt="0"/>
      <dgm:spPr/>
    </dgm:pt>
    <dgm:pt modelId="{9FF78AE7-AAB2-41BD-9DE8-5E998C8407B7}" type="pres">
      <dgm:prSet presAssocID="{A331F97D-E7AF-457A-ACAF-F1F65FFB8A0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6CF34520-941E-42CB-BE37-D6491CCE6476}" type="presOf" srcId="{F2DC2B82-0B93-4D81-A7B5-569CD559F9C7}" destId="{C6C7D232-E0D3-49E6-882D-08D19AD82E43}" srcOrd="0" destOrd="0" presId="urn:microsoft.com/office/officeart/2018/2/layout/IconVerticalSolidList"/>
    <dgm:cxn modelId="{5BAE6A40-D845-4D39-BE2E-6534034B99EB}" srcId="{F2DC2B82-0B93-4D81-A7B5-569CD559F9C7}" destId="{8DEFEBBD-AEFE-4EEB-93C2-5306AADCDA3B}" srcOrd="3" destOrd="0" parTransId="{7BBF4E17-3287-4A30-A881-958B4F30C165}" sibTransId="{9275CAC3-D63D-4B5B-964A-779598EEC016}"/>
    <dgm:cxn modelId="{AACD9753-6448-441F-8A09-A1D75CC883CF}" type="presOf" srcId="{A331F97D-E7AF-457A-ACAF-F1F65FFB8A04}" destId="{9FF78AE7-AAB2-41BD-9DE8-5E998C8407B7}" srcOrd="0" destOrd="0" presId="urn:microsoft.com/office/officeart/2018/2/layout/IconVerticalSolidList"/>
    <dgm:cxn modelId="{14A49B78-BC67-4B78-B08B-34D94CC3C0F1}" type="presOf" srcId="{256CE5AD-0BCF-4794-B544-1F2D013ED61D}" destId="{870FA5A0-B335-44AA-BA37-B32D52FC2342}" srcOrd="0" destOrd="0" presId="urn:microsoft.com/office/officeart/2018/2/layout/IconVerticalSolidList"/>
    <dgm:cxn modelId="{64BCDC58-455A-473B-8D91-89E2FE9244B6}" type="presOf" srcId="{28D705A0-4A87-4064-82DF-80C05B55B0C5}" destId="{AD9B61EF-5A9F-4059-9491-7F42BA4A8E2E}" srcOrd="0" destOrd="0" presId="urn:microsoft.com/office/officeart/2018/2/layout/IconVerticalSolidList"/>
    <dgm:cxn modelId="{BD3BD779-987D-47F2-8B86-9DCCC47E366C}" srcId="{F2DC2B82-0B93-4D81-A7B5-569CD559F9C7}" destId="{A331F97D-E7AF-457A-ACAF-F1F65FFB8A04}" srcOrd="4" destOrd="0" parTransId="{5B200612-A375-4464-8AF7-810CB9037C22}" sibTransId="{BEDF790B-3934-42D1-A613-37A04E4C301F}"/>
    <dgm:cxn modelId="{537CA29D-CF7D-492F-AF5E-81DF907409F3}" srcId="{F2DC2B82-0B93-4D81-A7B5-569CD559F9C7}" destId="{C796BCD0-B87C-4C0A-81FF-7356B52DC635}" srcOrd="2" destOrd="0" parTransId="{98591BE3-18DF-40D3-B7D3-BCBF4876BDCE}" sibTransId="{451F6400-0269-4B5B-B3AA-EB3BCDA0C1A7}"/>
    <dgm:cxn modelId="{3580D2A1-63CF-4D15-BA12-1799C89F57E6}" type="presOf" srcId="{8DEFEBBD-AEFE-4EEB-93C2-5306AADCDA3B}" destId="{03E81BA7-5A41-4BFF-B389-EB3E771E4EE6}" srcOrd="0" destOrd="0" presId="urn:microsoft.com/office/officeart/2018/2/layout/IconVerticalSolidList"/>
    <dgm:cxn modelId="{8408EBCB-91C2-414C-BFD2-7A1A1C9B7C28}" srcId="{F2DC2B82-0B93-4D81-A7B5-569CD559F9C7}" destId="{256CE5AD-0BCF-4794-B544-1F2D013ED61D}" srcOrd="1" destOrd="0" parTransId="{97903441-E797-49EA-B3AD-3CF0EF1EDA85}" sibTransId="{CC77D6B5-B5E8-4CCB-81EB-69E11F7F1BE8}"/>
    <dgm:cxn modelId="{A08C67E6-2B7C-4C77-9ADF-5F32C5546B73}" srcId="{F2DC2B82-0B93-4D81-A7B5-569CD559F9C7}" destId="{28D705A0-4A87-4064-82DF-80C05B55B0C5}" srcOrd="0" destOrd="0" parTransId="{C0D901F6-0783-44DB-9AEE-EFA09B3B45C7}" sibTransId="{E2457AD0-E434-4CE5-9770-8DA1BEF01A7E}"/>
    <dgm:cxn modelId="{87A549F6-0D2C-48F6-ABBC-E8DD2E6CE1FF}" type="presOf" srcId="{C796BCD0-B87C-4C0A-81FF-7356B52DC635}" destId="{79E9EFCD-E1AD-4434-9203-21D79F907CBA}" srcOrd="0" destOrd="0" presId="urn:microsoft.com/office/officeart/2018/2/layout/IconVerticalSolidList"/>
    <dgm:cxn modelId="{852F506D-0B46-4E4C-80D1-5604D1B4BC9F}" type="presParOf" srcId="{C6C7D232-E0D3-49E6-882D-08D19AD82E43}" destId="{6CEAC702-6C02-404E-A98D-4E4540265110}" srcOrd="0" destOrd="0" presId="urn:microsoft.com/office/officeart/2018/2/layout/IconVerticalSolidList"/>
    <dgm:cxn modelId="{FAEAACC6-C2FB-4D7B-9891-49C09A9F02A7}" type="presParOf" srcId="{6CEAC702-6C02-404E-A98D-4E4540265110}" destId="{3D4774EF-AFC5-4486-AE6B-AA74907392C8}" srcOrd="0" destOrd="0" presId="urn:microsoft.com/office/officeart/2018/2/layout/IconVerticalSolidList"/>
    <dgm:cxn modelId="{EBEBA689-539A-472D-8533-43F4C314042B}" type="presParOf" srcId="{6CEAC702-6C02-404E-A98D-4E4540265110}" destId="{CC3ACA76-81DB-486A-B5A2-85DF6FF4110F}" srcOrd="1" destOrd="0" presId="urn:microsoft.com/office/officeart/2018/2/layout/IconVerticalSolidList"/>
    <dgm:cxn modelId="{47675504-310E-4B5F-A5AD-9BC8A2ADF4C2}" type="presParOf" srcId="{6CEAC702-6C02-404E-A98D-4E4540265110}" destId="{DDF28F0B-AD44-4D1A-9AC3-2F45DBB2F3E5}" srcOrd="2" destOrd="0" presId="urn:microsoft.com/office/officeart/2018/2/layout/IconVerticalSolidList"/>
    <dgm:cxn modelId="{9FD1EBF3-55C7-4034-A5E4-E47DD8E64B52}" type="presParOf" srcId="{6CEAC702-6C02-404E-A98D-4E4540265110}" destId="{AD9B61EF-5A9F-4059-9491-7F42BA4A8E2E}" srcOrd="3" destOrd="0" presId="urn:microsoft.com/office/officeart/2018/2/layout/IconVerticalSolidList"/>
    <dgm:cxn modelId="{F3292060-8997-4EEB-8385-DEC5CD373B01}" type="presParOf" srcId="{C6C7D232-E0D3-49E6-882D-08D19AD82E43}" destId="{69B0C847-C4B3-4C95-AC7D-9018FD38B2CC}" srcOrd="1" destOrd="0" presId="urn:microsoft.com/office/officeart/2018/2/layout/IconVerticalSolidList"/>
    <dgm:cxn modelId="{AA432CD2-7683-4C9C-A116-44F1DB27B250}" type="presParOf" srcId="{C6C7D232-E0D3-49E6-882D-08D19AD82E43}" destId="{244AFAFA-0CDE-4386-98D3-7A2B51843434}" srcOrd="2" destOrd="0" presId="urn:microsoft.com/office/officeart/2018/2/layout/IconVerticalSolidList"/>
    <dgm:cxn modelId="{02767F30-B6A0-4A34-98B8-E702D9A4C063}" type="presParOf" srcId="{244AFAFA-0CDE-4386-98D3-7A2B51843434}" destId="{C51E91B9-45A6-400D-A422-971F993881B4}" srcOrd="0" destOrd="0" presId="urn:microsoft.com/office/officeart/2018/2/layout/IconVerticalSolidList"/>
    <dgm:cxn modelId="{6F900794-5196-49B3-8094-66A396996D17}" type="presParOf" srcId="{244AFAFA-0CDE-4386-98D3-7A2B51843434}" destId="{D241DBC5-BA44-49BD-B7AA-17414EB3A10E}" srcOrd="1" destOrd="0" presId="urn:microsoft.com/office/officeart/2018/2/layout/IconVerticalSolidList"/>
    <dgm:cxn modelId="{057CFCBB-299A-40F9-A0A3-5D0EFA3D9060}" type="presParOf" srcId="{244AFAFA-0CDE-4386-98D3-7A2B51843434}" destId="{FA154D30-5219-4708-82B1-2E1CEA6D17A3}" srcOrd="2" destOrd="0" presId="urn:microsoft.com/office/officeart/2018/2/layout/IconVerticalSolidList"/>
    <dgm:cxn modelId="{7103B373-3E87-43AE-8893-8C6B17F19147}" type="presParOf" srcId="{244AFAFA-0CDE-4386-98D3-7A2B51843434}" destId="{870FA5A0-B335-44AA-BA37-B32D52FC2342}" srcOrd="3" destOrd="0" presId="urn:microsoft.com/office/officeart/2018/2/layout/IconVerticalSolidList"/>
    <dgm:cxn modelId="{09BE7FEE-6781-4902-A7D7-2EE5B96552C8}" type="presParOf" srcId="{C6C7D232-E0D3-49E6-882D-08D19AD82E43}" destId="{F0E38DF7-61DA-457A-9F9F-4EF887160B33}" srcOrd="3" destOrd="0" presId="urn:microsoft.com/office/officeart/2018/2/layout/IconVerticalSolidList"/>
    <dgm:cxn modelId="{3C280E72-0737-4904-9182-7FF1D1767339}" type="presParOf" srcId="{C6C7D232-E0D3-49E6-882D-08D19AD82E43}" destId="{8CF10633-E37E-4231-B2E7-D6A2E40ACA2F}" srcOrd="4" destOrd="0" presId="urn:microsoft.com/office/officeart/2018/2/layout/IconVerticalSolidList"/>
    <dgm:cxn modelId="{EBCB8CA0-8A91-4348-B394-43ADF8CE55A8}" type="presParOf" srcId="{8CF10633-E37E-4231-B2E7-D6A2E40ACA2F}" destId="{AC19918C-A1BF-4D6A-B350-5E4A3D9C0AEB}" srcOrd="0" destOrd="0" presId="urn:microsoft.com/office/officeart/2018/2/layout/IconVerticalSolidList"/>
    <dgm:cxn modelId="{031AA521-B788-47DC-98AE-CD58A15EE746}" type="presParOf" srcId="{8CF10633-E37E-4231-B2E7-D6A2E40ACA2F}" destId="{47A1C0EC-7C5D-499A-BA79-B85ABB2C3594}" srcOrd="1" destOrd="0" presId="urn:microsoft.com/office/officeart/2018/2/layout/IconVerticalSolidList"/>
    <dgm:cxn modelId="{549D9099-60B5-49DD-BE86-B5FF8CDC5A2C}" type="presParOf" srcId="{8CF10633-E37E-4231-B2E7-D6A2E40ACA2F}" destId="{FED58442-03F7-4C59-97F9-EFB5684E1537}" srcOrd="2" destOrd="0" presId="urn:microsoft.com/office/officeart/2018/2/layout/IconVerticalSolidList"/>
    <dgm:cxn modelId="{A8F3ADAC-3849-4B04-A276-F37B685B4CA1}" type="presParOf" srcId="{8CF10633-E37E-4231-B2E7-D6A2E40ACA2F}" destId="{79E9EFCD-E1AD-4434-9203-21D79F907CBA}" srcOrd="3" destOrd="0" presId="urn:microsoft.com/office/officeart/2018/2/layout/IconVerticalSolidList"/>
    <dgm:cxn modelId="{7D8C215E-6C43-433C-BD78-13E8A9BD5972}" type="presParOf" srcId="{C6C7D232-E0D3-49E6-882D-08D19AD82E43}" destId="{AD08EDCE-926D-486E-8433-C3FA916FE22B}" srcOrd="5" destOrd="0" presId="urn:microsoft.com/office/officeart/2018/2/layout/IconVerticalSolidList"/>
    <dgm:cxn modelId="{0314EB07-34CD-4834-B139-DB07CDB47359}" type="presParOf" srcId="{C6C7D232-E0D3-49E6-882D-08D19AD82E43}" destId="{4B184627-D499-45C6-A08F-627CED372C6F}" srcOrd="6" destOrd="0" presId="urn:microsoft.com/office/officeart/2018/2/layout/IconVerticalSolidList"/>
    <dgm:cxn modelId="{AF9F123A-2652-473C-92E1-3667EDB85B2E}" type="presParOf" srcId="{4B184627-D499-45C6-A08F-627CED372C6F}" destId="{93510E66-C3D4-4DF4-AB79-62EC5F12E168}" srcOrd="0" destOrd="0" presId="urn:microsoft.com/office/officeart/2018/2/layout/IconVerticalSolidList"/>
    <dgm:cxn modelId="{F388A071-B327-48B9-B7FA-173C0723D249}" type="presParOf" srcId="{4B184627-D499-45C6-A08F-627CED372C6F}" destId="{3EA2602F-3162-4718-A054-EE678B04BCCE}" srcOrd="1" destOrd="0" presId="urn:microsoft.com/office/officeart/2018/2/layout/IconVerticalSolidList"/>
    <dgm:cxn modelId="{5A7241BB-BB96-404C-BA21-05E8DDEC2594}" type="presParOf" srcId="{4B184627-D499-45C6-A08F-627CED372C6F}" destId="{746AE924-C04D-4986-BAB1-F13CBDDEC7F4}" srcOrd="2" destOrd="0" presId="urn:microsoft.com/office/officeart/2018/2/layout/IconVerticalSolidList"/>
    <dgm:cxn modelId="{5994ACDD-B445-4A76-84AE-46971895E3DD}" type="presParOf" srcId="{4B184627-D499-45C6-A08F-627CED372C6F}" destId="{03E81BA7-5A41-4BFF-B389-EB3E771E4EE6}" srcOrd="3" destOrd="0" presId="urn:microsoft.com/office/officeart/2018/2/layout/IconVerticalSolidList"/>
    <dgm:cxn modelId="{AC429CDE-B3BD-409D-9EB4-CA58A55593C9}" type="presParOf" srcId="{C6C7D232-E0D3-49E6-882D-08D19AD82E43}" destId="{D3086E19-AB46-4131-8C27-BF98DCE98433}" srcOrd="7" destOrd="0" presId="urn:microsoft.com/office/officeart/2018/2/layout/IconVerticalSolidList"/>
    <dgm:cxn modelId="{EF028614-7210-4E83-B62A-566C844F6094}" type="presParOf" srcId="{C6C7D232-E0D3-49E6-882D-08D19AD82E43}" destId="{42D72F27-D96E-4C2C-83C3-4578A383C8E2}" srcOrd="8" destOrd="0" presId="urn:microsoft.com/office/officeart/2018/2/layout/IconVerticalSolidList"/>
    <dgm:cxn modelId="{1E6BBB1C-280F-44C8-BEC1-CB84DA6C4C16}" type="presParOf" srcId="{42D72F27-D96E-4C2C-83C3-4578A383C8E2}" destId="{6E1ACF25-D1B9-40A3-9753-B2CC34D808E1}" srcOrd="0" destOrd="0" presId="urn:microsoft.com/office/officeart/2018/2/layout/IconVerticalSolidList"/>
    <dgm:cxn modelId="{F85E7BA1-D6DC-46A6-B0F6-A63133F597D9}" type="presParOf" srcId="{42D72F27-D96E-4C2C-83C3-4578A383C8E2}" destId="{834CAB98-A047-43C9-9C39-A4052739025F}" srcOrd="1" destOrd="0" presId="urn:microsoft.com/office/officeart/2018/2/layout/IconVerticalSolidList"/>
    <dgm:cxn modelId="{0AFCA55E-1C72-47D5-82B1-F4978151A79B}" type="presParOf" srcId="{42D72F27-D96E-4C2C-83C3-4578A383C8E2}" destId="{3F7A1D89-29F1-4CCB-AD5E-EC9B2BF48174}" srcOrd="2" destOrd="0" presId="urn:microsoft.com/office/officeart/2018/2/layout/IconVerticalSolidList"/>
    <dgm:cxn modelId="{009B0B16-E3E7-4751-AC1F-7DDFDD33AC66}" type="presParOf" srcId="{42D72F27-D96E-4C2C-83C3-4578A383C8E2}" destId="{9FF78AE7-AAB2-41BD-9DE8-5E998C8407B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766258-282A-46E3-9DAE-960B95E7A1A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7343687-F0E8-4DA9-9548-EB3E8D7A7C58}">
      <dgm:prSet/>
      <dgm:spPr/>
      <dgm:t>
        <a:bodyPr/>
        <a:lstStyle/>
        <a:p>
          <a:r>
            <a:rPr lang="en-US"/>
            <a:t>Infra/licensing savings: 30–50%</a:t>
          </a:r>
        </a:p>
      </dgm:t>
    </dgm:pt>
    <dgm:pt modelId="{08961E26-878F-41B1-8F66-FEF5E30A799E}" type="parTrans" cxnId="{B174A886-29C8-424F-ABD6-4DC88E55BBE5}">
      <dgm:prSet/>
      <dgm:spPr/>
      <dgm:t>
        <a:bodyPr/>
        <a:lstStyle/>
        <a:p>
          <a:endParaRPr lang="en-US"/>
        </a:p>
      </dgm:t>
    </dgm:pt>
    <dgm:pt modelId="{8BB2D732-71A8-4714-A567-E90E8A051620}" type="sibTrans" cxnId="{B174A886-29C8-424F-ABD6-4DC88E55BBE5}">
      <dgm:prSet/>
      <dgm:spPr/>
      <dgm:t>
        <a:bodyPr/>
        <a:lstStyle/>
        <a:p>
          <a:endParaRPr lang="en-US"/>
        </a:p>
      </dgm:t>
    </dgm:pt>
    <dgm:pt modelId="{8DD55487-7B15-4AF1-B788-D49FED37F2EE}">
      <dgm:prSet/>
      <dgm:spPr/>
      <dgm:t>
        <a:bodyPr/>
        <a:lstStyle/>
        <a:p>
          <a:r>
            <a:rPr lang="en-US"/>
            <a:t>Avoid BizTalk upgrade cycles</a:t>
          </a:r>
        </a:p>
      </dgm:t>
    </dgm:pt>
    <dgm:pt modelId="{08609610-834A-402E-9EFD-807996BAE23C}" type="parTrans" cxnId="{4EF0BF9D-FA75-4F93-867A-CEF4F3CA2FF5}">
      <dgm:prSet/>
      <dgm:spPr/>
      <dgm:t>
        <a:bodyPr/>
        <a:lstStyle/>
        <a:p>
          <a:endParaRPr lang="en-US"/>
        </a:p>
      </dgm:t>
    </dgm:pt>
    <dgm:pt modelId="{8DFDD44B-C43D-4A4D-8A3E-5729D4E2C2F3}" type="sibTrans" cxnId="{4EF0BF9D-FA75-4F93-867A-CEF4F3CA2FF5}">
      <dgm:prSet/>
      <dgm:spPr/>
      <dgm:t>
        <a:bodyPr/>
        <a:lstStyle/>
        <a:p>
          <a:endParaRPr lang="en-US"/>
        </a:p>
      </dgm:t>
    </dgm:pt>
    <dgm:pt modelId="{9A493935-C134-48DD-8ECC-7C3B7992B308}">
      <dgm:prSet/>
      <dgm:spPr/>
      <dgm:t>
        <a:bodyPr/>
        <a:lstStyle/>
        <a:p>
          <a:r>
            <a:rPr lang="en-US"/>
            <a:t>Faster integration delivery = business value</a:t>
          </a:r>
        </a:p>
      </dgm:t>
    </dgm:pt>
    <dgm:pt modelId="{5B56C36E-C30C-400B-AE78-66807EBA0033}" type="parTrans" cxnId="{ECA768B3-8969-4085-A12D-A12578DD597F}">
      <dgm:prSet/>
      <dgm:spPr/>
      <dgm:t>
        <a:bodyPr/>
        <a:lstStyle/>
        <a:p>
          <a:endParaRPr lang="en-US"/>
        </a:p>
      </dgm:t>
    </dgm:pt>
    <dgm:pt modelId="{60F0C886-F6AB-4CBC-A84D-AE44FADEBA4B}" type="sibTrans" cxnId="{ECA768B3-8969-4085-A12D-A12578DD597F}">
      <dgm:prSet/>
      <dgm:spPr/>
      <dgm:t>
        <a:bodyPr/>
        <a:lstStyle/>
        <a:p>
          <a:endParaRPr lang="en-US"/>
        </a:p>
      </dgm:t>
    </dgm:pt>
    <dgm:pt modelId="{2BF472BD-2B86-444A-8D47-C953E8F2940C}">
      <dgm:prSet/>
      <dgm:spPr/>
      <dgm:t>
        <a:bodyPr/>
        <a:lstStyle/>
        <a:p>
          <a:r>
            <a:rPr lang="en-US"/>
            <a:t>Lower OpEx vs CapEx</a:t>
          </a:r>
        </a:p>
      </dgm:t>
    </dgm:pt>
    <dgm:pt modelId="{12B83F26-9A45-485B-90C1-B1A18743D0F7}" type="parTrans" cxnId="{7164CA19-3969-42DD-8E55-D2CE5D9A7980}">
      <dgm:prSet/>
      <dgm:spPr/>
      <dgm:t>
        <a:bodyPr/>
        <a:lstStyle/>
        <a:p>
          <a:endParaRPr lang="en-US"/>
        </a:p>
      </dgm:t>
    </dgm:pt>
    <dgm:pt modelId="{E610F351-1522-4940-AB72-977E1407B203}" type="sibTrans" cxnId="{7164CA19-3969-42DD-8E55-D2CE5D9A7980}">
      <dgm:prSet/>
      <dgm:spPr/>
      <dgm:t>
        <a:bodyPr/>
        <a:lstStyle/>
        <a:p>
          <a:endParaRPr lang="en-US"/>
        </a:p>
      </dgm:t>
    </dgm:pt>
    <dgm:pt modelId="{6E323991-7E46-454E-97AC-6B75C3C0BE86}" type="pres">
      <dgm:prSet presAssocID="{36766258-282A-46E3-9DAE-960B95E7A1A9}" presName="diagram" presStyleCnt="0">
        <dgm:presLayoutVars>
          <dgm:dir/>
          <dgm:resizeHandles val="exact"/>
        </dgm:presLayoutVars>
      </dgm:prSet>
      <dgm:spPr/>
    </dgm:pt>
    <dgm:pt modelId="{0CAB1027-F76E-4D9D-9A96-01BE72BDAF91}" type="pres">
      <dgm:prSet presAssocID="{D7343687-F0E8-4DA9-9548-EB3E8D7A7C58}" presName="node" presStyleLbl="node1" presStyleIdx="0" presStyleCnt="4">
        <dgm:presLayoutVars>
          <dgm:bulletEnabled val="1"/>
        </dgm:presLayoutVars>
      </dgm:prSet>
      <dgm:spPr/>
    </dgm:pt>
    <dgm:pt modelId="{498136E9-DE39-4BB6-9718-1B83995ABAB5}" type="pres">
      <dgm:prSet presAssocID="{8BB2D732-71A8-4714-A567-E90E8A051620}" presName="sibTrans" presStyleCnt="0"/>
      <dgm:spPr/>
    </dgm:pt>
    <dgm:pt modelId="{B7FC8DF3-641A-470F-AC6D-8D1C73D9C6E8}" type="pres">
      <dgm:prSet presAssocID="{8DD55487-7B15-4AF1-B788-D49FED37F2EE}" presName="node" presStyleLbl="node1" presStyleIdx="1" presStyleCnt="4">
        <dgm:presLayoutVars>
          <dgm:bulletEnabled val="1"/>
        </dgm:presLayoutVars>
      </dgm:prSet>
      <dgm:spPr/>
    </dgm:pt>
    <dgm:pt modelId="{C137B760-2A6C-450A-928F-BFB176CDB025}" type="pres">
      <dgm:prSet presAssocID="{8DFDD44B-C43D-4A4D-8A3E-5729D4E2C2F3}" presName="sibTrans" presStyleCnt="0"/>
      <dgm:spPr/>
    </dgm:pt>
    <dgm:pt modelId="{DCFE4EBC-C2B2-4E1E-8F78-9E5618BC5A7D}" type="pres">
      <dgm:prSet presAssocID="{9A493935-C134-48DD-8ECC-7C3B7992B308}" presName="node" presStyleLbl="node1" presStyleIdx="2" presStyleCnt="4">
        <dgm:presLayoutVars>
          <dgm:bulletEnabled val="1"/>
        </dgm:presLayoutVars>
      </dgm:prSet>
      <dgm:spPr/>
    </dgm:pt>
    <dgm:pt modelId="{9B7BC76A-CB0C-486E-952C-6D46A55AFB8D}" type="pres">
      <dgm:prSet presAssocID="{60F0C886-F6AB-4CBC-A84D-AE44FADEBA4B}" presName="sibTrans" presStyleCnt="0"/>
      <dgm:spPr/>
    </dgm:pt>
    <dgm:pt modelId="{1F52DE9C-069B-44FE-802A-A50A12508845}" type="pres">
      <dgm:prSet presAssocID="{2BF472BD-2B86-444A-8D47-C953E8F2940C}" presName="node" presStyleLbl="node1" presStyleIdx="3" presStyleCnt="4">
        <dgm:presLayoutVars>
          <dgm:bulletEnabled val="1"/>
        </dgm:presLayoutVars>
      </dgm:prSet>
      <dgm:spPr/>
    </dgm:pt>
  </dgm:ptLst>
  <dgm:cxnLst>
    <dgm:cxn modelId="{7164CA19-3969-42DD-8E55-D2CE5D9A7980}" srcId="{36766258-282A-46E3-9DAE-960B95E7A1A9}" destId="{2BF472BD-2B86-444A-8D47-C953E8F2940C}" srcOrd="3" destOrd="0" parTransId="{12B83F26-9A45-485B-90C1-B1A18743D0F7}" sibTransId="{E610F351-1522-4940-AB72-977E1407B203}"/>
    <dgm:cxn modelId="{62D11731-810F-48B3-9B73-B3F85F34A30A}" type="presOf" srcId="{8DD55487-7B15-4AF1-B788-D49FED37F2EE}" destId="{B7FC8DF3-641A-470F-AC6D-8D1C73D9C6E8}" srcOrd="0" destOrd="0" presId="urn:microsoft.com/office/officeart/2005/8/layout/default"/>
    <dgm:cxn modelId="{98C6A576-EA80-4E91-BD0E-22AE7FFCDD81}" type="presOf" srcId="{D7343687-F0E8-4DA9-9548-EB3E8D7A7C58}" destId="{0CAB1027-F76E-4D9D-9A96-01BE72BDAF91}" srcOrd="0" destOrd="0" presId="urn:microsoft.com/office/officeart/2005/8/layout/default"/>
    <dgm:cxn modelId="{E417097A-6ED6-4925-B272-953906552202}" type="presOf" srcId="{9A493935-C134-48DD-8ECC-7C3B7992B308}" destId="{DCFE4EBC-C2B2-4E1E-8F78-9E5618BC5A7D}" srcOrd="0" destOrd="0" presId="urn:microsoft.com/office/officeart/2005/8/layout/default"/>
    <dgm:cxn modelId="{B174A886-29C8-424F-ABD6-4DC88E55BBE5}" srcId="{36766258-282A-46E3-9DAE-960B95E7A1A9}" destId="{D7343687-F0E8-4DA9-9548-EB3E8D7A7C58}" srcOrd="0" destOrd="0" parTransId="{08961E26-878F-41B1-8F66-FEF5E30A799E}" sibTransId="{8BB2D732-71A8-4714-A567-E90E8A051620}"/>
    <dgm:cxn modelId="{7A8CA297-4093-4B8B-AC62-AD421F2B8597}" type="presOf" srcId="{2BF472BD-2B86-444A-8D47-C953E8F2940C}" destId="{1F52DE9C-069B-44FE-802A-A50A12508845}" srcOrd="0" destOrd="0" presId="urn:microsoft.com/office/officeart/2005/8/layout/default"/>
    <dgm:cxn modelId="{4EF0BF9D-FA75-4F93-867A-CEF4F3CA2FF5}" srcId="{36766258-282A-46E3-9DAE-960B95E7A1A9}" destId="{8DD55487-7B15-4AF1-B788-D49FED37F2EE}" srcOrd="1" destOrd="0" parTransId="{08609610-834A-402E-9EFD-807996BAE23C}" sibTransId="{8DFDD44B-C43D-4A4D-8A3E-5729D4E2C2F3}"/>
    <dgm:cxn modelId="{72973BA1-3798-4BA0-A303-F2F87C19829F}" type="presOf" srcId="{36766258-282A-46E3-9DAE-960B95E7A1A9}" destId="{6E323991-7E46-454E-97AC-6B75C3C0BE86}" srcOrd="0" destOrd="0" presId="urn:microsoft.com/office/officeart/2005/8/layout/default"/>
    <dgm:cxn modelId="{ECA768B3-8969-4085-A12D-A12578DD597F}" srcId="{36766258-282A-46E3-9DAE-960B95E7A1A9}" destId="{9A493935-C134-48DD-8ECC-7C3B7992B308}" srcOrd="2" destOrd="0" parTransId="{5B56C36E-C30C-400B-AE78-66807EBA0033}" sibTransId="{60F0C886-F6AB-4CBC-A84D-AE44FADEBA4B}"/>
    <dgm:cxn modelId="{D26FD619-8D77-475B-8479-A79CFF06F13A}" type="presParOf" srcId="{6E323991-7E46-454E-97AC-6B75C3C0BE86}" destId="{0CAB1027-F76E-4D9D-9A96-01BE72BDAF91}" srcOrd="0" destOrd="0" presId="urn:microsoft.com/office/officeart/2005/8/layout/default"/>
    <dgm:cxn modelId="{BEC9C007-B175-460B-8282-F52C210DDFD2}" type="presParOf" srcId="{6E323991-7E46-454E-97AC-6B75C3C0BE86}" destId="{498136E9-DE39-4BB6-9718-1B83995ABAB5}" srcOrd="1" destOrd="0" presId="urn:microsoft.com/office/officeart/2005/8/layout/default"/>
    <dgm:cxn modelId="{FC072FF8-F796-4635-B867-6899A1DF48BA}" type="presParOf" srcId="{6E323991-7E46-454E-97AC-6B75C3C0BE86}" destId="{B7FC8DF3-641A-470F-AC6D-8D1C73D9C6E8}" srcOrd="2" destOrd="0" presId="urn:microsoft.com/office/officeart/2005/8/layout/default"/>
    <dgm:cxn modelId="{BEE7A913-D267-4269-BA4A-9E741CE516AA}" type="presParOf" srcId="{6E323991-7E46-454E-97AC-6B75C3C0BE86}" destId="{C137B760-2A6C-450A-928F-BFB176CDB025}" srcOrd="3" destOrd="0" presId="urn:microsoft.com/office/officeart/2005/8/layout/default"/>
    <dgm:cxn modelId="{8BE5D242-E42A-4DD3-941C-839B7F8EF175}" type="presParOf" srcId="{6E323991-7E46-454E-97AC-6B75C3C0BE86}" destId="{DCFE4EBC-C2B2-4E1E-8F78-9E5618BC5A7D}" srcOrd="4" destOrd="0" presId="urn:microsoft.com/office/officeart/2005/8/layout/default"/>
    <dgm:cxn modelId="{F0956FF2-EA83-41F5-BA33-450599B33837}" type="presParOf" srcId="{6E323991-7E46-454E-97AC-6B75C3C0BE86}" destId="{9B7BC76A-CB0C-486E-952C-6D46A55AFB8D}" srcOrd="5" destOrd="0" presId="urn:microsoft.com/office/officeart/2005/8/layout/default"/>
    <dgm:cxn modelId="{9F57FCFF-57CE-46FF-9D79-7AE6333BEDA1}" type="presParOf" srcId="{6E323991-7E46-454E-97AC-6B75C3C0BE86}" destId="{1F52DE9C-069B-44FE-802A-A50A1250884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5AE41DC-5318-4897-BD02-8211C97ABDB8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A74C3CE-59DA-4FF2-B065-FA90D20A515C}">
      <dgm:prSet/>
      <dgm:spPr/>
      <dgm:t>
        <a:bodyPr/>
        <a:lstStyle/>
        <a:p>
          <a:r>
            <a:rPr lang="en-US"/>
            <a:t>✔ Approve phased migration to Azure Integration Services</a:t>
          </a:r>
        </a:p>
      </dgm:t>
    </dgm:pt>
    <dgm:pt modelId="{6B0473B4-F878-482B-961C-A802101D4934}" type="parTrans" cxnId="{A9F6A06A-D0D5-4ED0-8A15-33A0B4AA9F06}">
      <dgm:prSet/>
      <dgm:spPr/>
      <dgm:t>
        <a:bodyPr/>
        <a:lstStyle/>
        <a:p>
          <a:endParaRPr lang="en-US"/>
        </a:p>
      </dgm:t>
    </dgm:pt>
    <dgm:pt modelId="{92E9A00C-C08C-455E-B8FE-39474C1DB25C}" type="sibTrans" cxnId="{A9F6A06A-D0D5-4ED0-8A15-33A0B4AA9F06}">
      <dgm:prSet/>
      <dgm:spPr/>
      <dgm:t>
        <a:bodyPr/>
        <a:lstStyle/>
        <a:p>
          <a:endParaRPr lang="en-US"/>
        </a:p>
      </dgm:t>
    </dgm:pt>
    <dgm:pt modelId="{560D2786-0F16-432F-8AE9-DC5FF4657ED9}">
      <dgm:prSet/>
      <dgm:spPr/>
      <dgm:t>
        <a:bodyPr/>
        <a:lstStyle/>
        <a:p>
          <a:r>
            <a:rPr lang="en-US"/>
            <a:t>✔ Start with assessment &amp; pilot in next 3 months</a:t>
          </a:r>
        </a:p>
      </dgm:t>
    </dgm:pt>
    <dgm:pt modelId="{0F1049D7-1255-48B8-BF91-A8A7D2DAE054}" type="parTrans" cxnId="{7E871330-23BB-40DC-BE56-E6971E79858A}">
      <dgm:prSet/>
      <dgm:spPr/>
      <dgm:t>
        <a:bodyPr/>
        <a:lstStyle/>
        <a:p>
          <a:endParaRPr lang="en-US"/>
        </a:p>
      </dgm:t>
    </dgm:pt>
    <dgm:pt modelId="{AB2CF78A-A70F-4E23-808F-CD95253CE04C}" type="sibTrans" cxnId="{7E871330-23BB-40DC-BE56-E6971E79858A}">
      <dgm:prSet/>
      <dgm:spPr/>
      <dgm:t>
        <a:bodyPr/>
        <a:lstStyle/>
        <a:p>
          <a:endParaRPr lang="en-US"/>
        </a:p>
      </dgm:t>
    </dgm:pt>
    <dgm:pt modelId="{242C08FE-AB41-4D05-9276-6620564A631C}">
      <dgm:prSet/>
      <dgm:spPr/>
      <dgm:t>
        <a:bodyPr/>
        <a:lstStyle/>
        <a:p>
          <a:r>
            <a:rPr lang="en-US"/>
            <a:t>✔ Target full migration within 12–24 months</a:t>
          </a:r>
        </a:p>
      </dgm:t>
    </dgm:pt>
    <dgm:pt modelId="{2F1288E1-49EB-4301-8115-26CEC815DC3D}" type="parTrans" cxnId="{FB2582FD-080C-4ADF-9C32-6467E0EEC47F}">
      <dgm:prSet/>
      <dgm:spPr/>
      <dgm:t>
        <a:bodyPr/>
        <a:lstStyle/>
        <a:p>
          <a:endParaRPr lang="en-US"/>
        </a:p>
      </dgm:t>
    </dgm:pt>
    <dgm:pt modelId="{FE2026C8-1614-48E8-991C-141F4968F439}" type="sibTrans" cxnId="{FB2582FD-080C-4ADF-9C32-6467E0EEC47F}">
      <dgm:prSet/>
      <dgm:spPr/>
      <dgm:t>
        <a:bodyPr/>
        <a:lstStyle/>
        <a:p>
          <a:endParaRPr lang="en-US"/>
        </a:p>
      </dgm:t>
    </dgm:pt>
    <dgm:pt modelId="{7CBBF30E-BAD0-4B0A-B9AC-C18C25AC4606}" type="pres">
      <dgm:prSet presAssocID="{A5AE41DC-5318-4897-BD02-8211C97ABDB8}" presName="root" presStyleCnt="0">
        <dgm:presLayoutVars>
          <dgm:dir/>
          <dgm:resizeHandles val="exact"/>
        </dgm:presLayoutVars>
      </dgm:prSet>
      <dgm:spPr/>
    </dgm:pt>
    <dgm:pt modelId="{4A7F69C0-F930-48ED-B171-C4B156E45299}" type="pres">
      <dgm:prSet presAssocID="{A5AE41DC-5318-4897-BD02-8211C97ABDB8}" presName="container" presStyleCnt="0">
        <dgm:presLayoutVars>
          <dgm:dir/>
          <dgm:resizeHandles val="exact"/>
        </dgm:presLayoutVars>
      </dgm:prSet>
      <dgm:spPr/>
    </dgm:pt>
    <dgm:pt modelId="{0E412DAF-48AB-4A9B-9CA3-AB3FEA98AE0A}" type="pres">
      <dgm:prSet presAssocID="{2A74C3CE-59DA-4FF2-B065-FA90D20A515C}" presName="compNode" presStyleCnt="0"/>
      <dgm:spPr/>
    </dgm:pt>
    <dgm:pt modelId="{3613BD9C-98FE-467C-8BD3-FD42A973FD93}" type="pres">
      <dgm:prSet presAssocID="{2A74C3CE-59DA-4FF2-B065-FA90D20A515C}" presName="iconBgRect" presStyleLbl="bgShp" presStyleIdx="0" presStyleCnt="3"/>
      <dgm:spPr/>
    </dgm:pt>
    <dgm:pt modelId="{003B751B-BB8B-40B2-9207-3C9284652E18}" type="pres">
      <dgm:prSet presAssocID="{2A74C3CE-59DA-4FF2-B065-FA90D20A515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021F1BFC-7DF0-4A93-83B0-0DA96FF41D9D}" type="pres">
      <dgm:prSet presAssocID="{2A74C3CE-59DA-4FF2-B065-FA90D20A515C}" presName="spaceRect" presStyleCnt="0"/>
      <dgm:spPr/>
    </dgm:pt>
    <dgm:pt modelId="{44E6D053-D67A-4A90-BCC5-29F1EEFB54AC}" type="pres">
      <dgm:prSet presAssocID="{2A74C3CE-59DA-4FF2-B065-FA90D20A515C}" presName="textRect" presStyleLbl="revTx" presStyleIdx="0" presStyleCnt="3">
        <dgm:presLayoutVars>
          <dgm:chMax val="1"/>
          <dgm:chPref val="1"/>
        </dgm:presLayoutVars>
      </dgm:prSet>
      <dgm:spPr/>
    </dgm:pt>
    <dgm:pt modelId="{91CA39FE-B3DD-44BC-AC42-A9F1D1BF6C22}" type="pres">
      <dgm:prSet presAssocID="{92E9A00C-C08C-455E-B8FE-39474C1DB25C}" presName="sibTrans" presStyleLbl="sibTrans2D1" presStyleIdx="0" presStyleCnt="0"/>
      <dgm:spPr/>
    </dgm:pt>
    <dgm:pt modelId="{23ABD9CE-7754-4CD3-9253-01172429DF10}" type="pres">
      <dgm:prSet presAssocID="{560D2786-0F16-432F-8AE9-DC5FF4657ED9}" presName="compNode" presStyleCnt="0"/>
      <dgm:spPr/>
    </dgm:pt>
    <dgm:pt modelId="{46FCFD93-C837-4D8B-9B4E-1A928C67A37E}" type="pres">
      <dgm:prSet presAssocID="{560D2786-0F16-432F-8AE9-DC5FF4657ED9}" presName="iconBgRect" presStyleLbl="bgShp" presStyleIdx="1" presStyleCnt="3"/>
      <dgm:spPr/>
    </dgm:pt>
    <dgm:pt modelId="{45ABB39E-768B-435F-9C13-22BF50BB4C4A}" type="pres">
      <dgm:prSet presAssocID="{560D2786-0F16-432F-8AE9-DC5FF4657ED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icopter"/>
        </a:ext>
      </dgm:extLst>
    </dgm:pt>
    <dgm:pt modelId="{F1ED0D70-E6AC-481A-8285-A3C0F63DF8F0}" type="pres">
      <dgm:prSet presAssocID="{560D2786-0F16-432F-8AE9-DC5FF4657ED9}" presName="spaceRect" presStyleCnt="0"/>
      <dgm:spPr/>
    </dgm:pt>
    <dgm:pt modelId="{EF242524-74A0-4A26-B689-E2BF24459EC8}" type="pres">
      <dgm:prSet presAssocID="{560D2786-0F16-432F-8AE9-DC5FF4657ED9}" presName="textRect" presStyleLbl="revTx" presStyleIdx="1" presStyleCnt="3">
        <dgm:presLayoutVars>
          <dgm:chMax val="1"/>
          <dgm:chPref val="1"/>
        </dgm:presLayoutVars>
      </dgm:prSet>
      <dgm:spPr/>
    </dgm:pt>
    <dgm:pt modelId="{ACE14476-EAED-45C1-86E7-938DA32E5264}" type="pres">
      <dgm:prSet presAssocID="{AB2CF78A-A70F-4E23-808F-CD95253CE04C}" presName="sibTrans" presStyleLbl="sibTrans2D1" presStyleIdx="0" presStyleCnt="0"/>
      <dgm:spPr/>
    </dgm:pt>
    <dgm:pt modelId="{6F511202-9457-4A3E-B62E-89D152A375A8}" type="pres">
      <dgm:prSet presAssocID="{242C08FE-AB41-4D05-9276-6620564A631C}" presName="compNode" presStyleCnt="0"/>
      <dgm:spPr/>
    </dgm:pt>
    <dgm:pt modelId="{5CF4A33E-B34E-4B7F-941B-29B59BA763E8}" type="pres">
      <dgm:prSet presAssocID="{242C08FE-AB41-4D05-9276-6620564A631C}" presName="iconBgRect" presStyleLbl="bgShp" presStyleIdx="2" presStyleCnt="3"/>
      <dgm:spPr/>
    </dgm:pt>
    <dgm:pt modelId="{9923C455-C949-46DE-B416-05522DCFBA85}" type="pres">
      <dgm:prSet presAssocID="{242C08FE-AB41-4D05-9276-6620564A631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A96C4B4A-D912-403B-81CE-F20D86E056FF}" type="pres">
      <dgm:prSet presAssocID="{242C08FE-AB41-4D05-9276-6620564A631C}" presName="spaceRect" presStyleCnt="0"/>
      <dgm:spPr/>
    </dgm:pt>
    <dgm:pt modelId="{DEE7AC6A-21A0-41EE-9F1F-78D2927E07E5}" type="pres">
      <dgm:prSet presAssocID="{242C08FE-AB41-4D05-9276-6620564A631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F236304-0F24-45E8-A57F-46F84D464388}" type="presOf" srcId="{92E9A00C-C08C-455E-B8FE-39474C1DB25C}" destId="{91CA39FE-B3DD-44BC-AC42-A9F1D1BF6C22}" srcOrd="0" destOrd="0" presId="urn:microsoft.com/office/officeart/2018/2/layout/IconCircleList"/>
    <dgm:cxn modelId="{F9D90917-D71A-4352-9E0E-14DFA62F0751}" type="presOf" srcId="{A5AE41DC-5318-4897-BD02-8211C97ABDB8}" destId="{7CBBF30E-BAD0-4B0A-B9AC-C18C25AC4606}" srcOrd="0" destOrd="0" presId="urn:microsoft.com/office/officeart/2018/2/layout/IconCircleList"/>
    <dgm:cxn modelId="{7E871330-23BB-40DC-BE56-E6971E79858A}" srcId="{A5AE41DC-5318-4897-BD02-8211C97ABDB8}" destId="{560D2786-0F16-432F-8AE9-DC5FF4657ED9}" srcOrd="1" destOrd="0" parTransId="{0F1049D7-1255-48B8-BF91-A8A7D2DAE054}" sibTransId="{AB2CF78A-A70F-4E23-808F-CD95253CE04C}"/>
    <dgm:cxn modelId="{E90A7232-5D2C-49BA-98C2-788A9B59826D}" type="presOf" srcId="{AB2CF78A-A70F-4E23-808F-CD95253CE04C}" destId="{ACE14476-EAED-45C1-86E7-938DA32E5264}" srcOrd="0" destOrd="0" presId="urn:microsoft.com/office/officeart/2018/2/layout/IconCircleList"/>
    <dgm:cxn modelId="{A9F6A06A-D0D5-4ED0-8A15-33A0B4AA9F06}" srcId="{A5AE41DC-5318-4897-BD02-8211C97ABDB8}" destId="{2A74C3CE-59DA-4FF2-B065-FA90D20A515C}" srcOrd="0" destOrd="0" parTransId="{6B0473B4-F878-482B-961C-A802101D4934}" sibTransId="{92E9A00C-C08C-455E-B8FE-39474C1DB25C}"/>
    <dgm:cxn modelId="{C8C2789C-03CD-428A-8B2B-95963C9CF917}" type="presOf" srcId="{242C08FE-AB41-4D05-9276-6620564A631C}" destId="{DEE7AC6A-21A0-41EE-9F1F-78D2927E07E5}" srcOrd="0" destOrd="0" presId="urn:microsoft.com/office/officeart/2018/2/layout/IconCircleList"/>
    <dgm:cxn modelId="{E1C164AB-3688-4A56-857D-A25E0AFC984F}" type="presOf" srcId="{560D2786-0F16-432F-8AE9-DC5FF4657ED9}" destId="{EF242524-74A0-4A26-B689-E2BF24459EC8}" srcOrd="0" destOrd="0" presId="urn:microsoft.com/office/officeart/2018/2/layout/IconCircleList"/>
    <dgm:cxn modelId="{5A7488F9-1168-4921-B670-7B65CF44C7B8}" type="presOf" srcId="{2A74C3CE-59DA-4FF2-B065-FA90D20A515C}" destId="{44E6D053-D67A-4A90-BCC5-29F1EEFB54AC}" srcOrd="0" destOrd="0" presId="urn:microsoft.com/office/officeart/2018/2/layout/IconCircleList"/>
    <dgm:cxn modelId="{FB2582FD-080C-4ADF-9C32-6467E0EEC47F}" srcId="{A5AE41DC-5318-4897-BD02-8211C97ABDB8}" destId="{242C08FE-AB41-4D05-9276-6620564A631C}" srcOrd="2" destOrd="0" parTransId="{2F1288E1-49EB-4301-8115-26CEC815DC3D}" sibTransId="{FE2026C8-1614-48E8-991C-141F4968F439}"/>
    <dgm:cxn modelId="{1391A7FF-A539-4B42-8935-A3B27C02FB57}" type="presParOf" srcId="{7CBBF30E-BAD0-4B0A-B9AC-C18C25AC4606}" destId="{4A7F69C0-F930-48ED-B171-C4B156E45299}" srcOrd="0" destOrd="0" presId="urn:microsoft.com/office/officeart/2018/2/layout/IconCircleList"/>
    <dgm:cxn modelId="{5AEF4104-93AA-4077-838D-B8693666E08E}" type="presParOf" srcId="{4A7F69C0-F930-48ED-B171-C4B156E45299}" destId="{0E412DAF-48AB-4A9B-9CA3-AB3FEA98AE0A}" srcOrd="0" destOrd="0" presId="urn:microsoft.com/office/officeart/2018/2/layout/IconCircleList"/>
    <dgm:cxn modelId="{A014DC1A-70EB-4B5C-B702-D64D82C78446}" type="presParOf" srcId="{0E412DAF-48AB-4A9B-9CA3-AB3FEA98AE0A}" destId="{3613BD9C-98FE-467C-8BD3-FD42A973FD93}" srcOrd="0" destOrd="0" presId="urn:microsoft.com/office/officeart/2018/2/layout/IconCircleList"/>
    <dgm:cxn modelId="{7E7500DD-5E9B-45C7-B43C-C42B87623680}" type="presParOf" srcId="{0E412DAF-48AB-4A9B-9CA3-AB3FEA98AE0A}" destId="{003B751B-BB8B-40B2-9207-3C9284652E18}" srcOrd="1" destOrd="0" presId="urn:microsoft.com/office/officeart/2018/2/layout/IconCircleList"/>
    <dgm:cxn modelId="{F0D2A7AA-B688-469B-8B46-6BFFE6CF5D80}" type="presParOf" srcId="{0E412DAF-48AB-4A9B-9CA3-AB3FEA98AE0A}" destId="{021F1BFC-7DF0-4A93-83B0-0DA96FF41D9D}" srcOrd="2" destOrd="0" presId="urn:microsoft.com/office/officeart/2018/2/layout/IconCircleList"/>
    <dgm:cxn modelId="{07F73468-30C3-436C-84E5-8878179B6842}" type="presParOf" srcId="{0E412DAF-48AB-4A9B-9CA3-AB3FEA98AE0A}" destId="{44E6D053-D67A-4A90-BCC5-29F1EEFB54AC}" srcOrd="3" destOrd="0" presId="urn:microsoft.com/office/officeart/2018/2/layout/IconCircleList"/>
    <dgm:cxn modelId="{BC44B48C-4DC6-4FBA-9CDA-5A8DEF3AC764}" type="presParOf" srcId="{4A7F69C0-F930-48ED-B171-C4B156E45299}" destId="{91CA39FE-B3DD-44BC-AC42-A9F1D1BF6C22}" srcOrd="1" destOrd="0" presId="urn:microsoft.com/office/officeart/2018/2/layout/IconCircleList"/>
    <dgm:cxn modelId="{7C056D30-1F73-4027-9CA0-A67A92E8ABC1}" type="presParOf" srcId="{4A7F69C0-F930-48ED-B171-C4B156E45299}" destId="{23ABD9CE-7754-4CD3-9253-01172429DF10}" srcOrd="2" destOrd="0" presId="urn:microsoft.com/office/officeart/2018/2/layout/IconCircleList"/>
    <dgm:cxn modelId="{F6A8F582-FAF8-4061-98DC-52DF0C797E1D}" type="presParOf" srcId="{23ABD9CE-7754-4CD3-9253-01172429DF10}" destId="{46FCFD93-C837-4D8B-9B4E-1A928C67A37E}" srcOrd="0" destOrd="0" presId="urn:microsoft.com/office/officeart/2018/2/layout/IconCircleList"/>
    <dgm:cxn modelId="{E7869BF1-83A3-4ED0-A361-042A09C3A44A}" type="presParOf" srcId="{23ABD9CE-7754-4CD3-9253-01172429DF10}" destId="{45ABB39E-768B-435F-9C13-22BF50BB4C4A}" srcOrd="1" destOrd="0" presId="urn:microsoft.com/office/officeart/2018/2/layout/IconCircleList"/>
    <dgm:cxn modelId="{B10DCF25-5236-4B54-AD25-1EEACBCE5961}" type="presParOf" srcId="{23ABD9CE-7754-4CD3-9253-01172429DF10}" destId="{F1ED0D70-E6AC-481A-8285-A3C0F63DF8F0}" srcOrd="2" destOrd="0" presId="urn:microsoft.com/office/officeart/2018/2/layout/IconCircleList"/>
    <dgm:cxn modelId="{B52F5E9A-1F33-4CD4-AB4C-2395A55965CE}" type="presParOf" srcId="{23ABD9CE-7754-4CD3-9253-01172429DF10}" destId="{EF242524-74A0-4A26-B689-E2BF24459EC8}" srcOrd="3" destOrd="0" presId="urn:microsoft.com/office/officeart/2018/2/layout/IconCircleList"/>
    <dgm:cxn modelId="{BEAB4E5D-5A85-47B0-B770-5EBB35FBD4F4}" type="presParOf" srcId="{4A7F69C0-F930-48ED-B171-C4B156E45299}" destId="{ACE14476-EAED-45C1-86E7-938DA32E5264}" srcOrd="3" destOrd="0" presId="urn:microsoft.com/office/officeart/2018/2/layout/IconCircleList"/>
    <dgm:cxn modelId="{EF83C82D-C9D0-4EDD-B536-1CBD8832AC9D}" type="presParOf" srcId="{4A7F69C0-F930-48ED-B171-C4B156E45299}" destId="{6F511202-9457-4A3E-B62E-89D152A375A8}" srcOrd="4" destOrd="0" presId="urn:microsoft.com/office/officeart/2018/2/layout/IconCircleList"/>
    <dgm:cxn modelId="{B40BAEDF-F1B7-433D-BDD3-8C108697A0C1}" type="presParOf" srcId="{6F511202-9457-4A3E-B62E-89D152A375A8}" destId="{5CF4A33E-B34E-4B7F-941B-29B59BA763E8}" srcOrd="0" destOrd="0" presId="urn:microsoft.com/office/officeart/2018/2/layout/IconCircleList"/>
    <dgm:cxn modelId="{13DD1603-7D3E-4A5B-ADC1-B07C83BDD714}" type="presParOf" srcId="{6F511202-9457-4A3E-B62E-89D152A375A8}" destId="{9923C455-C949-46DE-B416-05522DCFBA85}" srcOrd="1" destOrd="0" presId="urn:microsoft.com/office/officeart/2018/2/layout/IconCircleList"/>
    <dgm:cxn modelId="{779B53F2-D372-4F7E-8207-313DDB651D0D}" type="presParOf" srcId="{6F511202-9457-4A3E-B62E-89D152A375A8}" destId="{A96C4B4A-D912-403B-81CE-F20D86E056FF}" srcOrd="2" destOrd="0" presId="urn:microsoft.com/office/officeart/2018/2/layout/IconCircleList"/>
    <dgm:cxn modelId="{A3F8B714-8E79-450B-BFD6-93CB3E66CD45}" type="presParOf" srcId="{6F511202-9457-4A3E-B62E-89D152A375A8}" destId="{DEE7AC6A-21A0-41EE-9F1F-78D2927E07E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088F5-5729-4F7F-9FD6-71EE1202D88A}">
      <dsp:nvSpPr>
        <dsp:cNvPr id="0" name=""/>
        <dsp:cNvSpPr/>
      </dsp:nvSpPr>
      <dsp:spPr>
        <a:xfrm>
          <a:off x="0" y="531"/>
          <a:ext cx="7886700" cy="124470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DF246C-7810-4B5C-B75C-EB5F2A4474E0}">
      <dsp:nvSpPr>
        <dsp:cNvPr id="0" name=""/>
        <dsp:cNvSpPr/>
      </dsp:nvSpPr>
      <dsp:spPr>
        <a:xfrm>
          <a:off x="376522" y="280590"/>
          <a:ext cx="684586" cy="68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1A04F7-4EA7-453C-B31D-3CF05EF96FC4}">
      <dsp:nvSpPr>
        <dsp:cNvPr id="0" name=""/>
        <dsp:cNvSpPr/>
      </dsp:nvSpPr>
      <dsp:spPr>
        <a:xfrm>
          <a:off x="1437631" y="531"/>
          <a:ext cx="64490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BizTalk reliable but legacy → limited innovation &amp; high cost</a:t>
          </a:r>
        </a:p>
      </dsp:txBody>
      <dsp:txXfrm>
        <a:off x="1437631" y="531"/>
        <a:ext cx="6449068" cy="1244702"/>
      </dsp:txXfrm>
    </dsp:sp>
    <dsp:sp modelId="{26F3CE33-B312-464F-A1E7-5F7FC6813442}">
      <dsp:nvSpPr>
        <dsp:cNvPr id="0" name=""/>
        <dsp:cNvSpPr/>
      </dsp:nvSpPr>
      <dsp:spPr>
        <a:xfrm>
          <a:off x="0" y="1556410"/>
          <a:ext cx="7886700" cy="124470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CAC9A-1FBB-4E11-ADC5-7E7108DE9758}">
      <dsp:nvSpPr>
        <dsp:cNvPr id="0" name=""/>
        <dsp:cNvSpPr/>
      </dsp:nvSpPr>
      <dsp:spPr>
        <a:xfrm>
          <a:off x="376522" y="1836468"/>
          <a:ext cx="684586" cy="6845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919D0-B393-4E78-B452-BD23936E5B47}">
      <dsp:nvSpPr>
        <dsp:cNvPr id="0" name=""/>
        <dsp:cNvSpPr/>
      </dsp:nvSpPr>
      <dsp:spPr>
        <a:xfrm>
          <a:off x="1437631" y="1556410"/>
          <a:ext cx="64490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Azure Integration Services → cloud-native, scalable, cost-efficient</a:t>
          </a:r>
        </a:p>
      </dsp:txBody>
      <dsp:txXfrm>
        <a:off x="1437631" y="1556410"/>
        <a:ext cx="6449068" cy="1244702"/>
      </dsp:txXfrm>
    </dsp:sp>
    <dsp:sp modelId="{39F1FDC5-F268-4E2B-962F-A99BFCA5919D}">
      <dsp:nvSpPr>
        <dsp:cNvPr id="0" name=""/>
        <dsp:cNvSpPr/>
      </dsp:nvSpPr>
      <dsp:spPr>
        <a:xfrm>
          <a:off x="0" y="3112289"/>
          <a:ext cx="7886700" cy="124470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F1DB65-7115-45E2-BC11-40EAFF21574E}">
      <dsp:nvSpPr>
        <dsp:cNvPr id="0" name=""/>
        <dsp:cNvSpPr/>
      </dsp:nvSpPr>
      <dsp:spPr>
        <a:xfrm>
          <a:off x="376522" y="3392347"/>
          <a:ext cx="684586" cy="6845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70FD6-9DE1-45F5-80C5-FB0DC36387E6}">
      <dsp:nvSpPr>
        <dsp:cNvPr id="0" name=""/>
        <dsp:cNvSpPr/>
      </dsp:nvSpPr>
      <dsp:spPr>
        <a:xfrm>
          <a:off x="1437631" y="3112289"/>
          <a:ext cx="64490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Migration aligns with digital transformation &amp; cloud-first strategy</a:t>
          </a:r>
        </a:p>
      </dsp:txBody>
      <dsp:txXfrm>
        <a:off x="1437631" y="3112289"/>
        <a:ext cx="6449068" cy="12447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D31E8-BECD-4612-AE95-DA3397D33560}">
      <dsp:nvSpPr>
        <dsp:cNvPr id="0" name=""/>
        <dsp:cNvSpPr/>
      </dsp:nvSpPr>
      <dsp:spPr>
        <a:xfrm>
          <a:off x="962" y="1052365"/>
          <a:ext cx="3754654" cy="22527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Technical: End of support, limited scalability, modern SaaS/API needs</a:t>
          </a:r>
        </a:p>
      </dsp:txBody>
      <dsp:txXfrm>
        <a:off x="962" y="1052365"/>
        <a:ext cx="3754654" cy="2252792"/>
      </dsp:txXfrm>
    </dsp:sp>
    <dsp:sp modelId="{E6C3D340-3936-4BAF-A6D2-9AA7018BDDB4}">
      <dsp:nvSpPr>
        <dsp:cNvPr id="0" name=""/>
        <dsp:cNvSpPr/>
      </dsp:nvSpPr>
      <dsp:spPr>
        <a:xfrm>
          <a:off x="4131082" y="1052365"/>
          <a:ext cx="3754654" cy="22527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Business: Reduce TCO, agility, innovation, compliance</a:t>
          </a:r>
        </a:p>
      </dsp:txBody>
      <dsp:txXfrm>
        <a:off x="4131082" y="1052365"/>
        <a:ext cx="3754654" cy="22527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F4E9BB-4F70-4433-8109-49F5F0EBB16B}">
      <dsp:nvSpPr>
        <dsp:cNvPr id="0" name=""/>
        <dsp:cNvSpPr/>
      </dsp:nvSpPr>
      <dsp:spPr>
        <a:xfrm>
          <a:off x="890763" y="1178037"/>
          <a:ext cx="981188" cy="9811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8A95A-EA9B-4BA5-BF66-5D1B1337B94C}">
      <dsp:nvSpPr>
        <dsp:cNvPr id="0" name=""/>
        <dsp:cNvSpPr/>
      </dsp:nvSpPr>
      <dsp:spPr>
        <a:xfrm>
          <a:off x="291148" y="2459486"/>
          <a:ext cx="21804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 Nothing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❌ High risk, high cost</a:t>
          </a:r>
        </a:p>
      </dsp:txBody>
      <dsp:txXfrm>
        <a:off x="291148" y="2459486"/>
        <a:ext cx="2180418" cy="720000"/>
      </dsp:txXfrm>
    </dsp:sp>
    <dsp:sp modelId="{73913566-0C20-44EF-BD3B-145212DCA2A5}">
      <dsp:nvSpPr>
        <dsp:cNvPr id="0" name=""/>
        <dsp:cNvSpPr/>
      </dsp:nvSpPr>
      <dsp:spPr>
        <a:xfrm>
          <a:off x="3452755" y="1178037"/>
          <a:ext cx="981188" cy="9811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297C1-2454-4760-A714-AEC47C324456}">
      <dsp:nvSpPr>
        <dsp:cNvPr id="0" name=""/>
        <dsp:cNvSpPr/>
      </dsp:nvSpPr>
      <dsp:spPr>
        <a:xfrm>
          <a:off x="2853140" y="2459486"/>
          <a:ext cx="21804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Upgrade BizTalk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⚠️ Short-term fix, still on-premises</a:t>
          </a:r>
        </a:p>
      </dsp:txBody>
      <dsp:txXfrm>
        <a:off x="2853140" y="2459486"/>
        <a:ext cx="2180418" cy="720000"/>
      </dsp:txXfrm>
    </dsp:sp>
    <dsp:sp modelId="{1B1A2A87-B0E7-4A7D-B37D-14F3E90B89C7}">
      <dsp:nvSpPr>
        <dsp:cNvPr id="0" name=""/>
        <dsp:cNvSpPr/>
      </dsp:nvSpPr>
      <dsp:spPr>
        <a:xfrm>
          <a:off x="6014747" y="1178037"/>
          <a:ext cx="981188" cy="9811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AA5FC-AA7C-41F9-B475-C7EE4EBEF497}">
      <dsp:nvSpPr>
        <dsp:cNvPr id="0" name=""/>
        <dsp:cNvSpPr/>
      </dsp:nvSpPr>
      <dsp:spPr>
        <a:xfrm>
          <a:off x="5415132" y="2459486"/>
          <a:ext cx="21804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Migrate to Azure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✅ Future-proof, cost-efficient</a:t>
          </a:r>
        </a:p>
      </dsp:txBody>
      <dsp:txXfrm>
        <a:off x="5415132" y="2459486"/>
        <a:ext cx="2180418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67AC70-A5AD-443A-B6C0-2AF98A23715B}">
      <dsp:nvSpPr>
        <dsp:cNvPr id="0" name=""/>
        <dsp:cNvSpPr/>
      </dsp:nvSpPr>
      <dsp:spPr>
        <a:xfrm>
          <a:off x="530099" y="896262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4551B1-EA29-494C-B090-01F4FE95D045}">
      <dsp:nvSpPr>
        <dsp:cNvPr id="0" name=""/>
        <dsp:cNvSpPr/>
      </dsp:nvSpPr>
      <dsp:spPr>
        <a:xfrm>
          <a:off x="829912" y="1196074"/>
          <a:ext cx="807187" cy="80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33BB11-6FA8-48B7-A67E-F52D785CD8E2}">
      <dsp:nvSpPr>
        <dsp:cNvPr id="0" name=""/>
        <dsp:cNvSpPr/>
      </dsp:nvSpPr>
      <dsp:spPr>
        <a:xfrm>
          <a:off x="80381" y="2741262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💰 Cost: Pay-as-you-go, no license burden</a:t>
          </a:r>
        </a:p>
      </dsp:txBody>
      <dsp:txXfrm>
        <a:off x="80381" y="2741262"/>
        <a:ext cx="2306250" cy="720000"/>
      </dsp:txXfrm>
    </dsp:sp>
    <dsp:sp modelId="{DFC277E2-8A2B-4A9F-8EFC-7F734ADBEF61}">
      <dsp:nvSpPr>
        <dsp:cNvPr id="0" name=""/>
        <dsp:cNvSpPr/>
      </dsp:nvSpPr>
      <dsp:spPr>
        <a:xfrm>
          <a:off x="3239943" y="896262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F2992-2A1B-47B0-A585-0BA597C352BC}">
      <dsp:nvSpPr>
        <dsp:cNvPr id="0" name=""/>
        <dsp:cNvSpPr/>
      </dsp:nvSpPr>
      <dsp:spPr>
        <a:xfrm>
          <a:off x="3539756" y="1196074"/>
          <a:ext cx="807187" cy="80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5198E-0BDD-4858-8A0C-135BC48DFC65}">
      <dsp:nvSpPr>
        <dsp:cNvPr id="0" name=""/>
        <dsp:cNvSpPr/>
      </dsp:nvSpPr>
      <dsp:spPr>
        <a:xfrm>
          <a:off x="2790224" y="2741262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⚙️ Ops: Less infra mgmt, built-in DR, faster CI/CD</a:t>
          </a:r>
        </a:p>
      </dsp:txBody>
      <dsp:txXfrm>
        <a:off x="2790224" y="2741262"/>
        <a:ext cx="2306250" cy="720000"/>
      </dsp:txXfrm>
    </dsp:sp>
    <dsp:sp modelId="{DEF8E5EB-D951-4EA2-A9BF-00FB39A37F08}">
      <dsp:nvSpPr>
        <dsp:cNvPr id="0" name=""/>
        <dsp:cNvSpPr/>
      </dsp:nvSpPr>
      <dsp:spPr>
        <a:xfrm>
          <a:off x="5949787" y="896262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C1F071-429C-470C-9E06-38B2C3F72581}">
      <dsp:nvSpPr>
        <dsp:cNvPr id="0" name=""/>
        <dsp:cNvSpPr/>
      </dsp:nvSpPr>
      <dsp:spPr>
        <a:xfrm>
          <a:off x="6249600" y="1196074"/>
          <a:ext cx="807187" cy="807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2973C1-B28D-4381-B088-2705AF557028}">
      <dsp:nvSpPr>
        <dsp:cNvPr id="0" name=""/>
        <dsp:cNvSpPr/>
      </dsp:nvSpPr>
      <dsp:spPr>
        <a:xfrm>
          <a:off x="5500068" y="2741262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🚀 Business: Agility, faster time-to-market, AI &amp; analytics ready</a:t>
          </a:r>
        </a:p>
      </dsp:txBody>
      <dsp:txXfrm>
        <a:off x="5500068" y="2741262"/>
        <a:ext cx="23062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99B46-25C0-4BA8-B5E4-D34BC2D3648B}">
      <dsp:nvSpPr>
        <dsp:cNvPr id="0" name=""/>
        <dsp:cNvSpPr/>
      </dsp:nvSpPr>
      <dsp:spPr>
        <a:xfrm>
          <a:off x="2001447" y="0"/>
          <a:ext cx="3876948" cy="387694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79C20C-8661-49AA-A0C3-066E3B5B3A0A}">
      <dsp:nvSpPr>
        <dsp:cNvPr id="0" name=""/>
        <dsp:cNvSpPr/>
      </dsp:nvSpPr>
      <dsp:spPr>
        <a:xfrm>
          <a:off x="2369757" y="368310"/>
          <a:ext cx="1512009" cy="15120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Migration complexity → Phased rollout, tools</a:t>
          </a:r>
        </a:p>
      </dsp:txBody>
      <dsp:txXfrm>
        <a:off x="2443567" y="442120"/>
        <a:ext cx="1364389" cy="1364389"/>
      </dsp:txXfrm>
    </dsp:sp>
    <dsp:sp modelId="{432B1B3B-4EDC-4ABB-A7E6-1D4F570CD909}">
      <dsp:nvSpPr>
        <dsp:cNvPr id="0" name=""/>
        <dsp:cNvSpPr/>
      </dsp:nvSpPr>
      <dsp:spPr>
        <a:xfrm>
          <a:off x="3998075" y="368310"/>
          <a:ext cx="1512009" cy="15120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Skills gap → Training, partners</a:t>
          </a:r>
        </a:p>
      </dsp:txBody>
      <dsp:txXfrm>
        <a:off x="4071885" y="442120"/>
        <a:ext cx="1364389" cy="1364389"/>
      </dsp:txXfrm>
    </dsp:sp>
    <dsp:sp modelId="{4D2BCF2B-7520-4115-843F-7A4CFF962DC4}">
      <dsp:nvSpPr>
        <dsp:cNvPr id="0" name=""/>
        <dsp:cNvSpPr/>
      </dsp:nvSpPr>
      <dsp:spPr>
        <a:xfrm>
          <a:off x="2369757" y="1996628"/>
          <a:ext cx="1512009" cy="151200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Cost sprawl → FinOps, governance</a:t>
          </a:r>
        </a:p>
      </dsp:txBody>
      <dsp:txXfrm>
        <a:off x="2443567" y="2070438"/>
        <a:ext cx="1364389" cy="1364389"/>
      </dsp:txXfrm>
    </dsp:sp>
    <dsp:sp modelId="{F7423963-4C68-4304-A0C2-234C1E658745}">
      <dsp:nvSpPr>
        <dsp:cNvPr id="0" name=""/>
        <dsp:cNvSpPr/>
      </dsp:nvSpPr>
      <dsp:spPr>
        <a:xfrm>
          <a:off x="3998075" y="1996628"/>
          <a:ext cx="1512009" cy="15120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Business disruption → Parallel run, phased cutover</a:t>
          </a:r>
        </a:p>
      </dsp:txBody>
      <dsp:txXfrm>
        <a:off x="4071885" y="2070438"/>
        <a:ext cx="1364389" cy="13643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4774EF-AFC5-4486-AE6B-AA74907392C8}">
      <dsp:nvSpPr>
        <dsp:cNvPr id="0" name=""/>
        <dsp:cNvSpPr/>
      </dsp:nvSpPr>
      <dsp:spPr>
        <a:xfrm>
          <a:off x="0" y="4307"/>
          <a:ext cx="4773168" cy="9175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3ACA76-81DB-486A-B5A2-85DF6FF4110F}">
      <dsp:nvSpPr>
        <dsp:cNvPr id="0" name=""/>
        <dsp:cNvSpPr/>
      </dsp:nvSpPr>
      <dsp:spPr>
        <a:xfrm>
          <a:off x="277554" y="210753"/>
          <a:ext cx="504644" cy="5046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B61EF-5A9F-4059-9491-7F42BA4A8E2E}">
      <dsp:nvSpPr>
        <dsp:cNvPr id="0" name=""/>
        <dsp:cNvSpPr/>
      </dsp:nvSpPr>
      <dsp:spPr>
        <a:xfrm>
          <a:off x="1059754" y="4307"/>
          <a:ext cx="3713413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Assessment (apps &amp; dependencies)</a:t>
          </a:r>
        </a:p>
      </dsp:txBody>
      <dsp:txXfrm>
        <a:off x="1059754" y="4307"/>
        <a:ext cx="3713413" cy="917536"/>
      </dsp:txXfrm>
    </dsp:sp>
    <dsp:sp modelId="{C51E91B9-45A6-400D-A422-971F993881B4}">
      <dsp:nvSpPr>
        <dsp:cNvPr id="0" name=""/>
        <dsp:cNvSpPr/>
      </dsp:nvSpPr>
      <dsp:spPr>
        <a:xfrm>
          <a:off x="0" y="1151227"/>
          <a:ext cx="4773168" cy="9175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41DBC5-BA44-49BD-B7AA-17414EB3A10E}">
      <dsp:nvSpPr>
        <dsp:cNvPr id="0" name=""/>
        <dsp:cNvSpPr/>
      </dsp:nvSpPr>
      <dsp:spPr>
        <a:xfrm>
          <a:off x="277554" y="1357673"/>
          <a:ext cx="504644" cy="5046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0FA5A0-B335-44AA-BA37-B32D52FC2342}">
      <dsp:nvSpPr>
        <dsp:cNvPr id="0" name=""/>
        <dsp:cNvSpPr/>
      </dsp:nvSpPr>
      <dsp:spPr>
        <a:xfrm>
          <a:off x="1059754" y="1151227"/>
          <a:ext cx="3713413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Pilot migration (low-risk apps)</a:t>
          </a:r>
        </a:p>
      </dsp:txBody>
      <dsp:txXfrm>
        <a:off x="1059754" y="1151227"/>
        <a:ext cx="3713413" cy="917536"/>
      </dsp:txXfrm>
    </dsp:sp>
    <dsp:sp modelId="{AC19918C-A1BF-4D6A-B350-5E4A3D9C0AEB}">
      <dsp:nvSpPr>
        <dsp:cNvPr id="0" name=""/>
        <dsp:cNvSpPr/>
      </dsp:nvSpPr>
      <dsp:spPr>
        <a:xfrm>
          <a:off x="0" y="2298147"/>
          <a:ext cx="4773168" cy="9175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A1C0EC-7C5D-499A-BA79-B85ABB2C3594}">
      <dsp:nvSpPr>
        <dsp:cNvPr id="0" name=""/>
        <dsp:cNvSpPr/>
      </dsp:nvSpPr>
      <dsp:spPr>
        <a:xfrm>
          <a:off x="277554" y="2504593"/>
          <a:ext cx="504644" cy="5046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E9EFCD-E1AD-4434-9203-21D79F907CBA}">
      <dsp:nvSpPr>
        <dsp:cNvPr id="0" name=""/>
        <dsp:cNvSpPr/>
      </dsp:nvSpPr>
      <dsp:spPr>
        <a:xfrm>
          <a:off x="1059754" y="2298147"/>
          <a:ext cx="3713413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Phased rollout (core integrations)</a:t>
          </a:r>
        </a:p>
      </dsp:txBody>
      <dsp:txXfrm>
        <a:off x="1059754" y="2298147"/>
        <a:ext cx="3713413" cy="917536"/>
      </dsp:txXfrm>
    </dsp:sp>
    <dsp:sp modelId="{93510E66-C3D4-4DF4-AB79-62EC5F12E168}">
      <dsp:nvSpPr>
        <dsp:cNvPr id="0" name=""/>
        <dsp:cNvSpPr/>
      </dsp:nvSpPr>
      <dsp:spPr>
        <a:xfrm>
          <a:off x="0" y="3445068"/>
          <a:ext cx="4773168" cy="9175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2602F-3162-4718-A054-EE678B04BCCE}">
      <dsp:nvSpPr>
        <dsp:cNvPr id="0" name=""/>
        <dsp:cNvSpPr/>
      </dsp:nvSpPr>
      <dsp:spPr>
        <a:xfrm>
          <a:off x="277554" y="3651513"/>
          <a:ext cx="504644" cy="50464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E81BA7-5A41-4BFF-B389-EB3E771E4EE6}">
      <dsp:nvSpPr>
        <dsp:cNvPr id="0" name=""/>
        <dsp:cNvSpPr/>
      </dsp:nvSpPr>
      <dsp:spPr>
        <a:xfrm>
          <a:off x="1059754" y="3445068"/>
          <a:ext cx="3713413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Decommission BizTalk</a:t>
          </a:r>
        </a:p>
      </dsp:txBody>
      <dsp:txXfrm>
        <a:off x="1059754" y="3445068"/>
        <a:ext cx="3713413" cy="917536"/>
      </dsp:txXfrm>
    </dsp:sp>
    <dsp:sp modelId="{6E1ACF25-D1B9-40A3-9753-B2CC34D808E1}">
      <dsp:nvSpPr>
        <dsp:cNvPr id="0" name=""/>
        <dsp:cNvSpPr/>
      </dsp:nvSpPr>
      <dsp:spPr>
        <a:xfrm>
          <a:off x="0" y="4591988"/>
          <a:ext cx="4773168" cy="9175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4CAB98-A047-43C9-9C39-A4052739025F}">
      <dsp:nvSpPr>
        <dsp:cNvPr id="0" name=""/>
        <dsp:cNvSpPr/>
      </dsp:nvSpPr>
      <dsp:spPr>
        <a:xfrm>
          <a:off x="277554" y="4798433"/>
          <a:ext cx="504644" cy="50464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78AE7-AAB2-41BD-9DE8-5E998C8407B7}">
      <dsp:nvSpPr>
        <dsp:cNvPr id="0" name=""/>
        <dsp:cNvSpPr/>
      </dsp:nvSpPr>
      <dsp:spPr>
        <a:xfrm>
          <a:off x="1059754" y="4591988"/>
          <a:ext cx="3713413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Optimize &amp; Innovate</a:t>
          </a:r>
        </a:p>
      </dsp:txBody>
      <dsp:txXfrm>
        <a:off x="1059754" y="4591988"/>
        <a:ext cx="3713413" cy="9175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B1027-F76E-4D9D-9A96-01BE72BDAF91}">
      <dsp:nvSpPr>
        <dsp:cNvPr id="0" name=""/>
        <dsp:cNvSpPr/>
      </dsp:nvSpPr>
      <dsp:spPr>
        <a:xfrm>
          <a:off x="664092" y="579"/>
          <a:ext cx="3123102" cy="18738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Infra/licensing savings: 30–50%</a:t>
          </a:r>
        </a:p>
      </dsp:txBody>
      <dsp:txXfrm>
        <a:off x="664092" y="579"/>
        <a:ext cx="3123102" cy="1873861"/>
      </dsp:txXfrm>
    </dsp:sp>
    <dsp:sp modelId="{B7FC8DF3-641A-470F-AC6D-8D1C73D9C6E8}">
      <dsp:nvSpPr>
        <dsp:cNvPr id="0" name=""/>
        <dsp:cNvSpPr/>
      </dsp:nvSpPr>
      <dsp:spPr>
        <a:xfrm>
          <a:off x="4099505" y="579"/>
          <a:ext cx="3123102" cy="1873861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Avoid BizTalk upgrade cycles</a:t>
          </a:r>
        </a:p>
      </dsp:txBody>
      <dsp:txXfrm>
        <a:off x="4099505" y="579"/>
        <a:ext cx="3123102" cy="1873861"/>
      </dsp:txXfrm>
    </dsp:sp>
    <dsp:sp modelId="{DCFE4EBC-C2B2-4E1E-8F78-9E5618BC5A7D}">
      <dsp:nvSpPr>
        <dsp:cNvPr id="0" name=""/>
        <dsp:cNvSpPr/>
      </dsp:nvSpPr>
      <dsp:spPr>
        <a:xfrm>
          <a:off x="664092" y="2186751"/>
          <a:ext cx="3123102" cy="1873861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Faster integration delivery = business value</a:t>
          </a:r>
        </a:p>
      </dsp:txBody>
      <dsp:txXfrm>
        <a:off x="664092" y="2186751"/>
        <a:ext cx="3123102" cy="1873861"/>
      </dsp:txXfrm>
    </dsp:sp>
    <dsp:sp modelId="{1F52DE9C-069B-44FE-802A-A50A12508845}">
      <dsp:nvSpPr>
        <dsp:cNvPr id="0" name=""/>
        <dsp:cNvSpPr/>
      </dsp:nvSpPr>
      <dsp:spPr>
        <a:xfrm>
          <a:off x="4099505" y="2186751"/>
          <a:ext cx="3123102" cy="1873861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Lower OpEx vs CapEx</a:t>
          </a:r>
        </a:p>
      </dsp:txBody>
      <dsp:txXfrm>
        <a:off x="4099505" y="2186751"/>
        <a:ext cx="3123102" cy="187386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3BD9C-98FE-467C-8BD3-FD42A973FD93}">
      <dsp:nvSpPr>
        <dsp:cNvPr id="0" name=""/>
        <dsp:cNvSpPr/>
      </dsp:nvSpPr>
      <dsp:spPr>
        <a:xfrm>
          <a:off x="48780" y="1670640"/>
          <a:ext cx="652628" cy="6526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3B751B-BB8B-40B2-9207-3C9284652E18}">
      <dsp:nvSpPr>
        <dsp:cNvPr id="0" name=""/>
        <dsp:cNvSpPr/>
      </dsp:nvSpPr>
      <dsp:spPr>
        <a:xfrm>
          <a:off x="185832" y="1807692"/>
          <a:ext cx="378524" cy="3785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6D053-D67A-4A90-BCC5-29F1EEFB54AC}">
      <dsp:nvSpPr>
        <dsp:cNvPr id="0" name=""/>
        <dsp:cNvSpPr/>
      </dsp:nvSpPr>
      <dsp:spPr>
        <a:xfrm>
          <a:off x="841258" y="1670640"/>
          <a:ext cx="1538338" cy="652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✔ Approve phased migration to Azure Integration Services</a:t>
          </a:r>
        </a:p>
      </dsp:txBody>
      <dsp:txXfrm>
        <a:off x="841258" y="1670640"/>
        <a:ext cx="1538338" cy="652628"/>
      </dsp:txXfrm>
    </dsp:sp>
    <dsp:sp modelId="{46FCFD93-C837-4D8B-9B4E-1A928C67A37E}">
      <dsp:nvSpPr>
        <dsp:cNvPr id="0" name=""/>
        <dsp:cNvSpPr/>
      </dsp:nvSpPr>
      <dsp:spPr>
        <a:xfrm>
          <a:off x="2647640" y="1670640"/>
          <a:ext cx="652628" cy="652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ABB39E-768B-435F-9C13-22BF50BB4C4A}">
      <dsp:nvSpPr>
        <dsp:cNvPr id="0" name=""/>
        <dsp:cNvSpPr/>
      </dsp:nvSpPr>
      <dsp:spPr>
        <a:xfrm>
          <a:off x="2784692" y="1807692"/>
          <a:ext cx="378524" cy="3785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42524-74A0-4A26-B689-E2BF24459EC8}">
      <dsp:nvSpPr>
        <dsp:cNvPr id="0" name=""/>
        <dsp:cNvSpPr/>
      </dsp:nvSpPr>
      <dsp:spPr>
        <a:xfrm>
          <a:off x="3440117" y="1670640"/>
          <a:ext cx="1538338" cy="652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✔ Start with assessment &amp; pilot in next 3 months</a:t>
          </a:r>
        </a:p>
      </dsp:txBody>
      <dsp:txXfrm>
        <a:off x="3440117" y="1670640"/>
        <a:ext cx="1538338" cy="652628"/>
      </dsp:txXfrm>
    </dsp:sp>
    <dsp:sp modelId="{5CF4A33E-B34E-4B7F-941B-29B59BA763E8}">
      <dsp:nvSpPr>
        <dsp:cNvPr id="0" name=""/>
        <dsp:cNvSpPr/>
      </dsp:nvSpPr>
      <dsp:spPr>
        <a:xfrm>
          <a:off x="5246499" y="1670640"/>
          <a:ext cx="652628" cy="6526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23C455-C949-46DE-B416-05522DCFBA85}">
      <dsp:nvSpPr>
        <dsp:cNvPr id="0" name=""/>
        <dsp:cNvSpPr/>
      </dsp:nvSpPr>
      <dsp:spPr>
        <a:xfrm>
          <a:off x="5383551" y="1807692"/>
          <a:ext cx="378524" cy="3785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E7AC6A-21A0-41EE-9F1F-78D2927E07E5}">
      <dsp:nvSpPr>
        <dsp:cNvPr id="0" name=""/>
        <dsp:cNvSpPr/>
      </dsp:nvSpPr>
      <dsp:spPr>
        <a:xfrm>
          <a:off x="6038976" y="1670640"/>
          <a:ext cx="1538338" cy="652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✔ Target full migration within 12–24 months</a:t>
          </a:r>
        </a:p>
      </dsp:txBody>
      <dsp:txXfrm>
        <a:off x="6038976" y="1670640"/>
        <a:ext cx="1538338" cy="652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dirty="0"/>
              <a:t>BizTalk to Azure Integration Services</a:t>
            </a:r>
            <a:r>
              <a:rPr lang="en-GB" dirty="0"/>
              <a:t> Migration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Business Case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r>
              <a:t>Executive Summary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DDCF3D-47EE-923B-1F97-66D2383830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902125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r>
              <a:rPr lang="en-GB"/>
              <a:t>Drivers for Change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A144A6FB-9BBC-0B1E-A517-6D64BE2DF0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717660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r>
              <a:t>Options Considered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2806FA2D-012E-B92A-4A65-316B1D5CE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061213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r>
              <a:t>Benefits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A0C73F-576B-8443-B681-D7655B75E2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329707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685800"/>
            <a:ext cx="7879842" cy="1157005"/>
          </a:xfrm>
        </p:spPr>
        <p:txBody>
          <a:bodyPr anchor="b">
            <a:normAutofit/>
          </a:bodyPr>
          <a:lstStyle/>
          <a:p>
            <a:r>
              <a:rPr lang="en-GB" sz="4200"/>
              <a:t>Risks &amp; Mitigation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1817" y="122104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1958056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2BE6E8EC-AF3F-CDB1-BDD2-AC429DD724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519885"/>
              </p:ext>
            </p:extLst>
          </p:nvPr>
        </p:nvGraphicFramePr>
        <p:xfrm>
          <a:off x="628650" y="2295252"/>
          <a:ext cx="7879842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n-GB" sz="3500"/>
              <a:t>Roadmap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5F16A76-8E3B-15CF-A14B-3C9F62E132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77222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ACC6BB2-28F8-4405-829D-0562733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0">
            <a:extLst>
              <a:ext uri="{FF2B5EF4-FFF2-40B4-BE49-F238E27FC236}">
                <a16:creationId xmlns:a16="http://schemas.microsoft.com/office/drawing/2014/main" id="{5C2E53F0-AD54-4A55-99A0-EC896CE3C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15F19F8-85EE-477A-ACBA-4B6D0697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3397"/>
            <a:ext cx="7886700" cy="1273233"/>
          </a:xfrm>
        </p:spPr>
        <p:txBody>
          <a:bodyPr>
            <a:normAutofit/>
          </a:bodyPr>
          <a:lstStyle/>
          <a:p>
            <a:r>
              <a:rPr lang="en-GB" sz="3500"/>
              <a:t>ROI Justification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970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912DFD95-383D-3B2D-DE6D-3BF83017E7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359480"/>
              </p:ext>
            </p:extLst>
          </p:nvPr>
        </p:nvGraphicFramePr>
        <p:xfrm>
          <a:off x="628650" y="2184158"/>
          <a:ext cx="7886700" cy="4061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7126"/>
            <a:ext cx="8375586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en-GB" sz="3500"/>
              <a:t>Recommendation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D8F0A87-876E-A27A-9F9B-284B1291C9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113908"/>
              </p:ext>
            </p:extLst>
          </p:nvPr>
        </p:nvGraphicFramePr>
        <p:xfrm>
          <a:off x="836676" y="2269730"/>
          <a:ext cx="7626096" cy="3993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BizTalk to Azure Integration Services Migration</vt:lpstr>
      <vt:lpstr>Executive Summary</vt:lpstr>
      <vt:lpstr>Drivers for Change</vt:lpstr>
      <vt:lpstr>Options Considered</vt:lpstr>
      <vt:lpstr>Benefits</vt:lpstr>
      <vt:lpstr>Risks &amp; Mitigation</vt:lpstr>
      <vt:lpstr>Roadmap</vt:lpstr>
      <vt:lpstr>ROI Justification</vt:lpstr>
      <vt:lpstr>Recommendation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michael stephenson</cp:lastModifiedBy>
  <cp:revision>2</cp:revision>
  <dcterms:created xsi:type="dcterms:W3CDTF">2013-01-27T09:14:16Z</dcterms:created>
  <dcterms:modified xsi:type="dcterms:W3CDTF">2025-09-16T22:53:20Z</dcterms:modified>
  <cp:category/>
</cp:coreProperties>
</file>