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2" d="100"/>
          <a:sy n="112" d="100"/>
        </p:scale>
        <p:origin x="702" y="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svg"/><Relationship Id="rId1" Type="http://schemas.openxmlformats.org/officeDocument/2006/relationships/image" Target="../media/image21.png"/><Relationship Id="rId6" Type="http://schemas.openxmlformats.org/officeDocument/2006/relationships/image" Target="../media/image26.svg"/><Relationship Id="rId5" Type="http://schemas.openxmlformats.org/officeDocument/2006/relationships/image" Target="../media/image25.png"/><Relationship Id="rId4" Type="http://schemas.openxmlformats.org/officeDocument/2006/relationships/image" Target="../media/image24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svg"/><Relationship Id="rId1" Type="http://schemas.openxmlformats.org/officeDocument/2006/relationships/image" Target="../media/image21.png"/><Relationship Id="rId6" Type="http://schemas.openxmlformats.org/officeDocument/2006/relationships/image" Target="../media/image26.svg"/><Relationship Id="rId5" Type="http://schemas.openxmlformats.org/officeDocument/2006/relationships/image" Target="../media/image25.png"/><Relationship Id="rId4" Type="http://schemas.openxmlformats.org/officeDocument/2006/relationships/image" Target="../media/image2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28FC3CD-E58B-4F9B-A45A-9F424BE46E86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CD8DC09F-4A98-4F7F-8EFC-53DFF5FCBA66}">
      <dgm:prSet/>
      <dgm:spPr/>
      <dgm:t>
        <a:bodyPr/>
        <a:lstStyle/>
        <a:p>
          <a:r>
            <a:rPr lang="en-US"/>
            <a:t>BizTalk: Reliable but legacy, high infra &amp; license costs, limited innovation</a:t>
          </a:r>
        </a:p>
      </dgm:t>
    </dgm:pt>
    <dgm:pt modelId="{888AC6C1-7CBC-4D86-A6A1-5E75253CC875}" type="parTrans" cxnId="{761F4364-9B27-4F95-B5D8-A780FBE2E322}">
      <dgm:prSet/>
      <dgm:spPr/>
      <dgm:t>
        <a:bodyPr/>
        <a:lstStyle/>
        <a:p>
          <a:endParaRPr lang="en-US"/>
        </a:p>
      </dgm:t>
    </dgm:pt>
    <dgm:pt modelId="{F1820046-DE51-460D-93AF-58CE877F9089}" type="sibTrans" cxnId="{761F4364-9B27-4F95-B5D8-A780FBE2E322}">
      <dgm:prSet/>
      <dgm:spPr/>
      <dgm:t>
        <a:bodyPr/>
        <a:lstStyle/>
        <a:p>
          <a:endParaRPr lang="en-US"/>
        </a:p>
      </dgm:t>
    </dgm:pt>
    <dgm:pt modelId="{53AE3645-3522-45C7-B083-04A63A8A6E71}">
      <dgm:prSet/>
      <dgm:spPr/>
      <dgm:t>
        <a:bodyPr/>
        <a:lstStyle/>
        <a:p>
          <a:r>
            <a:rPr lang="en-US"/>
            <a:t>Azure: Cloud-native, scalable, secure, lower TCO, future-proof</a:t>
          </a:r>
        </a:p>
      </dgm:t>
    </dgm:pt>
    <dgm:pt modelId="{A9AFA3FE-6DB1-40F4-BA81-17C7063B9C2A}" type="parTrans" cxnId="{A1E21253-BDF2-443D-883D-649F5D6CBC82}">
      <dgm:prSet/>
      <dgm:spPr/>
      <dgm:t>
        <a:bodyPr/>
        <a:lstStyle/>
        <a:p>
          <a:endParaRPr lang="en-US"/>
        </a:p>
      </dgm:t>
    </dgm:pt>
    <dgm:pt modelId="{ED10F685-94F4-4FA8-A18B-6E11AB9C13A0}" type="sibTrans" cxnId="{A1E21253-BDF2-443D-883D-649F5D6CBC82}">
      <dgm:prSet/>
      <dgm:spPr/>
      <dgm:t>
        <a:bodyPr/>
        <a:lstStyle/>
        <a:p>
          <a:endParaRPr lang="en-US"/>
        </a:p>
      </dgm:t>
    </dgm:pt>
    <dgm:pt modelId="{10EE44E2-0565-472C-9902-6897FE8C6DBA}" type="pres">
      <dgm:prSet presAssocID="{C28FC3CD-E58B-4F9B-A45A-9F424BE46E86}" presName="root" presStyleCnt="0">
        <dgm:presLayoutVars>
          <dgm:dir/>
          <dgm:resizeHandles val="exact"/>
        </dgm:presLayoutVars>
      </dgm:prSet>
      <dgm:spPr/>
    </dgm:pt>
    <dgm:pt modelId="{22964DEA-1B39-409F-A058-F3D53A261993}" type="pres">
      <dgm:prSet presAssocID="{CD8DC09F-4A98-4F7F-8EFC-53DFF5FCBA66}" presName="compNode" presStyleCnt="0"/>
      <dgm:spPr/>
    </dgm:pt>
    <dgm:pt modelId="{24EB7587-A5FD-4706-8E73-0F40E339A69A}" type="pres">
      <dgm:prSet presAssocID="{CD8DC09F-4A98-4F7F-8EFC-53DFF5FCBA66}" presName="bgRect" presStyleLbl="bgShp" presStyleIdx="0" presStyleCnt="2"/>
      <dgm:spPr/>
    </dgm:pt>
    <dgm:pt modelId="{79A15663-70F9-4B90-B06B-7C07903381CF}" type="pres">
      <dgm:prSet presAssocID="{CD8DC09F-4A98-4F7F-8EFC-53DFF5FCBA66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ocessor"/>
        </a:ext>
      </dgm:extLst>
    </dgm:pt>
    <dgm:pt modelId="{F750E78A-2630-4EBD-BBA0-CCB5228D4B75}" type="pres">
      <dgm:prSet presAssocID="{CD8DC09F-4A98-4F7F-8EFC-53DFF5FCBA66}" presName="spaceRect" presStyleCnt="0"/>
      <dgm:spPr/>
    </dgm:pt>
    <dgm:pt modelId="{25623BC8-423D-48AB-A9AE-E1890CD4111B}" type="pres">
      <dgm:prSet presAssocID="{CD8DC09F-4A98-4F7F-8EFC-53DFF5FCBA66}" presName="parTx" presStyleLbl="revTx" presStyleIdx="0" presStyleCnt="2">
        <dgm:presLayoutVars>
          <dgm:chMax val="0"/>
          <dgm:chPref val="0"/>
        </dgm:presLayoutVars>
      </dgm:prSet>
      <dgm:spPr/>
    </dgm:pt>
    <dgm:pt modelId="{0B83BE28-AA24-4B03-A30F-35146B9FF1AE}" type="pres">
      <dgm:prSet presAssocID="{F1820046-DE51-460D-93AF-58CE877F9089}" presName="sibTrans" presStyleCnt="0"/>
      <dgm:spPr/>
    </dgm:pt>
    <dgm:pt modelId="{F3FD791D-4F2D-4163-B140-B58411211EBC}" type="pres">
      <dgm:prSet presAssocID="{53AE3645-3522-45C7-B083-04A63A8A6E71}" presName="compNode" presStyleCnt="0"/>
      <dgm:spPr/>
    </dgm:pt>
    <dgm:pt modelId="{73624CDF-4D9A-4A02-A9FC-C509433A8200}" type="pres">
      <dgm:prSet presAssocID="{53AE3645-3522-45C7-B083-04A63A8A6E71}" presName="bgRect" presStyleLbl="bgShp" presStyleIdx="1" presStyleCnt="2"/>
      <dgm:spPr/>
    </dgm:pt>
    <dgm:pt modelId="{6B49ECD4-E867-4235-89DC-40F5920FCCCD}" type="pres">
      <dgm:prSet presAssocID="{53AE3645-3522-45C7-B083-04A63A8A6E71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yncing Cloud"/>
        </a:ext>
      </dgm:extLst>
    </dgm:pt>
    <dgm:pt modelId="{260E4CB6-0657-4BD7-B2AD-4C37CFF1E3F0}" type="pres">
      <dgm:prSet presAssocID="{53AE3645-3522-45C7-B083-04A63A8A6E71}" presName="spaceRect" presStyleCnt="0"/>
      <dgm:spPr/>
    </dgm:pt>
    <dgm:pt modelId="{DA842E14-5F06-4B10-B49A-B929DB662612}" type="pres">
      <dgm:prSet presAssocID="{53AE3645-3522-45C7-B083-04A63A8A6E71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761F4364-9B27-4F95-B5D8-A780FBE2E322}" srcId="{C28FC3CD-E58B-4F9B-A45A-9F424BE46E86}" destId="{CD8DC09F-4A98-4F7F-8EFC-53DFF5FCBA66}" srcOrd="0" destOrd="0" parTransId="{888AC6C1-7CBC-4D86-A6A1-5E75253CC875}" sibTransId="{F1820046-DE51-460D-93AF-58CE877F9089}"/>
    <dgm:cxn modelId="{A1E21253-BDF2-443D-883D-649F5D6CBC82}" srcId="{C28FC3CD-E58B-4F9B-A45A-9F424BE46E86}" destId="{53AE3645-3522-45C7-B083-04A63A8A6E71}" srcOrd="1" destOrd="0" parTransId="{A9AFA3FE-6DB1-40F4-BA81-17C7063B9C2A}" sibTransId="{ED10F685-94F4-4FA8-A18B-6E11AB9C13A0}"/>
    <dgm:cxn modelId="{B928AA8D-4257-44EE-8985-FCDABF57134A}" type="presOf" srcId="{CD8DC09F-4A98-4F7F-8EFC-53DFF5FCBA66}" destId="{25623BC8-423D-48AB-A9AE-E1890CD4111B}" srcOrd="0" destOrd="0" presId="urn:microsoft.com/office/officeart/2018/2/layout/IconVerticalSolidList"/>
    <dgm:cxn modelId="{D049FEB8-AAED-4617-A329-5958B4AEEFED}" type="presOf" srcId="{53AE3645-3522-45C7-B083-04A63A8A6E71}" destId="{DA842E14-5F06-4B10-B49A-B929DB662612}" srcOrd="0" destOrd="0" presId="urn:microsoft.com/office/officeart/2018/2/layout/IconVerticalSolidList"/>
    <dgm:cxn modelId="{D69905CA-78DD-4120-B79C-86D5795BEBEA}" type="presOf" srcId="{C28FC3CD-E58B-4F9B-A45A-9F424BE46E86}" destId="{10EE44E2-0565-472C-9902-6897FE8C6DBA}" srcOrd="0" destOrd="0" presId="urn:microsoft.com/office/officeart/2018/2/layout/IconVerticalSolidList"/>
    <dgm:cxn modelId="{1931F79B-A214-4AE7-9811-E8D44EAEB4AE}" type="presParOf" srcId="{10EE44E2-0565-472C-9902-6897FE8C6DBA}" destId="{22964DEA-1B39-409F-A058-F3D53A261993}" srcOrd="0" destOrd="0" presId="urn:microsoft.com/office/officeart/2018/2/layout/IconVerticalSolidList"/>
    <dgm:cxn modelId="{76F5E027-6ABE-43A4-AE94-CD0FD6D2FFBD}" type="presParOf" srcId="{22964DEA-1B39-409F-A058-F3D53A261993}" destId="{24EB7587-A5FD-4706-8E73-0F40E339A69A}" srcOrd="0" destOrd="0" presId="urn:microsoft.com/office/officeart/2018/2/layout/IconVerticalSolidList"/>
    <dgm:cxn modelId="{BA7FAEA0-BC3F-4B0C-A3EC-6DCDD817D877}" type="presParOf" srcId="{22964DEA-1B39-409F-A058-F3D53A261993}" destId="{79A15663-70F9-4B90-B06B-7C07903381CF}" srcOrd="1" destOrd="0" presId="urn:microsoft.com/office/officeart/2018/2/layout/IconVerticalSolidList"/>
    <dgm:cxn modelId="{6C596DC9-E7EE-4B96-859D-4F56657314AA}" type="presParOf" srcId="{22964DEA-1B39-409F-A058-F3D53A261993}" destId="{F750E78A-2630-4EBD-BBA0-CCB5228D4B75}" srcOrd="2" destOrd="0" presId="urn:microsoft.com/office/officeart/2018/2/layout/IconVerticalSolidList"/>
    <dgm:cxn modelId="{15C8CE38-FE45-4459-9C18-00DFB0F3FCA8}" type="presParOf" srcId="{22964DEA-1B39-409F-A058-F3D53A261993}" destId="{25623BC8-423D-48AB-A9AE-E1890CD4111B}" srcOrd="3" destOrd="0" presId="urn:microsoft.com/office/officeart/2018/2/layout/IconVerticalSolidList"/>
    <dgm:cxn modelId="{B824A6F2-3E95-4A5B-B3C2-3781374A2290}" type="presParOf" srcId="{10EE44E2-0565-472C-9902-6897FE8C6DBA}" destId="{0B83BE28-AA24-4B03-A30F-35146B9FF1AE}" srcOrd="1" destOrd="0" presId="urn:microsoft.com/office/officeart/2018/2/layout/IconVerticalSolidList"/>
    <dgm:cxn modelId="{7718FD1D-D00E-4B67-8E02-1A644E450328}" type="presParOf" srcId="{10EE44E2-0565-472C-9902-6897FE8C6DBA}" destId="{F3FD791D-4F2D-4163-B140-B58411211EBC}" srcOrd="2" destOrd="0" presId="urn:microsoft.com/office/officeart/2018/2/layout/IconVerticalSolidList"/>
    <dgm:cxn modelId="{DBF3F7C7-1C59-4B30-A93B-29938F4F5056}" type="presParOf" srcId="{F3FD791D-4F2D-4163-B140-B58411211EBC}" destId="{73624CDF-4D9A-4A02-A9FC-C509433A8200}" srcOrd="0" destOrd="0" presId="urn:microsoft.com/office/officeart/2018/2/layout/IconVerticalSolidList"/>
    <dgm:cxn modelId="{86E93D50-949A-4F07-901D-40C927342526}" type="presParOf" srcId="{F3FD791D-4F2D-4163-B140-B58411211EBC}" destId="{6B49ECD4-E867-4235-89DC-40F5920FCCCD}" srcOrd="1" destOrd="0" presId="urn:microsoft.com/office/officeart/2018/2/layout/IconVerticalSolidList"/>
    <dgm:cxn modelId="{7D58DEE1-CBEC-4DE8-9DED-2EF2AA68F967}" type="presParOf" srcId="{F3FD791D-4F2D-4163-B140-B58411211EBC}" destId="{260E4CB6-0657-4BD7-B2AD-4C37CFF1E3F0}" srcOrd="2" destOrd="0" presId="urn:microsoft.com/office/officeart/2018/2/layout/IconVerticalSolidList"/>
    <dgm:cxn modelId="{3717D903-4E1E-496B-AA3F-D0C59ADA0460}" type="presParOf" srcId="{F3FD791D-4F2D-4163-B140-B58411211EBC}" destId="{DA842E14-5F06-4B10-B49A-B929DB662612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244311D-C263-4396-A814-DC38A3916EE1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F4A56989-3D2E-4B73-BE78-F0272357D648}">
      <dgm:prSet/>
      <dgm:spPr/>
      <dgm:t>
        <a:bodyPr/>
        <a:lstStyle/>
        <a:p>
          <a:r>
            <a:rPr lang="en-US"/>
            <a:t>💰 Reduce Costs – No license renewals, pay-as-you-go model</a:t>
          </a:r>
        </a:p>
      </dgm:t>
    </dgm:pt>
    <dgm:pt modelId="{FB816ED4-7777-4EEE-8931-A6691A021ABE}" type="parTrans" cxnId="{C352BCF4-C82D-4EB9-BECB-E4292E19F426}">
      <dgm:prSet/>
      <dgm:spPr/>
      <dgm:t>
        <a:bodyPr/>
        <a:lstStyle/>
        <a:p>
          <a:endParaRPr lang="en-US"/>
        </a:p>
      </dgm:t>
    </dgm:pt>
    <dgm:pt modelId="{69773C7E-77A7-494C-847D-94FD89B6CCA1}" type="sibTrans" cxnId="{C352BCF4-C82D-4EB9-BECB-E4292E19F426}">
      <dgm:prSet/>
      <dgm:spPr/>
      <dgm:t>
        <a:bodyPr/>
        <a:lstStyle/>
        <a:p>
          <a:endParaRPr lang="en-US"/>
        </a:p>
      </dgm:t>
    </dgm:pt>
    <dgm:pt modelId="{68DF55CD-DF14-4D1F-AC9D-8A75ABA32D16}">
      <dgm:prSet/>
      <dgm:spPr/>
      <dgm:t>
        <a:bodyPr/>
        <a:lstStyle/>
        <a:p>
          <a:r>
            <a:rPr lang="en-US"/>
            <a:t>⚡ Agility – Faster partner/customer onboarding (weeks → days)</a:t>
          </a:r>
        </a:p>
      </dgm:t>
    </dgm:pt>
    <dgm:pt modelId="{9313D364-2E2B-4324-ACD0-F5F1B7C70D91}" type="parTrans" cxnId="{C0A2B3D7-CB75-4BDD-86F1-9D39BAE38996}">
      <dgm:prSet/>
      <dgm:spPr/>
      <dgm:t>
        <a:bodyPr/>
        <a:lstStyle/>
        <a:p>
          <a:endParaRPr lang="en-US"/>
        </a:p>
      </dgm:t>
    </dgm:pt>
    <dgm:pt modelId="{C3306E00-000A-4820-9FE4-F5A4CEE3A193}" type="sibTrans" cxnId="{C0A2B3D7-CB75-4BDD-86F1-9D39BAE38996}">
      <dgm:prSet/>
      <dgm:spPr/>
      <dgm:t>
        <a:bodyPr/>
        <a:lstStyle/>
        <a:p>
          <a:endParaRPr lang="en-US"/>
        </a:p>
      </dgm:t>
    </dgm:pt>
    <dgm:pt modelId="{592BE6D8-F1D0-4910-A87F-3E65A164F942}">
      <dgm:prSet/>
      <dgm:spPr/>
      <dgm:t>
        <a:bodyPr/>
        <a:lstStyle/>
        <a:p>
          <a:r>
            <a:rPr lang="en-US"/>
            <a:t>🛡 Risk Reduction – Supported, secure, resilient cloud services</a:t>
          </a:r>
        </a:p>
      </dgm:t>
    </dgm:pt>
    <dgm:pt modelId="{9A84B58C-2EB3-4C42-B7C9-88D279DFBF72}" type="parTrans" cxnId="{56E6CFB7-05E8-428F-85E5-BB23001FE313}">
      <dgm:prSet/>
      <dgm:spPr/>
      <dgm:t>
        <a:bodyPr/>
        <a:lstStyle/>
        <a:p>
          <a:endParaRPr lang="en-US"/>
        </a:p>
      </dgm:t>
    </dgm:pt>
    <dgm:pt modelId="{C19B4D18-3687-4B1A-B5D2-3FE07B8C50C8}" type="sibTrans" cxnId="{56E6CFB7-05E8-428F-85E5-BB23001FE313}">
      <dgm:prSet/>
      <dgm:spPr/>
      <dgm:t>
        <a:bodyPr/>
        <a:lstStyle/>
        <a:p>
          <a:endParaRPr lang="en-US"/>
        </a:p>
      </dgm:t>
    </dgm:pt>
    <dgm:pt modelId="{D990E59B-6B03-472B-A0C2-3C1F75A6B224}">
      <dgm:prSet/>
      <dgm:spPr/>
      <dgm:t>
        <a:bodyPr/>
        <a:lstStyle/>
        <a:p>
          <a:r>
            <a:rPr lang="en-US"/>
            <a:t>🚀 Innovation – Unlock AI, analytics, SaaS, API ecosystems</a:t>
          </a:r>
        </a:p>
      </dgm:t>
    </dgm:pt>
    <dgm:pt modelId="{C258A29C-3C15-408F-A47D-79C78DC2749C}" type="parTrans" cxnId="{1F62545A-10D3-43B7-A2B6-3DA051ACC290}">
      <dgm:prSet/>
      <dgm:spPr/>
      <dgm:t>
        <a:bodyPr/>
        <a:lstStyle/>
        <a:p>
          <a:endParaRPr lang="en-US"/>
        </a:p>
      </dgm:t>
    </dgm:pt>
    <dgm:pt modelId="{CA94E16D-4037-441A-9234-171EC2E3161E}" type="sibTrans" cxnId="{1F62545A-10D3-43B7-A2B6-3DA051ACC290}">
      <dgm:prSet/>
      <dgm:spPr/>
      <dgm:t>
        <a:bodyPr/>
        <a:lstStyle/>
        <a:p>
          <a:endParaRPr lang="en-US"/>
        </a:p>
      </dgm:t>
    </dgm:pt>
    <dgm:pt modelId="{B6831456-DE99-4C44-A96D-54A308A27A9E}" type="pres">
      <dgm:prSet presAssocID="{9244311D-C263-4396-A814-DC38A3916EE1}" presName="root" presStyleCnt="0">
        <dgm:presLayoutVars>
          <dgm:dir/>
          <dgm:resizeHandles val="exact"/>
        </dgm:presLayoutVars>
      </dgm:prSet>
      <dgm:spPr/>
    </dgm:pt>
    <dgm:pt modelId="{7C9EB047-5EDD-4514-9414-943CDA79A180}" type="pres">
      <dgm:prSet presAssocID="{F4A56989-3D2E-4B73-BE78-F0272357D648}" presName="compNode" presStyleCnt="0"/>
      <dgm:spPr/>
    </dgm:pt>
    <dgm:pt modelId="{C7989F20-51BD-4C7B-9A2B-3442CE91C3E2}" type="pres">
      <dgm:prSet presAssocID="{F4A56989-3D2E-4B73-BE78-F0272357D648}" presName="bgRect" presStyleLbl="bgShp" presStyleIdx="0" presStyleCnt="4"/>
      <dgm:spPr/>
    </dgm:pt>
    <dgm:pt modelId="{6308B416-FCA6-4C02-A421-ED5768573FEA}" type="pres">
      <dgm:prSet presAssocID="{F4A56989-3D2E-4B73-BE78-F0272357D648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ecycle Sign"/>
        </a:ext>
      </dgm:extLst>
    </dgm:pt>
    <dgm:pt modelId="{60F23EC8-DFBC-4147-B330-C5DB43233BFA}" type="pres">
      <dgm:prSet presAssocID="{F4A56989-3D2E-4B73-BE78-F0272357D648}" presName="spaceRect" presStyleCnt="0"/>
      <dgm:spPr/>
    </dgm:pt>
    <dgm:pt modelId="{45AF247E-5426-4C9B-B1D0-4E693E1A1729}" type="pres">
      <dgm:prSet presAssocID="{F4A56989-3D2E-4B73-BE78-F0272357D648}" presName="parTx" presStyleLbl="revTx" presStyleIdx="0" presStyleCnt="4">
        <dgm:presLayoutVars>
          <dgm:chMax val="0"/>
          <dgm:chPref val="0"/>
        </dgm:presLayoutVars>
      </dgm:prSet>
      <dgm:spPr/>
    </dgm:pt>
    <dgm:pt modelId="{24E9D404-965C-4886-9E4D-DDE5C9F8FAB0}" type="pres">
      <dgm:prSet presAssocID="{69773C7E-77A7-494C-847D-94FD89B6CCA1}" presName="sibTrans" presStyleCnt="0"/>
      <dgm:spPr/>
    </dgm:pt>
    <dgm:pt modelId="{A5F2710D-8FCA-4D29-A9FA-32AEFEAE89FD}" type="pres">
      <dgm:prSet presAssocID="{68DF55CD-DF14-4D1F-AC9D-8A75ABA32D16}" presName="compNode" presStyleCnt="0"/>
      <dgm:spPr/>
    </dgm:pt>
    <dgm:pt modelId="{44C85F22-4B21-41FC-AEEC-2D546A43CA2A}" type="pres">
      <dgm:prSet presAssocID="{68DF55CD-DF14-4D1F-AC9D-8A75ABA32D16}" presName="bgRect" presStyleLbl="bgShp" presStyleIdx="1" presStyleCnt="4"/>
      <dgm:spPr/>
    </dgm:pt>
    <dgm:pt modelId="{FE17AEEF-B961-4AEA-8D9E-BE37E3560D34}" type="pres">
      <dgm:prSet presAssocID="{68DF55CD-DF14-4D1F-AC9D-8A75ABA32D16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un"/>
        </a:ext>
      </dgm:extLst>
    </dgm:pt>
    <dgm:pt modelId="{A98B25B5-9907-4212-A4AE-5124B88A1685}" type="pres">
      <dgm:prSet presAssocID="{68DF55CD-DF14-4D1F-AC9D-8A75ABA32D16}" presName="spaceRect" presStyleCnt="0"/>
      <dgm:spPr/>
    </dgm:pt>
    <dgm:pt modelId="{A5A9B50A-A64B-4DFF-BEB7-3BFB1247379E}" type="pres">
      <dgm:prSet presAssocID="{68DF55CD-DF14-4D1F-AC9D-8A75ABA32D16}" presName="parTx" presStyleLbl="revTx" presStyleIdx="1" presStyleCnt="4">
        <dgm:presLayoutVars>
          <dgm:chMax val="0"/>
          <dgm:chPref val="0"/>
        </dgm:presLayoutVars>
      </dgm:prSet>
      <dgm:spPr/>
    </dgm:pt>
    <dgm:pt modelId="{D81DF1DF-2BEB-4FF1-99DA-B5163412DCEF}" type="pres">
      <dgm:prSet presAssocID="{C3306E00-000A-4820-9FE4-F5A4CEE3A193}" presName="sibTrans" presStyleCnt="0"/>
      <dgm:spPr/>
    </dgm:pt>
    <dgm:pt modelId="{9909F5A0-5282-4309-BD68-5F54A7F925A2}" type="pres">
      <dgm:prSet presAssocID="{592BE6D8-F1D0-4910-A87F-3E65A164F942}" presName="compNode" presStyleCnt="0"/>
      <dgm:spPr/>
    </dgm:pt>
    <dgm:pt modelId="{7CA4BF88-AE6E-4277-A653-50EE6B64F890}" type="pres">
      <dgm:prSet presAssocID="{592BE6D8-F1D0-4910-A87F-3E65A164F942}" presName="bgRect" presStyleLbl="bgShp" presStyleIdx="2" presStyleCnt="4"/>
      <dgm:spPr/>
    </dgm:pt>
    <dgm:pt modelId="{9675B845-0029-44E6-B53E-D41180086433}" type="pres">
      <dgm:prSet presAssocID="{592BE6D8-F1D0-4910-A87F-3E65A164F942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oud"/>
        </a:ext>
      </dgm:extLst>
    </dgm:pt>
    <dgm:pt modelId="{FB181665-3856-4C06-8B94-595615D5916B}" type="pres">
      <dgm:prSet presAssocID="{592BE6D8-F1D0-4910-A87F-3E65A164F942}" presName="spaceRect" presStyleCnt="0"/>
      <dgm:spPr/>
    </dgm:pt>
    <dgm:pt modelId="{EF22A895-2C6F-46AC-BBEB-91FF642A0D27}" type="pres">
      <dgm:prSet presAssocID="{592BE6D8-F1D0-4910-A87F-3E65A164F942}" presName="parTx" presStyleLbl="revTx" presStyleIdx="2" presStyleCnt="4">
        <dgm:presLayoutVars>
          <dgm:chMax val="0"/>
          <dgm:chPref val="0"/>
        </dgm:presLayoutVars>
      </dgm:prSet>
      <dgm:spPr/>
    </dgm:pt>
    <dgm:pt modelId="{304FB75C-7E90-4C65-9B12-DD2FECAFD8F4}" type="pres">
      <dgm:prSet presAssocID="{C19B4D18-3687-4B1A-B5D2-3FE07B8C50C8}" presName="sibTrans" presStyleCnt="0"/>
      <dgm:spPr/>
    </dgm:pt>
    <dgm:pt modelId="{E7B36A59-14EC-4A88-8E75-16A749A77E67}" type="pres">
      <dgm:prSet presAssocID="{D990E59B-6B03-472B-A0C2-3C1F75A6B224}" presName="compNode" presStyleCnt="0"/>
      <dgm:spPr/>
    </dgm:pt>
    <dgm:pt modelId="{C04ECFAA-F8D0-467B-B527-F9704D64C1A4}" type="pres">
      <dgm:prSet presAssocID="{D990E59B-6B03-472B-A0C2-3C1F75A6B224}" presName="bgRect" presStyleLbl="bgShp" presStyleIdx="3" presStyleCnt="4"/>
      <dgm:spPr/>
    </dgm:pt>
    <dgm:pt modelId="{504F0770-212F-4F8C-81FC-40A52F4629F1}" type="pres">
      <dgm:prSet presAssocID="{D990E59B-6B03-472B-A0C2-3C1F75A6B224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rt Lock"/>
        </a:ext>
      </dgm:extLst>
    </dgm:pt>
    <dgm:pt modelId="{776D5C9B-8019-4C8F-856B-142CE281C442}" type="pres">
      <dgm:prSet presAssocID="{D990E59B-6B03-472B-A0C2-3C1F75A6B224}" presName="spaceRect" presStyleCnt="0"/>
      <dgm:spPr/>
    </dgm:pt>
    <dgm:pt modelId="{9B1DDC25-ADEF-4688-9445-C113B08A31DD}" type="pres">
      <dgm:prSet presAssocID="{D990E59B-6B03-472B-A0C2-3C1F75A6B224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4B053238-1641-405A-BC63-8DFDA81508C5}" type="presOf" srcId="{D990E59B-6B03-472B-A0C2-3C1F75A6B224}" destId="{9B1DDC25-ADEF-4688-9445-C113B08A31DD}" srcOrd="0" destOrd="0" presId="urn:microsoft.com/office/officeart/2018/2/layout/IconVerticalSolidList"/>
    <dgm:cxn modelId="{61D5836E-665A-499E-B2F6-F3F2D480802C}" type="presOf" srcId="{F4A56989-3D2E-4B73-BE78-F0272357D648}" destId="{45AF247E-5426-4C9B-B1D0-4E693E1A1729}" srcOrd="0" destOrd="0" presId="urn:microsoft.com/office/officeart/2018/2/layout/IconVerticalSolidList"/>
    <dgm:cxn modelId="{AD453072-BA44-41C4-AB72-5D1568954C03}" type="presOf" srcId="{592BE6D8-F1D0-4910-A87F-3E65A164F942}" destId="{EF22A895-2C6F-46AC-BBEB-91FF642A0D27}" srcOrd="0" destOrd="0" presId="urn:microsoft.com/office/officeart/2018/2/layout/IconVerticalSolidList"/>
    <dgm:cxn modelId="{1F62545A-10D3-43B7-A2B6-3DA051ACC290}" srcId="{9244311D-C263-4396-A814-DC38A3916EE1}" destId="{D990E59B-6B03-472B-A0C2-3C1F75A6B224}" srcOrd="3" destOrd="0" parTransId="{C258A29C-3C15-408F-A47D-79C78DC2749C}" sibTransId="{CA94E16D-4037-441A-9234-171EC2E3161E}"/>
    <dgm:cxn modelId="{B92BEAB3-A7CB-4854-BF40-E5A8DC451C8B}" type="presOf" srcId="{68DF55CD-DF14-4D1F-AC9D-8A75ABA32D16}" destId="{A5A9B50A-A64B-4DFF-BEB7-3BFB1247379E}" srcOrd="0" destOrd="0" presId="urn:microsoft.com/office/officeart/2018/2/layout/IconVerticalSolidList"/>
    <dgm:cxn modelId="{56E6CFB7-05E8-428F-85E5-BB23001FE313}" srcId="{9244311D-C263-4396-A814-DC38A3916EE1}" destId="{592BE6D8-F1D0-4910-A87F-3E65A164F942}" srcOrd="2" destOrd="0" parTransId="{9A84B58C-2EB3-4C42-B7C9-88D279DFBF72}" sibTransId="{C19B4D18-3687-4B1A-B5D2-3FE07B8C50C8}"/>
    <dgm:cxn modelId="{C0A2B3D7-CB75-4BDD-86F1-9D39BAE38996}" srcId="{9244311D-C263-4396-A814-DC38A3916EE1}" destId="{68DF55CD-DF14-4D1F-AC9D-8A75ABA32D16}" srcOrd="1" destOrd="0" parTransId="{9313D364-2E2B-4324-ACD0-F5F1B7C70D91}" sibTransId="{C3306E00-000A-4820-9FE4-F5A4CEE3A193}"/>
    <dgm:cxn modelId="{3BDA7EDC-B784-46AF-B17F-F0B685980435}" type="presOf" srcId="{9244311D-C263-4396-A814-DC38A3916EE1}" destId="{B6831456-DE99-4C44-A96D-54A308A27A9E}" srcOrd="0" destOrd="0" presId="urn:microsoft.com/office/officeart/2018/2/layout/IconVerticalSolidList"/>
    <dgm:cxn modelId="{C352BCF4-C82D-4EB9-BECB-E4292E19F426}" srcId="{9244311D-C263-4396-A814-DC38A3916EE1}" destId="{F4A56989-3D2E-4B73-BE78-F0272357D648}" srcOrd="0" destOrd="0" parTransId="{FB816ED4-7777-4EEE-8931-A6691A021ABE}" sibTransId="{69773C7E-77A7-494C-847D-94FD89B6CCA1}"/>
    <dgm:cxn modelId="{53389FB7-636B-439D-935E-C028CD961D89}" type="presParOf" srcId="{B6831456-DE99-4C44-A96D-54A308A27A9E}" destId="{7C9EB047-5EDD-4514-9414-943CDA79A180}" srcOrd="0" destOrd="0" presId="urn:microsoft.com/office/officeart/2018/2/layout/IconVerticalSolidList"/>
    <dgm:cxn modelId="{B1FAECEE-8E29-4F53-A205-19D956EC922E}" type="presParOf" srcId="{7C9EB047-5EDD-4514-9414-943CDA79A180}" destId="{C7989F20-51BD-4C7B-9A2B-3442CE91C3E2}" srcOrd="0" destOrd="0" presId="urn:microsoft.com/office/officeart/2018/2/layout/IconVerticalSolidList"/>
    <dgm:cxn modelId="{B6AC1DCD-7C48-4689-861E-B212CF6BA201}" type="presParOf" srcId="{7C9EB047-5EDD-4514-9414-943CDA79A180}" destId="{6308B416-FCA6-4C02-A421-ED5768573FEA}" srcOrd="1" destOrd="0" presId="urn:microsoft.com/office/officeart/2018/2/layout/IconVerticalSolidList"/>
    <dgm:cxn modelId="{5E3BC082-3526-4066-AF26-7BB977EFB77C}" type="presParOf" srcId="{7C9EB047-5EDD-4514-9414-943CDA79A180}" destId="{60F23EC8-DFBC-4147-B330-C5DB43233BFA}" srcOrd="2" destOrd="0" presId="urn:microsoft.com/office/officeart/2018/2/layout/IconVerticalSolidList"/>
    <dgm:cxn modelId="{96665393-EE94-4D7C-AB17-0968ADD85E41}" type="presParOf" srcId="{7C9EB047-5EDD-4514-9414-943CDA79A180}" destId="{45AF247E-5426-4C9B-B1D0-4E693E1A1729}" srcOrd="3" destOrd="0" presId="urn:microsoft.com/office/officeart/2018/2/layout/IconVerticalSolidList"/>
    <dgm:cxn modelId="{950DE5F5-26D8-4903-BA7F-4B097D12D56F}" type="presParOf" srcId="{B6831456-DE99-4C44-A96D-54A308A27A9E}" destId="{24E9D404-965C-4886-9E4D-DDE5C9F8FAB0}" srcOrd="1" destOrd="0" presId="urn:microsoft.com/office/officeart/2018/2/layout/IconVerticalSolidList"/>
    <dgm:cxn modelId="{F47AC340-1FD0-48D0-8ACB-A911E67FF59B}" type="presParOf" srcId="{B6831456-DE99-4C44-A96D-54A308A27A9E}" destId="{A5F2710D-8FCA-4D29-A9FA-32AEFEAE89FD}" srcOrd="2" destOrd="0" presId="urn:microsoft.com/office/officeart/2018/2/layout/IconVerticalSolidList"/>
    <dgm:cxn modelId="{1FCCB681-C56A-4890-B325-FAF99B30C901}" type="presParOf" srcId="{A5F2710D-8FCA-4D29-A9FA-32AEFEAE89FD}" destId="{44C85F22-4B21-41FC-AEEC-2D546A43CA2A}" srcOrd="0" destOrd="0" presId="urn:microsoft.com/office/officeart/2018/2/layout/IconVerticalSolidList"/>
    <dgm:cxn modelId="{D4E17502-D189-41EA-88E8-1269FE0D2D7C}" type="presParOf" srcId="{A5F2710D-8FCA-4D29-A9FA-32AEFEAE89FD}" destId="{FE17AEEF-B961-4AEA-8D9E-BE37E3560D34}" srcOrd="1" destOrd="0" presId="urn:microsoft.com/office/officeart/2018/2/layout/IconVerticalSolidList"/>
    <dgm:cxn modelId="{430D376F-EF9A-4834-9491-928EA580648B}" type="presParOf" srcId="{A5F2710D-8FCA-4D29-A9FA-32AEFEAE89FD}" destId="{A98B25B5-9907-4212-A4AE-5124B88A1685}" srcOrd="2" destOrd="0" presId="urn:microsoft.com/office/officeart/2018/2/layout/IconVerticalSolidList"/>
    <dgm:cxn modelId="{2C59A189-327F-4E67-BA6E-AD4F3BAE8086}" type="presParOf" srcId="{A5F2710D-8FCA-4D29-A9FA-32AEFEAE89FD}" destId="{A5A9B50A-A64B-4DFF-BEB7-3BFB1247379E}" srcOrd="3" destOrd="0" presId="urn:microsoft.com/office/officeart/2018/2/layout/IconVerticalSolidList"/>
    <dgm:cxn modelId="{40A3F62F-314E-4D81-B6BD-3E1E4468B88F}" type="presParOf" srcId="{B6831456-DE99-4C44-A96D-54A308A27A9E}" destId="{D81DF1DF-2BEB-4FF1-99DA-B5163412DCEF}" srcOrd="3" destOrd="0" presId="urn:microsoft.com/office/officeart/2018/2/layout/IconVerticalSolidList"/>
    <dgm:cxn modelId="{AF4D7450-01FA-4424-A59B-31676827E339}" type="presParOf" srcId="{B6831456-DE99-4C44-A96D-54A308A27A9E}" destId="{9909F5A0-5282-4309-BD68-5F54A7F925A2}" srcOrd="4" destOrd="0" presId="urn:microsoft.com/office/officeart/2018/2/layout/IconVerticalSolidList"/>
    <dgm:cxn modelId="{79EDEE0C-A969-4E5D-B168-41097C6EC58E}" type="presParOf" srcId="{9909F5A0-5282-4309-BD68-5F54A7F925A2}" destId="{7CA4BF88-AE6E-4277-A653-50EE6B64F890}" srcOrd="0" destOrd="0" presId="urn:microsoft.com/office/officeart/2018/2/layout/IconVerticalSolidList"/>
    <dgm:cxn modelId="{9F816A00-B3E1-4740-AC26-EB8033F37462}" type="presParOf" srcId="{9909F5A0-5282-4309-BD68-5F54A7F925A2}" destId="{9675B845-0029-44E6-B53E-D41180086433}" srcOrd="1" destOrd="0" presId="urn:microsoft.com/office/officeart/2018/2/layout/IconVerticalSolidList"/>
    <dgm:cxn modelId="{0A4F47C8-B114-4FD0-A0B1-7C875CC2E9BD}" type="presParOf" srcId="{9909F5A0-5282-4309-BD68-5F54A7F925A2}" destId="{FB181665-3856-4C06-8B94-595615D5916B}" srcOrd="2" destOrd="0" presId="urn:microsoft.com/office/officeart/2018/2/layout/IconVerticalSolidList"/>
    <dgm:cxn modelId="{0595AD9E-3D28-486D-B195-922A15B2ABA4}" type="presParOf" srcId="{9909F5A0-5282-4309-BD68-5F54A7F925A2}" destId="{EF22A895-2C6F-46AC-BBEB-91FF642A0D27}" srcOrd="3" destOrd="0" presId="urn:microsoft.com/office/officeart/2018/2/layout/IconVerticalSolidList"/>
    <dgm:cxn modelId="{719123E7-F2C4-40C0-873E-DC73A9E2A64D}" type="presParOf" srcId="{B6831456-DE99-4C44-A96D-54A308A27A9E}" destId="{304FB75C-7E90-4C65-9B12-DD2FECAFD8F4}" srcOrd="5" destOrd="0" presId="urn:microsoft.com/office/officeart/2018/2/layout/IconVerticalSolidList"/>
    <dgm:cxn modelId="{99DDE126-2D1C-44C1-A89F-6CCA90BA458C}" type="presParOf" srcId="{B6831456-DE99-4C44-A96D-54A308A27A9E}" destId="{E7B36A59-14EC-4A88-8E75-16A749A77E67}" srcOrd="6" destOrd="0" presId="urn:microsoft.com/office/officeart/2018/2/layout/IconVerticalSolidList"/>
    <dgm:cxn modelId="{B01E8F2B-ABD3-4F9C-B157-E335ABE3CF0B}" type="presParOf" srcId="{E7B36A59-14EC-4A88-8E75-16A749A77E67}" destId="{C04ECFAA-F8D0-467B-B527-F9704D64C1A4}" srcOrd="0" destOrd="0" presId="urn:microsoft.com/office/officeart/2018/2/layout/IconVerticalSolidList"/>
    <dgm:cxn modelId="{74B2FDBE-8013-44A1-8D91-275D2171070D}" type="presParOf" srcId="{E7B36A59-14EC-4A88-8E75-16A749A77E67}" destId="{504F0770-212F-4F8C-81FC-40A52F4629F1}" srcOrd="1" destOrd="0" presId="urn:microsoft.com/office/officeart/2018/2/layout/IconVerticalSolidList"/>
    <dgm:cxn modelId="{73705161-71FD-4F23-9BEF-6796B12A187B}" type="presParOf" srcId="{E7B36A59-14EC-4A88-8E75-16A749A77E67}" destId="{776D5C9B-8019-4C8F-856B-142CE281C442}" srcOrd="2" destOrd="0" presId="urn:microsoft.com/office/officeart/2018/2/layout/IconVerticalSolidList"/>
    <dgm:cxn modelId="{C7843E3C-712A-4169-897E-8194798E2CB6}" type="presParOf" srcId="{E7B36A59-14EC-4A88-8E75-16A749A77E67}" destId="{9B1DDC25-ADEF-4688-9445-C113B08A31DD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41DD0AC-C54F-4F93-8A6A-69E8433D328B}" type="doc">
      <dgm:prSet loTypeId="urn:microsoft.com/office/officeart/2005/8/layout/matrix3" loCatId="matrix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8A5B1A03-3270-4A3F-983C-2D046D297A04}">
      <dgm:prSet/>
      <dgm:spPr/>
      <dgm:t>
        <a:bodyPr/>
        <a:lstStyle/>
        <a:p>
          <a:r>
            <a:rPr lang="en-US"/>
            <a:t>BizTalk TCO includes licenses, SQL, infra, upgrades, support</a:t>
          </a:r>
        </a:p>
      </dgm:t>
    </dgm:pt>
    <dgm:pt modelId="{732F43DB-7113-4001-BFF8-39D2C9D3161A}" type="parTrans" cxnId="{8D4C6615-7D89-4B71-A78C-E51EE3BD35D8}">
      <dgm:prSet/>
      <dgm:spPr/>
      <dgm:t>
        <a:bodyPr/>
        <a:lstStyle/>
        <a:p>
          <a:endParaRPr lang="en-US"/>
        </a:p>
      </dgm:t>
    </dgm:pt>
    <dgm:pt modelId="{225D0B84-DA55-4976-AE23-384C38F339CD}" type="sibTrans" cxnId="{8D4C6615-7D89-4B71-A78C-E51EE3BD35D8}">
      <dgm:prSet/>
      <dgm:spPr/>
      <dgm:t>
        <a:bodyPr/>
        <a:lstStyle/>
        <a:p>
          <a:endParaRPr lang="en-US"/>
        </a:p>
      </dgm:t>
    </dgm:pt>
    <dgm:pt modelId="{1838B52B-81B5-43CB-BF96-9B3B2FF19D3C}">
      <dgm:prSet/>
      <dgm:spPr/>
      <dgm:t>
        <a:bodyPr/>
        <a:lstStyle/>
        <a:p>
          <a:r>
            <a:rPr lang="en-US"/>
            <a:t>Azure TCO is consumption-based with elastic scaling</a:t>
          </a:r>
        </a:p>
      </dgm:t>
    </dgm:pt>
    <dgm:pt modelId="{90A59769-F6B7-494E-910A-1584A2CE6446}" type="parTrans" cxnId="{F6CFDBBD-0EE0-46D7-9A61-9DF8B9FC1A50}">
      <dgm:prSet/>
      <dgm:spPr/>
      <dgm:t>
        <a:bodyPr/>
        <a:lstStyle/>
        <a:p>
          <a:endParaRPr lang="en-US"/>
        </a:p>
      </dgm:t>
    </dgm:pt>
    <dgm:pt modelId="{A0BD3E7F-EE91-44D9-8CD5-33B1416F47C8}" type="sibTrans" cxnId="{F6CFDBBD-0EE0-46D7-9A61-9DF8B9FC1A50}">
      <dgm:prSet/>
      <dgm:spPr/>
      <dgm:t>
        <a:bodyPr/>
        <a:lstStyle/>
        <a:p>
          <a:endParaRPr lang="en-US"/>
        </a:p>
      </dgm:t>
    </dgm:pt>
    <dgm:pt modelId="{DA5BF993-654F-4A8F-8680-489CEAB5081A}">
      <dgm:prSet/>
      <dgm:spPr/>
      <dgm:t>
        <a:bodyPr/>
        <a:lstStyle/>
        <a:p>
          <a:r>
            <a:rPr lang="en-US"/>
            <a:t>Expected savings: 30–50% infra/licensing</a:t>
          </a:r>
        </a:p>
      </dgm:t>
    </dgm:pt>
    <dgm:pt modelId="{2169078F-B051-48C5-B3AC-EA393561E9B3}" type="parTrans" cxnId="{51275D64-2A9E-4DDA-9FF7-457701444B1B}">
      <dgm:prSet/>
      <dgm:spPr/>
      <dgm:t>
        <a:bodyPr/>
        <a:lstStyle/>
        <a:p>
          <a:endParaRPr lang="en-US"/>
        </a:p>
      </dgm:t>
    </dgm:pt>
    <dgm:pt modelId="{A55AB5E7-1672-482E-BBA0-BA75485F9FBA}" type="sibTrans" cxnId="{51275D64-2A9E-4DDA-9FF7-457701444B1B}">
      <dgm:prSet/>
      <dgm:spPr/>
      <dgm:t>
        <a:bodyPr/>
        <a:lstStyle/>
        <a:p>
          <a:endParaRPr lang="en-US"/>
        </a:p>
      </dgm:t>
    </dgm:pt>
    <dgm:pt modelId="{F80FC06D-7C67-4AA8-98E0-5E773C56FD58}">
      <dgm:prSet/>
      <dgm:spPr/>
      <dgm:t>
        <a:bodyPr/>
        <a:lstStyle/>
        <a:p>
          <a:r>
            <a:rPr lang="en-US"/>
            <a:t>ROI within 18–24 months</a:t>
          </a:r>
        </a:p>
      </dgm:t>
    </dgm:pt>
    <dgm:pt modelId="{B559151A-3BAA-49E1-8B86-A4B78BFA91B7}" type="parTrans" cxnId="{9B6687A1-9908-437A-A416-6CC8996623B1}">
      <dgm:prSet/>
      <dgm:spPr/>
      <dgm:t>
        <a:bodyPr/>
        <a:lstStyle/>
        <a:p>
          <a:endParaRPr lang="en-US"/>
        </a:p>
      </dgm:t>
    </dgm:pt>
    <dgm:pt modelId="{CDF1318D-9938-40F6-8C2B-8DB4D40F37E4}" type="sibTrans" cxnId="{9B6687A1-9908-437A-A416-6CC8996623B1}">
      <dgm:prSet/>
      <dgm:spPr/>
      <dgm:t>
        <a:bodyPr/>
        <a:lstStyle/>
        <a:p>
          <a:endParaRPr lang="en-US"/>
        </a:p>
      </dgm:t>
    </dgm:pt>
    <dgm:pt modelId="{5A198B84-E743-4727-BFF6-547BDA7E850C}" type="pres">
      <dgm:prSet presAssocID="{541DD0AC-C54F-4F93-8A6A-69E8433D328B}" presName="matrix" presStyleCnt="0">
        <dgm:presLayoutVars>
          <dgm:chMax val="1"/>
          <dgm:dir/>
          <dgm:resizeHandles val="exact"/>
        </dgm:presLayoutVars>
      </dgm:prSet>
      <dgm:spPr/>
    </dgm:pt>
    <dgm:pt modelId="{0509F19D-FE1D-49DE-B6E8-D0FF73AD7672}" type="pres">
      <dgm:prSet presAssocID="{541DD0AC-C54F-4F93-8A6A-69E8433D328B}" presName="diamond" presStyleLbl="bgShp" presStyleIdx="0" presStyleCnt="1"/>
      <dgm:spPr/>
    </dgm:pt>
    <dgm:pt modelId="{F306DE84-B977-40AA-B47B-C1F08DA7E7EB}" type="pres">
      <dgm:prSet presAssocID="{541DD0AC-C54F-4F93-8A6A-69E8433D328B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443CEA81-A6D9-4F33-8661-52ABA91199C2}" type="pres">
      <dgm:prSet presAssocID="{541DD0AC-C54F-4F93-8A6A-69E8433D328B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25AFCC13-1C26-4D49-A303-ED61066CB8E5}" type="pres">
      <dgm:prSet presAssocID="{541DD0AC-C54F-4F93-8A6A-69E8433D328B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F7DE187C-4351-4B6F-86C5-17A4DA7D765F}" type="pres">
      <dgm:prSet presAssocID="{541DD0AC-C54F-4F93-8A6A-69E8433D328B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8D4C6615-7D89-4B71-A78C-E51EE3BD35D8}" srcId="{541DD0AC-C54F-4F93-8A6A-69E8433D328B}" destId="{8A5B1A03-3270-4A3F-983C-2D046D297A04}" srcOrd="0" destOrd="0" parTransId="{732F43DB-7113-4001-BFF8-39D2C9D3161A}" sibTransId="{225D0B84-DA55-4976-AE23-384C38F339CD}"/>
    <dgm:cxn modelId="{51275D64-2A9E-4DDA-9FF7-457701444B1B}" srcId="{541DD0AC-C54F-4F93-8A6A-69E8433D328B}" destId="{DA5BF993-654F-4A8F-8680-489CEAB5081A}" srcOrd="2" destOrd="0" parTransId="{2169078F-B051-48C5-B3AC-EA393561E9B3}" sibTransId="{A55AB5E7-1672-482E-BBA0-BA75485F9FBA}"/>
    <dgm:cxn modelId="{0D8EEC6A-68F2-4E06-9C04-F69532FCF4CE}" type="presOf" srcId="{1838B52B-81B5-43CB-BF96-9B3B2FF19D3C}" destId="{443CEA81-A6D9-4F33-8661-52ABA91199C2}" srcOrd="0" destOrd="0" presId="urn:microsoft.com/office/officeart/2005/8/layout/matrix3"/>
    <dgm:cxn modelId="{EEB9FB7C-95C2-4FF9-9EE9-3F1032211BB9}" type="presOf" srcId="{F80FC06D-7C67-4AA8-98E0-5E773C56FD58}" destId="{F7DE187C-4351-4B6F-86C5-17A4DA7D765F}" srcOrd="0" destOrd="0" presId="urn:microsoft.com/office/officeart/2005/8/layout/matrix3"/>
    <dgm:cxn modelId="{F4649083-9145-4DF3-AF58-9CD72CF3227D}" type="presOf" srcId="{541DD0AC-C54F-4F93-8A6A-69E8433D328B}" destId="{5A198B84-E743-4727-BFF6-547BDA7E850C}" srcOrd="0" destOrd="0" presId="urn:microsoft.com/office/officeart/2005/8/layout/matrix3"/>
    <dgm:cxn modelId="{9B6687A1-9908-437A-A416-6CC8996623B1}" srcId="{541DD0AC-C54F-4F93-8A6A-69E8433D328B}" destId="{F80FC06D-7C67-4AA8-98E0-5E773C56FD58}" srcOrd="3" destOrd="0" parTransId="{B559151A-3BAA-49E1-8B86-A4B78BFA91B7}" sibTransId="{CDF1318D-9938-40F6-8C2B-8DB4D40F37E4}"/>
    <dgm:cxn modelId="{F6CFDBBD-0EE0-46D7-9A61-9DF8B9FC1A50}" srcId="{541DD0AC-C54F-4F93-8A6A-69E8433D328B}" destId="{1838B52B-81B5-43CB-BF96-9B3B2FF19D3C}" srcOrd="1" destOrd="0" parTransId="{90A59769-F6B7-494E-910A-1584A2CE6446}" sibTransId="{A0BD3E7F-EE91-44D9-8CD5-33B1416F47C8}"/>
    <dgm:cxn modelId="{272A65C5-71A6-4038-8E08-F33EECC30C5E}" type="presOf" srcId="{8A5B1A03-3270-4A3F-983C-2D046D297A04}" destId="{F306DE84-B977-40AA-B47B-C1F08DA7E7EB}" srcOrd="0" destOrd="0" presId="urn:microsoft.com/office/officeart/2005/8/layout/matrix3"/>
    <dgm:cxn modelId="{6B9B79CD-C6A9-4642-AA5F-0A7E09C50BAB}" type="presOf" srcId="{DA5BF993-654F-4A8F-8680-489CEAB5081A}" destId="{25AFCC13-1C26-4D49-A303-ED61066CB8E5}" srcOrd="0" destOrd="0" presId="urn:microsoft.com/office/officeart/2005/8/layout/matrix3"/>
    <dgm:cxn modelId="{CB290791-FB65-428B-B3EF-BC1CA02D2B5E}" type="presParOf" srcId="{5A198B84-E743-4727-BFF6-547BDA7E850C}" destId="{0509F19D-FE1D-49DE-B6E8-D0FF73AD7672}" srcOrd="0" destOrd="0" presId="urn:microsoft.com/office/officeart/2005/8/layout/matrix3"/>
    <dgm:cxn modelId="{8C152135-9D54-4CC4-996A-9466C450D5D9}" type="presParOf" srcId="{5A198B84-E743-4727-BFF6-547BDA7E850C}" destId="{F306DE84-B977-40AA-B47B-C1F08DA7E7EB}" srcOrd="1" destOrd="0" presId="urn:microsoft.com/office/officeart/2005/8/layout/matrix3"/>
    <dgm:cxn modelId="{2B4559E8-04FA-4690-982E-DC1C62F81BB4}" type="presParOf" srcId="{5A198B84-E743-4727-BFF6-547BDA7E850C}" destId="{443CEA81-A6D9-4F33-8661-52ABA91199C2}" srcOrd="2" destOrd="0" presId="urn:microsoft.com/office/officeart/2005/8/layout/matrix3"/>
    <dgm:cxn modelId="{ACCB5B71-EEC7-4234-8614-49226DE9C2C1}" type="presParOf" srcId="{5A198B84-E743-4727-BFF6-547BDA7E850C}" destId="{25AFCC13-1C26-4D49-A303-ED61066CB8E5}" srcOrd="3" destOrd="0" presId="urn:microsoft.com/office/officeart/2005/8/layout/matrix3"/>
    <dgm:cxn modelId="{1262409B-6E56-4610-9923-18E19850F73B}" type="presParOf" srcId="{5A198B84-E743-4727-BFF6-547BDA7E850C}" destId="{F7DE187C-4351-4B6F-86C5-17A4DA7D765F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6E6D179-17F7-416E-B11A-F48C3A149DD3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C19561AF-BE35-45B7-B1D2-F05062C675AC}">
      <dgm:prSet/>
      <dgm:spPr/>
      <dgm:t>
        <a:bodyPr/>
        <a:lstStyle/>
        <a:p>
          <a:r>
            <a:rPr lang="en-US"/>
            <a:t>⚠ End of support (BizTalk roadmap ends ~2030)</a:t>
          </a:r>
        </a:p>
      </dgm:t>
    </dgm:pt>
    <dgm:pt modelId="{7C6A4955-2069-4BB9-9EAF-0608B471830C}" type="parTrans" cxnId="{54E5A8C7-6166-49B8-8F1B-857D13494DDF}">
      <dgm:prSet/>
      <dgm:spPr/>
      <dgm:t>
        <a:bodyPr/>
        <a:lstStyle/>
        <a:p>
          <a:endParaRPr lang="en-US"/>
        </a:p>
      </dgm:t>
    </dgm:pt>
    <dgm:pt modelId="{39F82E00-D39C-40EF-B801-A27AECA6959D}" type="sibTrans" cxnId="{54E5A8C7-6166-49B8-8F1B-857D13494DDF}">
      <dgm:prSet/>
      <dgm:spPr/>
      <dgm:t>
        <a:bodyPr/>
        <a:lstStyle/>
        <a:p>
          <a:endParaRPr lang="en-US"/>
        </a:p>
      </dgm:t>
    </dgm:pt>
    <dgm:pt modelId="{464BB9A5-4755-440F-BE2E-A155267DC691}">
      <dgm:prSet/>
      <dgm:spPr/>
      <dgm:t>
        <a:bodyPr/>
        <a:lstStyle/>
        <a:p>
          <a:r>
            <a:rPr lang="en-US"/>
            <a:t>⚠ Fewer skilled engineers available → higher support cost</a:t>
          </a:r>
        </a:p>
      </dgm:t>
    </dgm:pt>
    <dgm:pt modelId="{9A3A0D54-0933-4DB4-B586-DCB61610CFEC}" type="parTrans" cxnId="{B9224E20-75BC-4E43-BB49-8840E2A8490F}">
      <dgm:prSet/>
      <dgm:spPr/>
      <dgm:t>
        <a:bodyPr/>
        <a:lstStyle/>
        <a:p>
          <a:endParaRPr lang="en-US"/>
        </a:p>
      </dgm:t>
    </dgm:pt>
    <dgm:pt modelId="{AE6935EC-3021-4A3C-9030-E8B2DE0DB108}" type="sibTrans" cxnId="{B9224E20-75BC-4E43-BB49-8840E2A8490F}">
      <dgm:prSet/>
      <dgm:spPr/>
      <dgm:t>
        <a:bodyPr/>
        <a:lstStyle/>
        <a:p>
          <a:endParaRPr lang="en-US"/>
        </a:p>
      </dgm:t>
    </dgm:pt>
    <dgm:pt modelId="{47420225-E953-47A6-BEDA-FDBA06CB24B2}">
      <dgm:prSet/>
      <dgm:spPr/>
      <dgm:t>
        <a:bodyPr/>
        <a:lstStyle/>
        <a:p>
          <a:r>
            <a:rPr lang="en-US"/>
            <a:t>⚠ Legacy infra harder to secure &amp; audit</a:t>
          </a:r>
        </a:p>
      </dgm:t>
    </dgm:pt>
    <dgm:pt modelId="{DBE8D522-8101-485A-87B1-481F25336067}" type="parTrans" cxnId="{5E997332-9F9B-466C-A188-E5F51AE87EFD}">
      <dgm:prSet/>
      <dgm:spPr/>
      <dgm:t>
        <a:bodyPr/>
        <a:lstStyle/>
        <a:p>
          <a:endParaRPr lang="en-US"/>
        </a:p>
      </dgm:t>
    </dgm:pt>
    <dgm:pt modelId="{9896A96A-4532-4FF4-BA2D-C78F0FA60BA6}" type="sibTrans" cxnId="{5E997332-9F9B-466C-A188-E5F51AE87EFD}">
      <dgm:prSet/>
      <dgm:spPr/>
      <dgm:t>
        <a:bodyPr/>
        <a:lstStyle/>
        <a:p>
          <a:endParaRPr lang="en-US"/>
        </a:p>
      </dgm:t>
    </dgm:pt>
    <dgm:pt modelId="{D462AAB9-D8A7-42AF-8990-6C0E3C355774}">
      <dgm:prSet/>
      <dgm:spPr/>
      <dgm:t>
        <a:bodyPr/>
        <a:lstStyle/>
        <a:p>
          <a:r>
            <a:rPr lang="en-US"/>
            <a:t>⚠ Missed opportunities with SaaS &amp; API integrations</a:t>
          </a:r>
        </a:p>
      </dgm:t>
    </dgm:pt>
    <dgm:pt modelId="{EC80BEB0-AF37-4BA9-8DCB-17BCEB6E84AD}" type="parTrans" cxnId="{1771F096-E6BE-4162-89A8-D8CCC8ACD194}">
      <dgm:prSet/>
      <dgm:spPr/>
      <dgm:t>
        <a:bodyPr/>
        <a:lstStyle/>
        <a:p>
          <a:endParaRPr lang="en-US"/>
        </a:p>
      </dgm:t>
    </dgm:pt>
    <dgm:pt modelId="{E86D3308-0DA8-480C-9E32-3EE59D9EF7D4}" type="sibTrans" cxnId="{1771F096-E6BE-4162-89A8-D8CCC8ACD194}">
      <dgm:prSet/>
      <dgm:spPr/>
      <dgm:t>
        <a:bodyPr/>
        <a:lstStyle/>
        <a:p>
          <a:endParaRPr lang="en-US"/>
        </a:p>
      </dgm:t>
    </dgm:pt>
    <dgm:pt modelId="{D6F34794-B52A-4930-9198-8FD739AFF142}" type="pres">
      <dgm:prSet presAssocID="{46E6D179-17F7-416E-B11A-F48C3A149DD3}" presName="root" presStyleCnt="0">
        <dgm:presLayoutVars>
          <dgm:dir/>
          <dgm:resizeHandles val="exact"/>
        </dgm:presLayoutVars>
      </dgm:prSet>
      <dgm:spPr/>
    </dgm:pt>
    <dgm:pt modelId="{CD9BB130-F5B3-493D-8DB2-EB5C4F2A6491}" type="pres">
      <dgm:prSet presAssocID="{46E6D179-17F7-416E-B11A-F48C3A149DD3}" presName="container" presStyleCnt="0">
        <dgm:presLayoutVars>
          <dgm:dir/>
          <dgm:resizeHandles val="exact"/>
        </dgm:presLayoutVars>
      </dgm:prSet>
      <dgm:spPr/>
    </dgm:pt>
    <dgm:pt modelId="{A4E38347-38F7-4958-942A-56F8C73D7AB1}" type="pres">
      <dgm:prSet presAssocID="{C19561AF-BE35-45B7-B1D2-F05062C675AC}" presName="compNode" presStyleCnt="0"/>
      <dgm:spPr/>
    </dgm:pt>
    <dgm:pt modelId="{52986C79-7357-4C45-A963-A8086E05F979}" type="pres">
      <dgm:prSet presAssocID="{C19561AF-BE35-45B7-B1D2-F05062C675AC}" presName="iconBgRect" presStyleLbl="bgShp" presStyleIdx="0" presStyleCnt="4"/>
      <dgm:spPr/>
    </dgm:pt>
    <dgm:pt modelId="{F26D0797-F0E9-4378-89FF-F5692D917D1A}" type="pres">
      <dgm:prSet presAssocID="{C19561AF-BE35-45B7-B1D2-F05062C675AC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ick"/>
        </a:ext>
      </dgm:extLst>
    </dgm:pt>
    <dgm:pt modelId="{4B8EA939-B369-4DE0-87F2-3D86B80F7838}" type="pres">
      <dgm:prSet presAssocID="{C19561AF-BE35-45B7-B1D2-F05062C675AC}" presName="spaceRect" presStyleCnt="0"/>
      <dgm:spPr/>
    </dgm:pt>
    <dgm:pt modelId="{EFC4F483-E01B-4C64-BD67-3A6C66E86661}" type="pres">
      <dgm:prSet presAssocID="{C19561AF-BE35-45B7-B1D2-F05062C675AC}" presName="textRect" presStyleLbl="revTx" presStyleIdx="0" presStyleCnt="4">
        <dgm:presLayoutVars>
          <dgm:chMax val="1"/>
          <dgm:chPref val="1"/>
        </dgm:presLayoutVars>
      </dgm:prSet>
      <dgm:spPr/>
    </dgm:pt>
    <dgm:pt modelId="{DC2A6B9A-0B30-4E62-9B00-55027CC7F676}" type="pres">
      <dgm:prSet presAssocID="{39F82E00-D39C-40EF-B801-A27AECA6959D}" presName="sibTrans" presStyleLbl="sibTrans2D1" presStyleIdx="0" presStyleCnt="0"/>
      <dgm:spPr/>
    </dgm:pt>
    <dgm:pt modelId="{6AD8DA9A-2485-4559-B97F-EBD5F10530FC}" type="pres">
      <dgm:prSet presAssocID="{464BB9A5-4755-440F-BE2E-A155267DC691}" presName="compNode" presStyleCnt="0"/>
      <dgm:spPr/>
    </dgm:pt>
    <dgm:pt modelId="{98917435-4F5D-4A8A-9250-311B59A91BDA}" type="pres">
      <dgm:prSet presAssocID="{464BB9A5-4755-440F-BE2E-A155267DC691}" presName="iconBgRect" presStyleLbl="bgShp" presStyleIdx="1" presStyleCnt="4"/>
      <dgm:spPr/>
    </dgm:pt>
    <dgm:pt modelId="{789979FC-F127-4B07-B4AB-866A4843F6B7}" type="pres">
      <dgm:prSet presAssocID="{464BB9A5-4755-440F-BE2E-A155267DC691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81BD1416-721A-434D-A3E6-7DE0128BA967}" type="pres">
      <dgm:prSet presAssocID="{464BB9A5-4755-440F-BE2E-A155267DC691}" presName="spaceRect" presStyleCnt="0"/>
      <dgm:spPr/>
    </dgm:pt>
    <dgm:pt modelId="{DF27193B-AD0D-467C-BE94-BF2C5F4B7235}" type="pres">
      <dgm:prSet presAssocID="{464BB9A5-4755-440F-BE2E-A155267DC691}" presName="textRect" presStyleLbl="revTx" presStyleIdx="1" presStyleCnt="4">
        <dgm:presLayoutVars>
          <dgm:chMax val="1"/>
          <dgm:chPref val="1"/>
        </dgm:presLayoutVars>
      </dgm:prSet>
      <dgm:spPr/>
    </dgm:pt>
    <dgm:pt modelId="{1593E594-106C-4AEB-A2C1-33D5CE2CB8DA}" type="pres">
      <dgm:prSet presAssocID="{AE6935EC-3021-4A3C-9030-E8B2DE0DB108}" presName="sibTrans" presStyleLbl="sibTrans2D1" presStyleIdx="0" presStyleCnt="0"/>
      <dgm:spPr/>
    </dgm:pt>
    <dgm:pt modelId="{EF1C649B-ED59-4EC7-96B4-B0AC38C335C3}" type="pres">
      <dgm:prSet presAssocID="{47420225-E953-47A6-BEDA-FDBA06CB24B2}" presName="compNode" presStyleCnt="0"/>
      <dgm:spPr/>
    </dgm:pt>
    <dgm:pt modelId="{CA5048E1-A2D0-494D-9283-0171087487E6}" type="pres">
      <dgm:prSet presAssocID="{47420225-E953-47A6-BEDA-FDBA06CB24B2}" presName="iconBgRect" presStyleLbl="bgShp" presStyleIdx="2" presStyleCnt="4"/>
      <dgm:spPr/>
    </dgm:pt>
    <dgm:pt modelId="{5C78053F-0CE1-427A-A9C1-4E9BDA644202}" type="pres">
      <dgm:prSet presAssocID="{47420225-E953-47A6-BEDA-FDBA06CB24B2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ock"/>
        </a:ext>
      </dgm:extLst>
    </dgm:pt>
    <dgm:pt modelId="{37D9AA27-BB29-4C01-8ED9-7B752A40099E}" type="pres">
      <dgm:prSet presAssocID="{47420225-E953-47A6-BEDA-FDBA06CB24B2}" presName="spaceRect" presStyleCnt="0"/>
      <dgm:spPr/>
    </dgm:pt>
    <dgm:pt modelId="{1569914A-C364-4A0F-8C68-6A913998A7B3}" type="pres">
      <dgm:prSet presAssocID="{47420225-E953-47A6-BEDA-FDBA06CB24B2}" presName="textRect" presStyleLbl="revTx" presStyleIdx="2" presStyleCnt="4">
        <dgm:presLayoutVars>
          <dgm:chMax val="1"/>
          <dgm:chPref val="1"/>
        </dgm:presLayoutVars>
      </dgm:prSet>
      <dgm:spPr/>
    </dgm:pt>
    <dgm:pt modelId="{F25A64A4-C13B-422E-92BB-94E04F52859D}" type="pres">
      <dgm:prSet presAssocID="{9896A96A-4532-4FF4-BA2D-C78F0FA60BA6}" presName="sibTrans" presStyleLbl="sibTrans2D1" presStyleIdx="0" presStyleCnt="0"/>
      <dgm:spPr/>
    </dgm:pt>
    <dgm:pt modelId="{73272C9A-7D3D-4324-82A2-4DED35136744}" type="pres">
      <dgm:prSet presAssocID="{D462AAB9-D8A7-42AF-8990-6C0E3C355774}" presName="compNode" presStyleCnt="0"/>
      <dgm:spPr/>
    </dgm:pt>
    <dgm:pt modelId="{89C65067-2342-45A5-9ABF-C51AA72BC96C}" type="pres">
      <dgm:prSet presAssocID="{D462AAB9-D8A7-42AF-8990-6C0E3C355774}" presName="iconBgRect" presStyleLbl="bgShp" presStyleIdx="3" presStyleCnt="4"/>
      <dgm:spPr/>
    </dgm:pt>
    <dgm:pt modelId="{0B536DD4-CC2A-4B27-A146-3EBDB5FC3CCA}" type="pres">
      <dgm:prSet presAssocID="{D462AAB9-D8A7-42AF-8990-6C0E3C355774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oud"/>
        </a:ext>
      </dgm:extLst>
    </dgm:pt>
    <dgm:pt modelId="{0DAB1EB8-2593-4986-934C-095175F23F2F}" type="pres">
      <dgm:prSet presAssocID="{D462AAB9-D8A7-42AF-8990-6C0E3C355774}" presName="spaceRect" presStyleCnt="0"/>
      <dgm:spPr/>
    </dgm:pt>
    <dgm:pt modelId="{6E6D4390-BFC7-424F-8826-0E302086D250}" type="pres">
      <dgm:prSet presAssocID="{D462AAB9-D8A7-42AF-8990-6C0E3C355774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B9224E20-75BC-4E43-BB49-8840E2A8490F}" srcId="{46E6D179-17F7-416E-B11A-F48C3A149DD3}" destId="{464BB9A5-4755-440F-BE2E-A155267DC691}" srcOrd="1" destOrd="0" parTransId="{9A3A0D54-0933-4DB4-B586-DCB61610CFEC}" sibTransId="{AE6935EC-3021-4A3C-9030-E8B2DE0DB108}"/>
    <dgm:cxn modelId="{5ABDD322-EFBF-406B-934A-38AA4306BBA0}" type="presOf" srcId="{9896A96A-4532-4FF4-BA2D-C78F0FA60BA6}" destId="{F25A64A4-C13B-422E-92BB-94E04F52859D}" srcOrd="0" destOrd="0" presId="urn:microsoft.com/office/officeart/2018/2/layout/IconCircleList"/>
    <dgm:cxn modelId="{63CE5428-0149-4483-9868-25071800ACCE}" type="presOf" srcId="{46E6D179-17F7-416E-B11A-F48C3A149DD3}" destId="{D6F34794-B52A-4930-9198-8FD739AFF142}" srcOrd="0" destOrd="0" presId="urn:microsoft.com/office/officeart/2018/2/layout/IconCircleList"/>
    <dgm:cxn modelId="{5E997332-9F9B-466C-A188-E5F51AE87EFD}" srcId="{46E6D179-17F7-416E-B11A-F48C3A149DD3}" destId="{47420225-E953-47A6-BEDA-FDBA06CB24B2}" srcOrd="2" destOrd="0" parTransId="{DBE8D522-8101-485A-87B1-481F25336067}" sibTransId="{9896A96A-4532-4FF4-BA2D-C78F0FA60BA6}"/>
    <dgm:cxn modelId="{7DF44F65-9100-46B3-BF68-98A7DA12186E}" type="presOf" srcId="{AE6935EC-3021-4A3C-9030-E8B2DE0DB108}" destId="{1593E594-106C-4AEB-A2C1-33D5CE2CB8DA}" srcOrd="0" destOrd="0" presId="urn:microsoft.com/office/officeart/2018/2/layout/IconCircleList"/>
    <dgm:cxn modelId="{15953368-2E33-413C-808C-A98429308BE0}" type="presOf" srcId="{464BB9A5-4755-440F-BE2E-A155267DC691}" destId="{DF27193B-AD0D-467C-BE94-BF2C5F4B7235}" srcOrd="0" destOrd="0" presId="urn:microsoft.com/office/officeart/2018/2/layout/IconCircleList"/>
    <dgm:cxn modelId="{0B3DA44F-7A1C-4946-A26D-3AC62B4FB220}" type="presOf" srcId="{C19561AF-BE35-45B7-B1D2-F05062C675AC}" destId="{EFC4F483-E01B-4C64-BD67-3A6C66E86661}" srcOrd="0" destOrd="0" presId="urn:microsoft.com/office/officeart/2018/2/layout/IconCircleList"/>
    <dgm:cxn modelId="{1771F096-E6BE-4162-89A8-D8CCC8ACD194}" srcId="{46E6D179-17F7-416E-B11A-F48C3A149DD3}" destId="{D462AAB9-D8A7-42AF-8990-6C0E3C355774}" srcOrd="3" destOrd="0" parTransId="{EC80BEB0-AF37-4BA9-8DCB-17BCEB6E84AD}" sibTransId="{E86D3308-0DA8-480C-9E32-3EE59D9EF7D4}"/>
    <dgm:cxn modelId="{54E5A8C7-6166-49B8-8F1B-857D13494DDF}" srcId="{46E6D179-17F7-416E-B11A-F48C3A149DD3}" destId="{C19561AF-BE35-45B7-B1D2-F05062C675AC}" srcOrd="0" destOrd="0" parTransId="{7C6A4955-2069-4BB9-9EAF-0608B471830C}" sibTransId="{39F82E00-D39C-40EF-B801-A27AECA6959D}"/>
    <dgm:cxn modelId="{284C93E8-4227-46D3-ABF5-756F512986CF}" type="presOf" srcId="{47420225-E953-47A6-BEDA-FDBA06CB24B2}" destId="{1569914A-C364-4A0F-8C68-6A913998A7B3}" srcOrd="0" destOrd="0" presId="urn:microsoft.com/office/officeart/2018/2/layout/IconCircleList"/>
    <dgm:cxn modelId="{5783EBEC-087C-44C5-BB31-C32903A5D214}" type="presOf" srcId="{D462AAB9-D8A7-42AF-8990-6C0E3C355774}" destId="{6E6D4390-BFC7-424F-8826-0E302086D250}" srcOrd="0" destOrd="0" presId="urn:microsoft.com/office/officeart/2018/2/layout/IconCircleList"/>
    <dgm:cxn modelId="{54E3AEFD-A230-461D-841D-AD1F97536DD9}" type="presOf" srcId="{39F82E00-D39C-40EF-B801-A27AECA6959D}" destId="{DC2A6B9A-0B30-4E62-9B00-55027CC7F676}" srcOrd="0" destOrd="0" presId="urn:microsoft.com/office/officeart/2018/2/layout/IconCircleList"/>
    <dgm:cxn modelId="{EAC98A67-C6C4-4180-9EB4-F4BF9DB6F163}" type="presParOf" srcId="{D6F34794-B52A-4930-9198-8FD739AFF142}" destId="{CD9BB130-F5B3-493D-8DB2-EB5C4F2A6491}" srcOrd="0" destOrd="0" presId="urn:microsoft.com/office/officeart/2018/2/layout/IconCircleList"/>
    <dgm:cxn modelId="{310B8C1A-14DE-4A18-A0EF-B6D7000A1F41}" type="presParOf" srcId="{CD9BB130-F5B3-493D-8DB2-EB5C4F2A6491}" destId="{A4E38347-38F7-4958-942A-56F8C73D7AB1}" srcOrd="0" destOrd="0" presId="urn:microsoft.com/office/officeart/2018/2/layout/IconCircleList"/>
    <dgm:cxn modelId="{D862C7BE-79DC-4A4E-8498-D319093D3F80}" type="presParOf" srcId="{A4E38347-38F7-4958-942A-56F8C73D7AB1}" destId="{52986C79-7357-4C45-A963-A8086E05F979}" srcOrd="0" destOrd="0" presId="urn:microsoft.com/office/officeart/2018/2/layout/IconCircleList"/>
    <dgm:cxn modelId="{DE09BDF8-1287-4BC2-BD02-6ABEE5025A1C}" type="presParOf" srcId="{A4E38347-38F7-4958-942A-56F8C73D7AB1}" destId="{F26D0797-F0E9-4378-89FF-F5692D917D1A}" srcOrd="1" destOrd="0" presId="urn:microsoft.com/office/officeart/2018/2/layout/IconCircleList"/>
    <dgm:cxn modelId="{C4C05D5D-9481-4269-852D-E0FCEECDBA4B}" type="presParOf" srcId="{A4E38347-38F7-4958-942A-56F8C73D7AB1}" destId="{4B8EA939-B369-4DE0-87F2-3D86B80F7838}" srcOrd="2" destOrd="0" presId="urn:microsoft.com/office/officeart/2018/2/layout/IconCircleList"/>
    <dgm:cxn modelId="{E504378C-5032-4B33-8A14-CCE21C864466}" type="presParOf" srcId="{A4E38347-38F7-4958-942A-56F8C73D7AB1}" destId="{EFC4F483-E01B-4C64-BD67-3A6C66E86661}" srcOrd="3" destOrd="0" presId="urn:microsoft.com/office/officeart/2018/2/layout/IconCircleList"/>
    <dgm:cxn modelId="{96463CC0-3737-4722-BBCD-7F385136CE2C}" type="presParOf" srcId="{CD9BB130-F5B3-493D-8DB2-EB5C4F2A6491}" destId="{DC2A6B9A-0B30-4E62-9B00-55027CC7F676}" srcOrd="1" destOrd="0" presId="urn:microsoft.com/office/officeart/2018/2/layout/IconCircleList"/>
    <dgm:cxn modelId="{A4042352-3F88-48A5-8C7E-68BA8234D921}" type="presParOf" srcId="{CD9BB130-F5B3-493D-8DB2-EB5C4F2A6491}" destId="{6AD8DA9A-2485-4559-B97F-EBD5F10530FC}" srcOrd="2" destOrd="0" presId="urn:microsoft.com/office/officeart/2018/2/layout/IconCircleList"/>
    <dgm:cxn modelId="{5E7CDF07-2587-405E-AA11-DD5178D21277}" type="presParOf" srcId="{6AD8DA9A-2485-4559-B97F-EBD5F10530FC}" destId="{98917435-4F5D-4A8A-9250-311B59A91BDA}" srcOrd="0" destOrd="0" presId="urn:microsoft.com/office/officeart/2018/2/layout/IconCircleList"/>
    <dgm:cxn modelId="{976D450D-F5D0-4299-AB13-1255C5ADEF64}" type="presParOf" srcId="{6AD8DA9A-2485-4559-B97F-EBD5F10530FC}" destId="{789979FC-F127-4B07-B4AB-866A4843F6B7}" srcOrd="1" destOrd="0" presId="urn:microsoft.com/office/officeart/2018/2/layout/IconCircleList"/>
    <dgm:cxn modelId="{88B16AB0-361E-4E6D-8157-1B1AEA824376}" type="presParOf" srcId="{6AD8DA9A-2485-4559-B97F-EBD5F10530FC}" destId="{81BD1416-721A-434D-A3E6-7DE0128BA967}" srcOrd="2" destOrd="0" presId="urn:microsoft.com/office/officeart/2018/2/layout/IconCircleList"/>
    <dgm:cxn modelId="{E2B3D6A4-88E2-49CA-80AD-C9AABEAE829D}" type="presParOf" srcId="{6AD8DA9A-2485-4559-B97F-EBD5F10530FC}" destId="{DF27193B-AD0D-467C-BE94-BF2C5F4B7235}" srcOrd="3" destOrd="0" presId="urn:microsoft.com/office/officeart/2018/2/layout/IconCircleList"/>
    <dgm:cxn modelId="{7B014183-0921-4E8B-9BA3-5604B0A756B9}" type="presParOf" srcId="{CD9BB130-F5B3-493D-8DB2-EB5C4F2A6491}" destId="{1593E594-106C-4AEB-A2C1-33D5CE2CB8DA}" srcOrd="3" destOrd="0" presId="urn:microsoft.com/office/officeart/2018/2/layout/IconCircleList"/>
    <dgm:cxn modelId="{1F8F3605-474B-4AD8-9C36-4BFD83B1FF23}" type="presParOf" srcId="{CD9BB130-F5B3-493D-8DB2-EB5C4F2A6491}" destId="{EF1C649B-ED59-4EC7-96B4-B0AC38C335C3}" srcOrd="4" destOrd="0" presId="urn:microsoft.com/office/officeart/2018/2/layout/IconCircleList"/>
    <dgm:cxn modelId="{1423014D-3153-4877-8705-A1B4065B94F7}" type="presParOf" srcId="{EF1C649B-ED59-4EC7-96B4-B0AC38C335C3}" destId="{CA5048E1-A2D0-494D-9283-0171087487E6}" srcOrd="0" destOrd="0" presId="urn:microsoft.com/office/officeart/2018/2/layout/IconCircleList"/>
    <dgm:cxn modelId="{0FBEDFD7-4007-43F6-ABC1-843525066494}" type="presParOf" srcId="{EF1C649B-ED59-4EC7-96B4-B0AC38C335C3}" destId="{5C78053F-0CE1-427A-A9C1-4E9BDA644202}" srcOrd="1" destOrd="0" presId="urn:microsoft.com/office/officeart/2018/2/layout/IconCircleList"/>
    <dgm:cxn modelId="{ADF396F2-3AF7-4EB7-AFAA-8EE6F98F273F}" type="presParOf" srcId="{EF1C649B-ED59-4EC7-96B4-B0AC38C335C3}" destId="{37D9AA27-BB29-4C01-8ED9-7B752A40099E}" srcOrd="2" destOrd="0" presId="urn:microsoft.com/office/officeart/2018/2/layout/IconCircleList"/>
    <dgm:cxn modelId="{AF7FDE71-B514-429F-91F6-15B8882124EA}" type="presParOf" srcId="{EF1C649B-ED59-4EC7-96B4-B0AC38C335C3}" destId="{1569914A-C364-4A0F-8C68-6A913998A7B3}" srcOrd="3" destOrd="0" presId="urn:microsoft.com/office/officeart/2018/2/layout/IconCircleList"/>
    <dgm:cxn modelId="{0A76BFBA-7ED0-4C83-9C0D-761742F0C3A1}" type="presParOf" srcId="{CD9BB130-F5B3-493D-8DB2-EB5C4F2A6491}" destId="{F25A64A4-C13B-422E-92BB-94E04F52859D}" srcOrd="5" destOrd="0" presId="urn:microsoft.com/office/officeart/2018/2/layout/IconCircleList"/>
    <dgm:cxn modelId="{AE9639E0-043E-4235-AD27-544BFC61086A}" type="presParOf" srcId="{CD9BB130-F5B3-493D-8DB2-EB5C4F2A6491}" destId="{73272C9A-7D3D-4324-82A2-4DED35136744}" srcOrd="6" destOrd="0" presId="urn:microsoft.com/office/officeart/2018/2/layout/IconCircleList"/>
    <dgm:cxn modelId="{3D21D3E3-116F-434E-AAA9-BAD63F8BB6D9}" type="presParOf" srcId="{73272C9A-7D3D-4324-82A2-4DED35136744}" destId="{89C65067-2342-45A5-9ABF-C51AA72BC96C}" srcOrd="0" destOrd="0" presId="urn:microsoft.com/office/officeart/2018/2/layout/IconCircleList"/>
    <dgm:cxn modelId="{9AD6DC17-700A-4A5D-B9DE-61FB8F6E1AB0}" type="presParOf" srcId="{73272C9A-7D3D-4324-82A2-4DED35136744}" destId="{0B536DD4-CC2A-4B27-A146-3EBDB5FC3CCA}" srcOrd="1" destOrd="0" presId="urn:microsoft.com/office/officeart/2018/2/layout/IconCircleList"/>
    <dgm:cxn modelId="{C1C71F99-7E08-4E44-AE6F-5E2E5894CB33}" type="presParOf" srcId="{73272C9A-7D3D-4324-82A2-4DED35136744}" destId="{0DAB1EB8-2593-4986-934C-095175F23F2F}" srcOrd="2" destOrd="0" presId="urn:microsoft.com/office/officeart/2018/2/layout/IconCircleList"/>
    <dgm:cxn modelId="{5E49D857-2A83-4C46-803C-C14B970A20E7}" type="presParOf" srcId="{73272C9A-7D3D-4324-82A2-4DED35136744}" destId="{6E6D4390-BFC7-424F-8826-0E302086D250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01A0726-C07D-4DFC-A6C5-2B16C6944079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FC1017AF-B7FB-4790-9190-9064831F2AD0}">
      <dgm:prSet/>
      <dgm:spPr/>
      <dgm:t>
        <a:bodyPr/>
        <a:lstStyle/>
        <a:p>
          <a:r>
            <a:rPr lang="en-US"/>
            <a:t>✅ Phase 1: Assessment &amp; Viability (3 months)</a:t>
          </a:r>
        </a:p>
      </dgm:t>
    </dgm:pt>
    <dgm:pt modelId="{ADC52F6F-6F25-4053-9FF5-5B30AAF96284}" type="parTrans" cxnId="{0A226B3C-417C-4087-9C9E-35D7AA01C282}">
      <dgm:prSet/>
      <dgm:spPr/>
      <dgm:t>
        <a:bodyPr/>
        <a:lstStyle/>
        <a:p>
          <a:endParaRPr lang="en-US"/>
        </a:p>
      </dgm:t>
    </dgm:pt>
    <dgm:pt modelId="{E5A40A9D-896D-42A0-A801-26506C23440D}" type="sibTrans" cxnId="{0A226B3C-417C-4087-9C9E-35D7AA01C282}">
      <dgm:prSet/>
      <dgm:spPr/>
      <dgm:t>
        <a:bodyPr/>
        <a:lstStyle/>
        <a:p>
          <a:endParaRPr lang="en-US"/>
        </a:p>
      </dgm:t>
    </dgm:pt>
    <dgm:pt modelId="{EDDA8710-0BAB-444D-BF4E-FC8580D2BB0A}">
      <dgm:prSet/>
      <dgm:spPr/>
      <dgm:t>
        <a:bodyPr/>
        <a:lstStyle/>
        <a:p>
          <a:r>
            <a:rPr lang="en-US"/>
            <a:t>✅ Phase 2: Pilot migration of simple integration</a:t>
          </a:r>
        </a:p>
      </dgm:t>
    </dgm:pt>
    <dgm:pt modelId="{E2AA3F7E-B1D8-46F1-A02B-32C36FE7EDE8}" type="parTrans" cxnId="{A2311081-22FA-43DB-A9CC-657510534D76}">
      <dgm:prSet/>
      <dgm:spPr/>
      <dgm:t>
        <a:bodyPr/>
        <a:lstStyle/>
        <a:p>
          <a:endParaRPr lang="en-US"/>
        </a:p>
      </dgm:t>
    </dgm:pt>
    <dgm:pt modelId="{86CD1651-D4DE-4F45-84A5-F3D52FDA7A0C}" type="sibTrans" cxnId="{A2311081-22FA-43DB-A9CC-657510534D76}">
      <dgm:prSet/>
      <dgm:spPr/>
      <dgm:t>
        <a:bodyPr/>
        <a:lstStyle/>
        <a:p>
          <a:endParaRPr lang="en-US"/>
        </a:p>
      </dgm:t>
    </dgm:pt>
    <dgm:pt modelId="{93A24C32-ED5E-4CFB-B1F2-38C21F70EA25}">
      <dgm:prSet/>
      <dgm:spPr/>
      <dgm:t>
        <a:bodyPr/>
        <a:lstStyle/>
        <a:p>
          <a:r>
            <a:rPr lang="en-US"/>
            <a:t>✅ Phase 3: Phased rollout of critical integrations</a:t>
          </a:r>
        </a:p>
      </dgm:t>
    </dgm:pt>
    <dgm:pt modelId="{CB8505A8-467E-4A34-941B-BB5AED371CA5}" type="parTrans" cxnId="{E2708587-CB02-4C7A-93E8-818BF15DDBA1}">
      <dgm:prSet/>
      <dgm:spPr/>
      <dgm:t>
        <a:bodyPr/>
        <a:lstStyle/>
        <a:p>
          <a:endParaRPr lang="en-US"/>
        </a:p>
      </dgm:t>
    </dgm:pt>
    <dgm:pt modelId="{77BF799E-66F6-422F-8937-2460DB25F98A}" type="sibTrans" cxnId="{E2708587-CB02-4C7A-93E8-818BF15DDBA1}">
      <dgm:prSet/>
      <dgm:spPr/>
      <dgm:t>
        <a:bodyPr/>
        <a:lstStyle/>
        <a:p>
          <a:endParaRPr lang="en-US"/>
        </a:p>
      </dgm:t>
    </dgm:pt>
    <dgm:pt modelId="{D4F48403-5F44-41B4-B5F1-D28204A9C37F}">
      <dgm:prSet/>
      <dgm:spPr/>
      <dgm:t>
        <a:bodyPr/>
        <a:lstStyle/>
        <a:p>
          <a:r>
            <a:rPr lang="en-US"/>
            <a:t>✅ Phase 4: Retire BizTalk, optimize Azure environment</a:t>
          </a:r>
        </a:p>
      </dgm:t>
    </dgm:pt>
    <dgm:pt modelId="{49E436E5-5871-47BD-B05F-F61A5AFD6D70}" type="parTrans" cxnId="{F2200ED8-3184-4760-989E-47D60B0A89C4}">
      <dgm:prSet/>
      <dgm:spPr/>
      <dgm:t>
        <a:bodyPr/>
        <a:lstStyle/>
        <a:p>
          <a:endParaRPr lang="en-US"/>
        </a:p>
      </dgm:t>
    </dgm:pt>
    <dgm:pt modelId="{3B719903-D56F-447A-A107-6EAC02052E6C}" type="sibTrans" cxnId="{F2200ED8-3184-4760-989E-47D60B0A89C4}">
      <dgm:prSet/>
      <dgm:spPr/>
      <dgm:t>
        <a:bodyPr/>
        <a:lstStyle/>
        <a:p>
          <a:endParaRPr lang="en-US"/>
        </a:p>
      </dgm:t>
    </dgm:pt>
    <dgm:pt modelId="{0A45D9B7-C415-4E48-AD7D-C2E963524285}" type="pres">
      <dgm:prSet presAssocID="{601A0726-C07D-4DFC-A6C5-2B16C6944079}" presName="linear" presStyleCnt="0">
        <dgm:presLayoutVars>
          <dgm:animLvl val="lvl"/>
          <dgm:resizeHandles val="exact"/>
        </dgm:presLayoutVars>
      </dgm:prSet>
      <dgm:spPr/>
    </dgm:pt>
    <dgm:pt modelId="{848735CD-84E6-4040-B73A-CCC4B29DFB4B}" type="pres">
      <dgm:prSet presAssocID="{FC1017AF-B7FB-4790-9190-9064831F2AD0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6959BB8D-216F-431A-9B07-29A4B2A7B5FF}" type="pres">
      <dgm:prSet presAssocID="{E5A40A9D-896D-42A0-A801-26506C23440D}" presName="spacer" presStyleCnt="0"/>
      <dgm:spPr/>
    </dgm:pt>
    <dgm:pt modelId="{C3954F71-6CD2-4578-ACDD-40965D6DF800}" type="pres">
      <dgm:prSet presAssocID="{EDDA8710-0BAB-444D-BF4E-FC8580D2BB0A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133165DA-0CD1-4584-9B1C-6FE0FF37379C}" type="pres">
      <dgm:prSet presAssocID="{86CD1651-D4DE-4F45-84A5-F3D52FDA7A0C}" presName="spacer" presStyleCnt="0"/>
      <dgm:spPr/>
    </dgm:pt>
    <dgm:pt modelId="{DBB2EAC4-B6ED-46EE-9FE7-753F4821030E}" type="pres">
      <dgm:prSet presAssocID="{93A24C32-ED5E-4CFB-B1F2-38C21F70EA25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67535135-E6E5-4252-87B4-66AC243E7DF0}" type="pres">
      <dgm:prSet presAssocID="{77BF799E-66F6-422F-8937-2460DB25F98A}" presName="spacer" presStyleCnt="0"/>
      <dgm:spPr/>
    </dgm:pt>
    <dgm:pt modelId="{99106707-E258-4811-AD40-AE489EA017AB}" type="pres">
      <dgm:prSet presAssocID="{D4F48403-5F44-41B4-B5F1-D28204A9C37F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0A226B3C-417C-4087-9C9E-35D7AA01C282}" srcId="{601A0726-C07D-4DFC-A6C5-2B16C6944079}" destId="{FC1017AF-B7FB-4790-9190-9064831F2AD0}" srcOrd="0" destOrd="0" parTransId="{ADC52F6F-6F25-4053-9FF5-5B30AAF96284}" sibTransId="{E5A40A9D-896D-42A0-A801-26506C23440D}"/>
    <dgm:cxn modelId="{A8F33C5D-FFD3-423C-8B99-E9F1122E31EB}" type="presOf" srcId="{601A0726-C07D-4DFC-A6C5-2B16C6944079}" destId="{0A45D9B7-C415-4E48-AD7D-C2E963524285}" srcOrd="0" destOrd="0" presId="urn:microsoft.com/office/officeart/2005/8/layout/vList2"/>
    <dgm:cxn modelId="{A2311081-22FA-43DB-A9CC-657510534D76}" srcId="{601A0726-C07D-4DFC-A6C5-2B16C6944079}" destId="{EDDA8710-0BAB-444D-BF4E-FC8580D2BB0A}" srcOrd="1" destOrd="0" parTransId="{E2AA3F7E-B1D8-46F1-A02B-32C36FE7EDE8}" sibTransId="{86CD1651-D4DE-4F45-84A5-F3D52FDA7A0C}"/>
    <dgm:cxn modelId="{E2708587-CB02-4C7A-93E8-818BF15DDBA1}" srcId="{601A0726-C07D-4DFC-A6C5-2B16C6944079}" destId="{93A24C32-ED5E-4CFB-B1F2-38C21F70EA25}" srcOrd="2" destOrd="0" parTransId="{CB8505A8-467E-4A34-941B-BB5AED371CA5}" sibTransId="{77BF799E-66F6-422F-8937-2460DB25F98A}"/>
    <dgm:cxn modelId="{890B578B-ECB5-4667-AC22-5B2D5EABDE48}" type="presOf" srcId="{93A24C32-ED5E-4CFB-B1F2-38C21F70EA25}" destId="{DBB2EAC4-B6ED-46EE-9FE7-753F4821030E}" srcOrd="0" destOrd="0" presId="urn:microsoft.com/office/officeart/2005/8/layout/vList2"/>
    <dgm:cxn modelId="{6AD796C2-7C27-4390-812F-401EF1416778}" type="presOf" srcId="{FC1017AF-B7FB-4790-9190-9064831F2AD0}" destId="{848735CD-84E6-4040-B73A-CCC4B29DFB4B}" srcOrd="0" destOrd="0" presId="urn:microsoft.com/office/officeart/2005/8/layout/vList2"/>
    <dgm:cxn modelId="{F2200ED8-3184-4760-989E-47D60B0A89C4}" srcId="{601A0726-C07D-4DFC-A6C5-2B16C6944079}" destId="{D4F48403-5F44-41B4-B5F1-D28204A9C37F}" srcOrd="3" destOrd="0" parTransId="{49E436E5-5871-47BD-B05F-F61A5AFD6D70}" sibTransId="{3B719903-D56F-447A-A107-6EAC02052E6C}"/>
    <dgm:cxn modelId="{F86AF4E5-3BD6-4A0E-8DC0-9159CB3F4552}" type="presOf" srcId="{D4F48403-5F44-41B4-B5F1-D28204A9C37F}" destId="{99106707-E258-4811-AD40-AE489EA017AB}" srcOrd="0" destOrd="0" presId="urn:microsoft.com/office/officeart/2005/8/layout/vList2"/>
    <dgm:cxn modelId="{087D66F9-08E5-4BEA-8F12-91D9910D5054}" type="presOf" srcId="{EDDA8710-0BAB-444D-BF4E-FC8580D2BB0A}" destId="{C3954F71-6CD2-4578-ACDD-40965D6DF800}" srcOrd="0" destOrd="0" presId="urn:microsoft.com/office/officeart/2005/8/layout/vList2"/>
    <dgm:cxn modelId="{14B81D2F-32A5-48CA-931D-158EACCEB080}" type="presParOf" srcId="{0A45D9B7-C415-4E48-AD7D-C2E963524285}" destId="{848735CD-84E6-4040-B73A-CCC4B29DFB4B}" srcOrd="0" destOrd="0" presId="urn:microsoft.com/office/officeart/2005/8/layout/vList2"/>
    <dgm:cxn modelId="{49839FF0-7802-479D-BEA2-39A230FA632E}" type="presParOf" srcId="{0A45D9B7-C415-4E48-AD7D-C2E963524285}" destId="{6959BB8D-216F-431A-9B07-29A4B2A7B5FF}" srcOrd="1" destOrd="0" presId="urn:microsoft.com/office/officeart/2005/8/layout/vList2"/>
    <dgm:cxn modelId="{57D4C370-F32D-443D-8069-61F8D4428C62}" type="presParOf" srcId="{0A45D9B7-C415-4E48-AD7D-C2E963524285}" destId="{C3954F71-6CD2-4578-ACDD-40965D6DF800}" srcOrd="2" destOrd="0" presId="urn:microsoft.com/office/officeart/2005/8/layout/vList2"/>
    <dgm:cxn modelId="{01028094-3E04-4BAD-B528-B8D3263C347E}" type="presParOf" srcId="{0A45D9B7-C415-4E48-AD7D-C2E963524285}" destId="{133165DA-0CD1-4584-9B1C-6FE0FF37379C}" srcOrd="3" destOrd="0" presId="urn:microsoft.com/office/officeart/2005/8/layout/vList2"/>
    <dgm:cxn modelId="{47CD8675-EF52-4117-839E-93A46DD5E66D}" type="presParOf" srcId="{0A45D9B7-C415-4E48-AD7D-C2E963524285}" destId="{DBB2EAC4-B6ED-46EE-9FE7-753F4821030E}" srcOrd="4" destOrd="0" presId="urn:microsoft.com/office/officeart/2005/8/layout/vList2"/>
    <dgm:cxn modelId="{99D55E38-6442-4455-91F0-0D0A79038CEC}" type="presParOf" srcId="{0A45D9B7-C415-4E48-AD7D-C2E963524285}" destId="{67535135-E6E5-4252-87B4-66AC243E7DF0}" srcOrd="5" destOrd="0" presId="urn:microsoft.com/office/officeart/2005/8/layout/vList2"/>
    <dgm:cxn modelId="{9EF1500B-C091-4AFB-AE07-74DBF32BA3A6}" type="presParOf" srcId="{0A45D9B7-C415-4E48-AD7D-C2E963524285}" destId="{99106707-E258-4811-AD40-AE489EA017AB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6561F57-21A4-4A80-977A-E0D6BD7CEA97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E0F7DA56-8986-42CB-B66B-FF8D0E6E1C47}">
      <dgm:prSet/>
      <dgm:spPr/>
      <dgm:t>
        <a:bodyPr/>
        <a:lstStyle/>
        <a:p>
          <a:pPr>
            <a:defRPr cap="all"/>
          </a:pPr>
          <a:r>
            <a:rPr lang="en-US"/>
            <a:t>Choose 1–2 simple integrations (e.g., file transfer, SaaS API)</a:t>
          </a:r>
        </a:p>
      </dgm:t>
    </dgm:pt>
    <dgm:pt modelId="{D093526B-90BD-42C9-8088-4720D121025B}" type="parTrans" cxnId="{6A1A3B73-A885-476C-9212-74CAD0A990BD}">
      <dgm:prSet/>
      <dgm:spPr/>
      <dgm:t>
        <a:bodyPr/>
        <a:lstStyle/>
        <a:p>
          <a:endParaRPr lang="en-US"/>
        </a:p>
      </dgm:t>
    </dgm:pt>
    <dgm:pt modelId="{64E2ACB0-3905-48A0-A6E6-8BFAC1CC46E8}" type="sibTrans" cxnId="{6A1A3B73-A885-476C-9212-74CAD0A990BD}">
      <dgm:prSet/>
      <dgm:spPr/>
      <dgm:t>
        <a:bodyPr/>
        <a:lstStyle/>
        <a:p>
          <a:endParaRPr lang="en-US"/>
        </a:p>
      </dgm:t>
    </dgm:pt>
    <dgm:pt modelId="{A4116C00-C569-4016-A4B7-F324C3954923}">
      <dgm:prSet/>
      <dgm:spPr/>
      <dgm:t>
        <a:bodyPr/>
        <a:lstStyle/>
        <a:p>
          <a:pPr>
            <a:defRPr cap="all"/>
          </a:pPr>
          <a:r>
            <a:rPr lang="en-US"/>
            <a:t>Prove faster delivery, predictable cost, and resilience</a:t>
          </a:r>
        </a:p>
      </dgm:t>
    </dgm:pt>
    <dgm:pt modelId="{79CFCF16-3C70-464B-8748-B5475AE5C4D8}" type="parTrans" cxnId="{46B89D0B-C3E6-47C5-88EE-175D5769D8F6}">
      <dgm:prSet/>
      <dgm:spPr/>
      <dgm:t>
        <a:bodyPr/>
        <a:lstStyle/>
        <a:p>
          <a:endParaRPr lang="en-US"/>
        </a:p>
      </dgm:t>
    </dgm:pt>
    <dgm:pt modelId="{6D15FA19-2D93-48D9-9F4D-782C86C97644}" type="sibTrans" cxnId="{46B89D0B-C3E6-47C5-88EE-175D5769D8F6}">
      <dgm:prSet/>
      <dgm:spPr/>
      <dgm:t>
        <a:bodyPr/>
        <a:lstStyle/>
        <a:p>
          <a:endParaRPr lang="en-US"/>
        </a:p>
      </dgm:t>
    </dgm:pt>
    <dgm:pt modelId="{92D37E92-DE40-4809-8E5C-89D525B002E1}">
      <dgm:prSet/>
      <dgm:spPr/>
      <dgm:t>
        <a:bodyPr/>
        <a:lstStyle/>
        <a:p>
          <a:pPr>
            <a:defRPr cap="all"/>
          </a:pPr>
          <a:r>
            <a:rPr lang="en-US"/>
            <a:t>Deliver within 3 months as a lighthouse project</a:t>
          </a:r>
        </a:p>
      </dgm:t>
    </dgm:pt>
    <dgm:pt modelId="{56F389FC-49A6-4DE2-A3FE-B6BC7F25C168}" type="parTrans" cxnId="{1CA90E53-0313-46F1-B301-90FAEF02C213}">
      <dgm:prSet/>
      <dgm:spPr/>
      <dgm:t>
        <a:bodyPr/>
        <a:lstStyle/>
        <a:p>
          <a:endParaRPr lang="en-US"/>
        </a:p>
      </dgm:t>
    </dgm:pt>
    <dgm:pt modelId="{F3E5FB45-3A0E-4531-BB2D-34D5173FAF86}" type="sibTrans" cxnId="{1CA90E53-0313-46F1-B301-90FAEF02C213}">
      <dgm:prSet/>
      <dgm:spPr/>
      <dgm:t>
        <a:bodyPr/>
        <a:lstStyle/>
        <a:p>
          <a:endParaRPr lang="en-US"/>
        </a:p>
      </dgm:t>
    </dgm:pt>
    <dgm:pt modelId="{6082BE19-068C-442C-9761-811BB9CCD4C8}" type="pres">
      <dgm:prSet presAssocID="{26561F57-21A4-4A80-977A-E0D6BD7CEA97}" presName="root" presStyleCnt="0">
        <dgm:presLayoutVars>
          <dgm:dir/>
          <dgm:resizeHandles val="exact"/>
        </dgm:presLayoutVars>
      </dgm:prSet>
      <dgm:spPr/>
    </dgm:pt>
    <dgm:pt modelId="{AEFB9CF6-3529-41E6-9C50-ABE876DCF969}" type="pres">
      <dgm:prSet presAssocID="{E0F7DA56-8986-42CB-B66B-FF8D0E6E1C47}" presName="compNode" presStyleCnt="0"/>
      <dgm:spPr/>
    </dgm:pt>
    <dgm:pt modelId="{075D0786-03F9-43FD-8F8A-B66CA099034B}" type="pres">
      <dgm:prSet presAssocID="{E0F7DA56-8986-42CB-B66B-FF8D0E6E1C47}" presName="iconBgRect" presStyleLbl="bgShp" presStyleIdx="0" presStyleCnt="3"/>
      <dgm:spPr/>
    </dgm:pt>
    <dgm:pt modelId="{709BD254-3701-4450-8863-DBC1FFCFE5DD}" type="pres">
      <dgm:prSet presAssocID="{E0F7DA56-8986-42CB-B66B-FF8D0E6E1C47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yncing Cloud"/>
        </a:ext>
      </dgm:extLst>
    </dgm:pt>
    <dgm:pt modelId="{2C63EC1D-2B11-4E24-BE51-F8F5B688C70F}" type="pres">
      <dgm:prSet presAssocID="{E0F7DA56-8986-42CB-B66B-FF8D0E6E1C47}" presName="spaceRect" presStyleCnt="0"/>
      <dgm:spPr/>
    </dgm:pt>
    <dgm:pt modelId="{28E5EE0C-CDB2-4F16-A7C6-8FAF784CFECD}" type="pres">
      <dgm:prSet presAssocID="{E0F7DA56-8986-42CB-B66B-FF8D0E6E1C47}" presName="textRect" presStyleLbl="revTx" presStyleIdx="0" presStyleCnt="3">
        <dgm:presLayoutVars>
          <dgm:chMax val="1"/>
          <dgm:chPref val="1"/>
        </dgm:presLayoutVars>
      </dgm:prSet>
      <dgm:spPr/>
    </dgm:pt>
    <dgm:pt modelId="{51483116-25A5-443F-9108-3276F77E72D8}" type="pres">
      <dgm:prSet presAssocID="{64E2ACB0-3905-48A0-A6E6-8BFAC1CC46E8}" presName="sibTrans" presStyleCnt="0"/>
      <dgm:spPr/>
    </dgm:pt>
    <dgm:pt modelId="{EE27DEEA-77DB-4430-B164-EB72CA7E86B8}" type="pres">
      <dgm:prSet presAssocID="{A4116C00-C569-4016-A4B7-F324C3954923}" presName="compNode" presStyleCnt="0"/>
      <dgm:spPr/>
    </dgm:pt>
    <dgm:pt modelId="{FAD4CC25-F53F-4588-8CB4-EE6BD2EA7218}" type="pres">
      <dgm:prSet presAssocID="{A4116C00-C569-4016-A4B7-F324C3954923}" presName="iconBgRect" presStyleLbl="bgShp" presStyleIdx="1" presStyleCnt="3"/>
      <dgm:spPr/>
    </dgm:pt>
    <dgm:pt modelId="{6F40B2EB-2F8F-48F2-B383-452B61D1E41A}" type="pres">
      <dgm:prSet presAssocID="{A4116C00-C569-4016-A4B7-F324C3954923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ransfer"/>
        </a:ext>
      </dgm:extLst>
    </dgm:pt>
    <dgm:pt modelId="{3B2013A8-B855-4E00-AEE7-0BB610EB5FE9}" type="pres">
      <dgm:prSet presAssocID="{A4116C00-C569-4016-A4B7-F324C3954923}" presName="spaceRect" presStyleCnt="0"/>
      <dgm:spPr/>
    </dgm:pt>
    <dgm:pt modelId="{D3571EF1-E336-4741-A9F4-34DA47EEEC76}" type="pres">
      <dgm:prSet presAssocID="{A4116C00-C569-4016-A4B7-F324C3954923}" presName="textRect" presStyleLbl="revTx" presStyleIdx="1" presStyleCnt="3">
        <dgm:presLayoutVars>
          <dgm:chMax val="1"/>
          <dgm:chPref val="1"/>
        </dgm:presLayoutVars>
      </dgm:prSet>
      <dgm:spPr/>
    </dgm:pt>
    <dgm:pt modelId="{4FA70DD1-5929-4A8E-ACE9-FA1996E1B6AF}" type="pres">
      <dgm:prSet presAssocID="{6D15FA19-2D93-48D9-9F4D-782C86C97644}" presName="sibTrans" presStyleCnt="0"/>
      <dgm:spPr/>
    </dgm:pt>
    <dgm:pt modelId="{7A72B021-987D-4FA5-A5D6-706271F15BDA}" type="pres">
      <dgm:prSet presAssocID="{92D37E92-DE40-4809-8E5C-89D525B002E1}" presName="compNode" presStyleCnt="0"/>
      <dgm:spPr/>
    </dgm:pt>
    <dgm:pt modelId="{289B478A-977A-4E52-B6F4-30A021F506CA}" type="pres">
      <dgm:prSet presAssocID="{92D37E92-DE40-4809-8E5C-89D525B002E1}" presName="iconBgRect" presStyleLbl="bgShp" presStyleIdx="2" presStyleCnt="3"/>
      <dgm:spPr/>
    </dgm:pt>
    <dgm:pt modelId="{961CA080-4103-4CD4-ABE4-C4D25FFBFEC6}" type="pres">
      <dgm:prSet presAssocID="{92D37E92-DE40-4809-8E5C-89D525B002E1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rker"/>
        </a:ext>
      </dgm:extLst>
    </dgm:pt>
    <dgm:pt modelId="{6402A9F5-1D3A-467B-9EEF-D2EFF0356290}" type="pres">
      <dgm:prSet presAssocID="{92D37E92-DE40-4809-8E5C-89D525B002E1}" presName="spaceRect" presStyleCnt="0"/>
      <dgm:spPr/>
    </dgm:pt>
    <dgm:pt modelId="{35C9C7FD-2423-45D1-8B62-9213D72879C9}" type="pres">
      <dgm:prSet presAssocID="{92D37E92-DE40-4809-8E5C-89D525B002E1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46B89D0B-C3E6-47C5-88EE-175D5769D8F6}" srcId="{26561F57-21A4-4A80-977A-E0D6BD7CEA97}" destId="{A4116C00-C569-4016-A4B7-F324C3954923}" srcOrd="1" destOrd="0" parTransId="{79CFCF16-3C70-464B-8748-B5475AE5C4D8}" sibTransId="{6D15FA19-2D93-48D9-9F4D-782C86C97644}"/>
    <dgm:cxn modelId="{B577F546-3EDC-4EF0-B2F8-05773E5EC8C3}" type="presOf" srcId="{A4116C00-C569-4016-A4B7-F324C3954923}" destId="{D3571EF1-E336-4741-A9F4-34DA47EEEC76}" srcOrd="0" destOrd="0" presId="urn:microsoft.com/office/officeart/2018/5/layout/IconCircleLabelList"/>
    <dgm:cxn modelId="{C92C806D-E006-4262-8C38-B9D60A61E6BB}" type="presOf" srcId="{26561F57-21A4-4A80-977A-E0D6BD7CEA97}" destId="{6082BE19-068C-442C-9761-811BB9CCD4C8}" srcOrd="0" destOrd="0" presId="urn:microsoft.com/office/officeart/2018/5/layout/IconCircleLabelList"/>
    <dgm:cxn modelId="{1CA90E53-0313-46F1-B301-90FAEF02C213}" srcId="{26561F57-21A4-4A80-977A-E0D6BD7CEA97}" destId="{92D37E92-DE40-4809-8E5C-89D525B002E1}" srcOrd="2" destOrd="0" parTransId="{56F389FC-49A6-4DE2-A3FE-B6BC7F25C168}" sibTransId="{F3E5FB45-3A0E-4531-BB2D-34D5173FAF86}"/>
    <dgm:cxn modelId="{6A1A3B73-A885-476C-9212-74CAD0A990BD}" srcId="{26561F57-21A4-4A80-977A-E0D6BD7CEA97}" destId="{E0F7DA56-8986-42CB-B66B-FF8D0E6E1C47}" srcOrd="0" destOrd="0" parTransId="{D093526B-90BD-42C9-8088-4720D121025B}" sibTransId="{64E2ACB0-3905-48A0-A6E6-8BFAC1CC46E8}"/>
    <dgm:cxn modelId="{58982DA6-CC6E-4AD3-8E4E-A7E10F82F459}" type="presOf" srcId="{E0F7DA56-8986-42CB-B66B-FF8D0E6E1C47}" destId="{28E5EE0C-CDB2-4F16-A7C6-8FAF784CFECD}" srcOrd="0" destOrd="0" presId="urn:microsoft.com/office/officeart/2018/5/layout/IconCircleLabelList"/>
    <dgm:cxn modelId="{43A083D1-CB0E-48B9-8520-63EE758B37BA}" type="presOf" srcId="{92D37E92-DE40-4809-8E5C-89D525B002E1}" destId="{35C9C7FD-2423-45D1-8B62-9213D72879C9}" srcOrd="0" destOrd="0" presId="urn:microsoft.com/office/officeart/2018/5/layout/IconCircleLabelList"/>
    <dgm:cxn modelId="{9607AE9D-82CA-44DD-97CE-A6449D15244E}" type="presParOf" srcId="{6082BE19-068C-442C-9761-811BB9CCD4C8}" destId="{AEFB9CF6-3529-41E6-9C50-ABE876DCF969}" srcOrd="0" destOrd="0" presId="urn:microsoft.com/office/officeart/2018/5/layout/IconCircleLabelList"/>
    <dgm:cxn modelId="{54E3DCEB-F9F7-4402-86C5-78597E13E408}" type="presParOf" srcId="{AEFB9CF6-3529-41E6-9C50-ABE876DCF969}" destId="{075D0786-03F9-43FD-8F8A-B66CA099034B}" srcOrd="0" destOrd="0" presId="urn:microsoft.com/office/officeart/2018/5/layout/IconCircleLabelList"/>
    <dgm:cxn modelId="{A011B879-D755-4F27-923E-02B3A9D997E1}" type="presParOf" srcId="{AEFB9CF6-3529-41E6-9C50-ABE876DCF969}" destId="{709BD254-3701-4450-8863-DBC1FFCFE5DD}" srcOrd="1" destOrd="0" presId="urn:microsoft.com/office/officeart/2018/5/layout/IconCircleLabelList"/>
    <dgm:cxn modelId="{6C3B5F0E-9800-437D-A7F0-A219DD5D71CF}" type="presParOf" srcId="{AEFB9CF6-3529-41E6-9C50-ABE876DCF969}" destId="{2C63EC1D-2B11-4E24-BE51-F8F5B688C70F}" srcOrd="2" destOrd="0" presId="urn:microsoft.com/office/officeart/2018/5/layout/IconCircleLabelList"/>
    <dgm:cxn modelId="{042EF30E-617F-4A75-ADD9-400D48A39088}" type="presParOf" srcId="{AEFB9CF6-3529-41E6-9C50-ABE876DCF969}" destId="{28E5EE0C-CDB2-4F16-A7C6-8FAF784CFECD}" srcOrd="3" destOrd="0" presId="urn:microsoft.com/office/officeart/2018/5/layout/IconCircleLabelList"/>
    <dgm:cxn modelId="{5B32AAE8-B5C8-426B-A663-87696E7BCBCE}" type="presParOf" srcId="{6082BE19-068C-442C-9761-811BB9CCD4C8}" destId="{51483116-25A5-443F-9108-3276F77E72D8}" srcOrd="1" destOrd="0" presId="urn:microsoft.com/office/officeart/2018/5/layout/IconCircleLabelList"/>
    <dgm:cxn modelId="{CDFF17AC-DE0F-4DB6-9802-4C16EF188E76}" type="presParOf" srcId="{6082BE19-068C-442C-9761-811BB9CCD4C8}" destId="{EE27DEEA-77DB-4430-B164-EB72CA7E86B8}" srcOrd="2" destOrd="0" presId="urn:microsoft.com/office/officeart/2018/5/layout/IconCircleLabelList"/>
    <dgm:cxn modelId="{5A7E170F-6089-481C-BA8E-332D715D3BAB}" type="presParOf" srcId="{EE27DEEA-77DB-4430-B164-EB72CA7E86B8}" destId="{FAD4CC25-F53F-4588-8CB4-EE6BD2EA7218}" srcOrd="0" destOrd="0" presId="urn:microsoft.com/office/officeart/2018/5/layout/IconCircleLabelList"/>
    <dgm:cxn modelId="{A84E6D99-0AD9-4D22-B5E4-6F07BB29FC50}" type="presParOf" srcId="{EE27DEEA-77DB-4430-B164-EB72CA7E86B8}" destId="{6F40B2EB-2F8F-48F2-B383-452B61D1E41A}" srcOrd="1" destOrd="0" presId="urn:microsoft.com/office/officeart/2018/5/layout/IconCircleLabelList"/>
    <dgm:cxn modelId="{6824E307-1847-4D14-B28E-616A4DBFF5F7}" type="presParOf" srcId="{EE27DEEA-77DB-4430-B164-EB72CA7E86B8}" destId="{3B2013A8-B855-4E00-AEE7-0BB610EB5FE9}" srcOrd="2" destOrd="0" presId="urn:microsoft.com/office/officeart/2018/5/layout/IconCircleLabelList"/>
    <dgm:cxn modelId="{EA903385-50CA-4B8F-A5B1-C545E3A3AB02}" type="presParOf" srcId="{EE27DEEA-77DB-4430-B164-EB72CA7E86B8}" destId="{D3571EF1-E336-4741-A9F4-34DA47EEEC76}" srcOrd="3" destOrd="0" presId="urn:microsoft.com/office/officeart/2018/5/layout/IconCircleLabelList"/>
    <dgm:cxn modelId="{342F597C-1C97-41EB-95BC-2DB00756E6C3}" type="presParOf" srcId="{6082BE19-068C-442C-9761-811BB9CCD4C8}" destId="{4FA70DD1-5929-4A8E-ACE9-FA1996E1B6AF}" srcOrd="3" destOrd="0" presId="urn:microsoft.com/office/officeart/2018/5/layout/IconCircleLabelList"/>
    <dgm:cxn modelId="{06E9AA52-100C-46B8-9FEE-F72094204240}" type="presParOf" srcId="{6082BE19-068C-442C-9761-811BB9CCD4C8}" destId="{7A72B021-987D-4FA5-A5D6-706271F15BDA}" srcOrd="4" destOrd="0" presId="urn:microsoft.com/office/officeart/2018/5/layout/IconCircleLabelList"/>
    <dgm:cxn modelId="{0032E86D-96D1-4560-9446-67D6D476C2C3}" type="presParOf" srcId="{7A72B021-987D-4FA5-A5D6-706271F15BDA}" destId="{289B478A-977A-4E52-B6F4-30A021F506CA}" srcOrd="0" destOrd="0" presId="urn:microsoft.com/office/officeart/2018/5/layout/IconCircleLabelList"/>
    <dgm:cxn modelId="{9348221E-A366-430E-A28F-9886E343D2C8}" type="presParOf" srcId="{7A72B021-987D-4FA5-A5D6-706271F15BDA}" destId="{961CA080-4103-4CD4-ABE4-C4D25FFBFEC6}" srcOrd="1" destOrd="0" presId="urn:microsoft.com/office/officeart/2018/5/layout/IconCircleLabelList"/>
    <dgm:cxn modelId="{AAE2812D-72AE-4C9F-BF28-F4004501497C}" type="presParOf" srcId="{7A72B021-987D-4FA5-A5D6-706271F15BDA}" destId="{6402A9F5-1D3A-467B-9EEF-D2EFF0356290}" srcOrd="2" destOrd="0" presId="urn:microsoft.com/office/officeart/2018/5/layout/IconCircleLabelList"/>
    <dgm:cxn modelId="{5C413EB3-2D2B-4B92-A5FA-FEC8D31714BE}" type="presParOf" srcId="{7A72B021-987D-4FA5-A5D6-706271F15BDA}" destId="{35C9C7FD-2423-45D1-8B62-9213D72879C9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57B1665-AFA3-4A3F-AE58-960FD8C14E40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035AFB64-4191-4300-807A-84D9AD1DF95E}">
      <dgm:prSet/>
      <dgm:spPr/>
      <dgm:t>
        <a:bodyPr/>
        <a:lstStyle/>
        <a:p>
          <a:r>
            <a:rPr lang="en-US"/>
            <a:t>Now – Business Case &amp; Approval</a:t>
          </a:r>
        </a:p>
      </dgm:t>
    </dgm:pt>
    <dgm:pt modelId="{011EBED8-DB32-4D4A-8803-EFA24720083C}" type="parTrans" cxnId="{4F5BA3A7-CF46-4FE2-B2D8-C2240DDAD6C9}">
      <dgm:prSet/>
      <dgm:spPr/>
      <dgm:t>
        <a:bodyPr/>
        <a:lstStyle/>
        <a:p>
          <a:endParaRPr lang="en-US"/>
        </a:p>
      </dgm:t>
    </dgm:pt>
    <dgm:pt modelId="{20921340-7D9D-47EF-9CDF-842778E4C364}" type="sibTrans" cxnId="{4F5BA3A7-CF46-4FE2-B2D8-C2240DDAD6C9}">
      <dgm:prSet/>
      <dgm:spPr/>
      <dgm:t>
        <a:bodyPr/>
        <a:lstStyle/>
        <a:p>
          <a:endParaRPr lang="en-US"/>
        </a:p>
      </dgm:t>
    </dgm:pt>
    <dgm:pt modelId="{AC061390-53CF-4250-BA2F-889502DFDBEB}">
      <dgm:prSet/>
      <dgm:spPr/>
      <dgm:t>
        <a:bodyPr/>
        <a:lstStyle/>
        <a:p>
          <a:r>
            <a:rPr lang="en-US"/>
            <a:t>0–3m – Assessment &amp; Pilot</a:t>
          </a:r>
        </a:p>
      </dgm:t>
    </dgm:pt>
    <dgm:pt modelId="{4CCB4EC6-049D-41ED-84F7-822423E42D54}" type="parTrans" cxnId="{97DBDC6D-4305-47BF-8448-879F0177222E}">
      <dgm:prSet/>
      <dgm:spPr/>
      <dgm:t>
        <a:bodyPr/>
        <a:lstStyle/>
        <a:p>
          <a:endParaRPr lang="en-US"/>
        </a:p>
      </dgm:t>
    </dgm:pt>
    <dgm:pt modelId="{D170664A-F0A9-44F5-A11F-668D33A916A3}" type="sibTrans" cxnId="{97DBDC6D-4305-47BF-8448-879F0177222E}">
      <dgm:prSet/>
      <dgm:spPr/>
      <dgm:t>
        <a:bodyPr/>
        <a:lstStyle/>
        <a:p>
          <a:endParaRPr lang="en-US"/>
        </a:p>
      </dgm:t>
    </dgm:pt>
    <dgm:pt modelId="{DAE4FB94-ABC3-4BD2-A013-FAFC0E5ABDCD}">
      <dgm:prSet/>
      <dgm:spPr/>
      <dgm:t>
        <a:bodyPr/>
        <a:lstStyle/>
        <a:p>
          <a:r>
            <a:rPr lang="en-US"/>
            <a:t>3–12m – Phased Migrations</a:t>
          </a:r>
        </a:p>
      </dgm:t>
    </dgm:pt>
    <dgm:pt modelId="{43F52B58-7C79-4CD8-AE51-B5AE807D5712}" type="parTrans" cxnId="{7328B5FB-0F15-4E10-8CFD-FCD538245BF5}">
      <dgm:prSet/>
      <dgm:spPr/>
      <dgm:t>
        <a:bodyPr/>
        <a:lstStyle/>
        <a:p>
          <a:endParaRPr lang="en-US"/>
        </a:p>
      </dgm:t>
    </dgm:pt>
    <dgm:pt modelId="{9561D925-4398-47C3-BF8F-CBC15B78A79A}" type="sibTrans" cxnId="{7328B5FB-0F15-4E10-8CFD-FCD538245BF5}">
      <dgm:prSet/>
      <dgm:spPr/>
      <dgm:t>
        <a:bodyPr/>
        <a:lstStyle/>
        <a:p>
          <a:endParaRPr lang="en-US"/>
        </a:p>
      </dgm:t>
    </dgm:pt>
    <dgm:pt modelId="{38A0B93D-3FCA-4DF3-B3AD-772349900A98}">
      <dgm:prSet/>
      <dgm:spPr/>
      <dgm:t>
        <a:bodyPr/>
        <a:lstStyle/>
        <a:p>
          <a:r>
            <a:rPr lang="en-US"/>
            <a:t>12–24m – BizTalk Decommission &amp; Azure Optimization</a:t>
          </a:r>
        </a:p>
      </dgm:t>
    </dgm:pt>
    <dgm:pt modelId="{DBF46658-0136-4D2D-BB42-1B86917EEBB5}" type="parTrans" cxnId="{5B137EF3-4A79-4F8C-BE93-F2A6806E04D7}">
      <dgm:prSet/>
      <dgm:spPr/>
      <dgm:t>
        <a:bodyPr/>
        <a:lstStyle/>
        <a:p>
          <a:endParaRPr lang="en-US"/>
        </a:p>
      </dgm:t>
    </dgm:pt>
    <dgm:pt modelId="{0EAC5CC0-DC78-4A9C-98ED-25EF9D325C5D}" type="sibTrans" cxnId="{5B137EF3-4A79-4F8C-BE93-F2A6806E04D7}">
      <dgm:prSet/>
      <dgm:spPr/>
      <dgm:t>
        <a:bodyPr/>
        <a:lstStyle/>
        <a:p>
          <a:endParaRPr lang="en-US"/>
        </a:p>
      </dgm:t>
    </dgm:pt>
    <dgm:pt modelId="{7108D637-DB25-4A3F-94A9-704BC34CBBB3}" type="pres">
      <dgm:prSet presAssocID="{957B1665-AFA3-4A3F-AE58-960FD8C14E40}" presName="linear" presStyleCnt="0">
        <dgm:presLayoutVars>
          <dgm:animLvl val="lvl"/>
          <dgm:resizeHandles val="exact"/>
        </dgm:presLayoutVars>
      </dgm:prSet>
      <dgm:spPr/>
    </dgm:pt>
    <dgm:pt modelId="{8BF21905-1750-4B57-A174-B04FDA093EF5}" type="pres">
      <dgm:prSet presAssocID="{035AFB64-4191-4300-807A-84D9AD1DF95E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2DDA3B0B-0D2A-4FF1-BD3D-97CC0BE570D7}" type="pres">
      <dgm:prSet presAssocID="{20921340-7D9D-47EF-9CDF-842778E4C364}" presName="spacer" presStyleCnt="0"/>
      <dgm:spPr/>
    </dgm:pt>
    <dgm:pt modelId="{978D6CC1-760C-4FEA-B468-C17B1D528243}" type="pres">
      <dgm:prSet presAssocID="{AC061390-53CF-4250-BA2F-889502DFDBEB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F32FC1A9-46E6-449F-8DF6-753790E24FF3}" type="pres">
      <dgm:prSet presAssocID="{D170664A-F0A9-44F5-A11F-668D33A916A3}" presName="spacer" presStyleCnt="0"/>
      <dgm:spPr/>
    </dgm:pt>
    <dgm:pt modelId="{94243CAD-E704-4E00-848E-CA0D64C236F3}" type="pres">
      <dgm:prSet presAssocID="{DAE4FB94-ABC3-4BD2-A013-FAFC0E5ABDCD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6E634B29-EA69-4BE3-89CC-46B4775ADB34}" type="pres">
      <dgm:prSet presAssocID="{9561D925-4398-47C3-BF8F-CBC15B78A79A}" presName="spacer" presStyleCnt="0"/>
      <dgm:spPr/>
    </dgm:pt>
    <dgm:pt modelId="{2F893BCF-97BB-4C06-AF60-77C18A806312}" type="pres">
      <dgm:prSet presAssocID="{38A0B93D-3FCA-4DF3-B3AD-772349900A98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41EAA610-8187-40B5-BACA-197295BE96FE}" type="presOf" srcId="{AC061390-53CF-4250-BA2F-889502DFDBEB}" destId="{978D6CC1-760C-4FEA-B468-C17B1D528243}" srcOrd="0" destOrd="0" presId="urn:microsoft.com/office/officeart/2005/8/layout/vList2"/>
    <dgm:cxn modelId="{8F0E632C-BB28-416D-971F-A43A54F80DA3}" type="presOf" srcId="{957B1665-AFA3-4A3F-AE58-960FD8C14E40}" destId="{7108D637-DB25-4A3F-94A9-704BC34CBBB3}" srcOrd="0" destOrd="0" presId="urn:microsoft.com/office/officeart/2005/8/layout/vList2"/>
    <dgm:cxn modelId="{97DBDC6D-4305-47BF-8448-879F0177222E}" srcId="{957B1665-AFA3-4A3F-AE58-960FD8C14E40}" destId="{AC061390-53CF-4250-BA2F-889502DFDBEB}" srcOrd="1" destOrd="0" parTransId="{4CCB4EC6-049D-41ED-84F7-822423E42D54}" sibTransId="{D170664A-F0A9-44F5-A11F-668D33A916A3}"/>
    <dgm:cxn modelId="{538ED877-B7DB-46B9-920B-6B5D6E102E56}" type="presOf" srcId="{38A0B93D-3FCA-4DF3-B3AD-772349900A98}" destId="{2F893BCF-97BB-4C06-AF60-77C18A806312}" srcOrd="0" destOrd="0" presId="urn:microsoft.com/office/officeart/2005/8/layout/vList2"/>
    <dgm:cxn modelId="{1DC733A5-8B18-4C19-928C-47E00A6BDFE0}" type="presOf" srcId="{DAE4FB94-ABC3-4BD2-A013-FAFC0E5ABDCD}" destId="{94243CAD-E704-4E00-848E-CA0D64C236F3}" srcOrd="0" destOrd="0" presId="urn:microsoft.com/office/officeart/2005/8/layout/vList2"/>
    <dgm:cxn modelId="{4F5BA3A7-CF46-4FE2-B2D8-C2240DDAD6C9}" srcId="{957B1665-AFA3-4A3F-AE58-960FD8C14E40}" destId="{035AFB64-4191-4300-807A-84D9AD1DF95E}" srcOrd="0" destOrd="0" parTransId="{011EBED8-DB32-4D4A-8803-EFA24720083C}" sibTransId="{20921340-7D9D-47EF-9CDF-842778E4C364}"/>
    <dgm:cxn modelId="{EB5D15ED-5C86-4F80-8D3A-AE8B3FC0BB5C}" type="presOf" srcId="{035AFB64-4191-4300-807A-84D9AD1DF95E}" destId="{8BF21905-1750-4B57-A174-B04FDA093EF5}" srcOrd="0" destOrd="0" presId="urn:microsoft.com/office/officeart/2005/8/layout/vList2"/>
    <dgm:cxn modelId="{5B137EF3-4A79-4F8C-BE93-F2A6806E04D7}" srcId="{957B1665-AFA3-4A3F-AE58-960FD8C14E40}" destId="{38A0B93D-3FCA-4DF3-B3AD-772349900A98}" srcOrd="3" destOrd="0" parTransId="{DBF46658-0136-4D2D-BB42-1B86917EEBB5}" sibTransId="{0EAC5CC0-DC78-4A9C-98ED-25EF9D325C5D}"/>
    <dgm:cxn modelId="{7328B5FB-0F15-4E10-8CFD-FCD538245BF5}" srcId="{957B1665-AFA3-4A3F-AE58-960FD8C14E40}" destId="{DAE4FB94-ABC3-4BD2-A013-FAFC0E5ABDCD}" srcOrd="2" destOrd="0" parTransId="{43F52B58-7C79-4CD8-AE51-B5AE807D5712}" sibTransId="{9561D925-4398-47C3-BF8F-CBC15B78A79A}"/>
    <dgm:cxn modelId="{24F00331-19BD-4F9F-AC4E-729AD297DC3E}" type="presParOf" srcId="{7108D637-DB25-4A3F-94A9-704BC34CBBB3}" destId="{8BF21905-1750-4B57-A174-B04FDA093EF5}" srcOrd="0" destOrd="0" presId="urn:microsoft.com/office/officeart/2005/8/layout/vList2"/>
    <dgm:cxn modelId="{2E538D4D-81A1-4EA0-BFF0-98AD826E57FD}" type="presParOf" srcId="{7108D637-DB25-4A3F-94A9-704BC34CBBB3}" destId="{2DDA3B0B-0D2A-4FF1-BD3D-97CC0BE570D7}" srcOrd="1" destOrd="0" presId="urn:microsoft.com/office/officeart/2005/8/layout/vList2"/>
    <dgm:cxn modelId="{BA2436E7-B5A5-4FC3-8293-E30DC86AFFDB}" type="presParOf" srcId="{7108D637-DB25-4A3F-94A9-704BC34CBBB3}" destId="{978D6CC1-760C-4FEA-B468-C17B1D528243}" srcOrd="2" destOrd="0" presId="urn:microsoft.com/office/officeart/2005/8/layout/vList2"/>
    <dgm:cxn modelId="{47C2FA58-048F-461A-839A-952098E7DD37}" type="presParOf" srcId="{7108D637-DB25-4A3F-94A9-704BC34CBBB3}" destId="{F32FC1A9-46E6-449F-8DF6-753790E24FF3}" srcOrd="3" destOrd="0" presId="urn:microsoft.com/office/officeart/2005/8/layout/vList2"/>
    <dgm:cxn modelId="{2C7CA38E-FF2B-4055-862E-ADF3C897DFE0}" type="presParOf" srcId="{7108D637-DB25-4A3F-94A9-704BC34CBBB3}" destId="{94243CAD-E704-4E00-848E-CA0D64C236F3}" srcOrd="4" destOrd="0" presId="urn:microsoft.com/office/officeart/2005/8/layout/vList2"/>
    <dgm:cxn modelId="{E5B0D3BE-AD07-4180-9C7D-2C37AC1963D6}" type="presParOf" srcId="{7108D637-DB25-4A3F-94A9-704BC34CBBB3}" destId="{6E634B29-EA69-4BE3-89CC-46B4775ADB34}" srcOrd="5" destOrd="0" presId="urn:microsoft.com/office/officeart/2005/8/layout/vList2"/>
    <dgm:cxn modelId="{AA623707-E175-42A5-BCCB-29646FD808E2}" type="presParOf" srcId="{7108D637-DB25-4A3F-94A9-704BC34CBBB3}" destId="{2F893BCF-97BB-4C06-AF60-77C18A806312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2225FE5-E2A7-4E01-9E1E-3FADA4047604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C95C030D-85BC-458D-9373-79FA469AC3B1}">
      <dgm:prSet/>
      <dgm:spPr/>
      <dgm:t>
        <a:bodyPr/>
        <a:lstStyle/>
        <a:p>
          <a:r>
            <a:rPr lang="en-US"/>
            <a:t>✔ Approve BizTalk → Azure migration program</a:t>
          </a:r>
        </a:p>
      </dgm:t>
    </dgm:pt>
    <dgm:pt modelId="{DDB72519-01E8-47F3-81A4-1F21509F154C}" type="parTrans" cxnId="{21A9D4F0-0A40-4C17-ADE6-0110BF157929}">
      <dgm:prSet/>
      <dgm:spPr/>
      <dgm:t>
        <a:bodyPr/>
        <a:lstStyle/>
        <a:p>
          <a:endParaRPr lang="en-US"/>
        </a:p>
      </dgm:t>
    </dgm:pt>
    <dgm:pt modelId="{9DE81CCC-A570-4DDB-8BBF-AD13600515E1}" type="sibTrans" cxnId="{21A9D4F0-0A40-4C17-ADE6-0110BF157929}">
      <dgm:prSet/>
      <dgm:spPr/>
      <dgm:t>
        <a:bodyPr/>
        <a:lstStyle/>
        <a:p>
          <a:endParaRPr lang="en-US"/>
        </a:p>
      </dgm:t>
    </dgm:pt>
    <dgm:pt modelId="{276A3C3A-336C-48C7-9CDF-0A36626058E4}">
      <dgm:prSet/>
      <dgm:spPr/>
      <dgm:t>
        <a:bodyPr/>
        <a:lstStyle/>
        <a:p>
          <a:r>
            <a:rPr lang="en-US" dirty="0"/>
            <a:t>✔ Start with low-risk pilot to prove business value</a:t>
          </a:r>
        </a:p>
      </dgm:t>
    </dgm:pt>
    <dgm:pt modelId="{6BC82D00-9AEA-4005-AF7E-8A74C54DF947}" type="parTrans" cxnId="{05FB929A-D45D-4311-B2B1-DCE478ED57C3}">
      <dgm:prSet/>
      <dgm:spPr/>
      <dgm:t>
        <a:bodyPr/>
        <a:lstStyle/>
        <a:p>
          <a:endParaRPr lang="en-US"/>
        </a:p>
      </dgm:t>
    </dgm:pt>
    <dgm:pt modelId="{9BFAEB8B-A730-4A43-893D-99F0FEF705CD}" type="sibTrans" cxnId="{05FB929A-D45D-4311-B2B1-DCE478ED57C3}">
      <dgm:prSet/>
      <dgm:spPr/>
      <dgm:t>
        <a:bodyPr/>
        <a:lstStyle/>
        <a:p>
          <a:endParaRPr lang="en-US"/>
        </a:p>
      </dgm:t>
    </dgm:pt>
    <dgm:pt modelId="{6D779AF3-2B50-41CD-AC76-3E06F4FFE40E}">
      <dgm:prSet/>
      <dgm:spPr/>
      <dgm:t>
        <a:bodyPr/>
        <a:lstStyle/>
        <a:p>
          <a:r>
            <a:rPr lang="en-US"/>
            <a:t>✔ Target full migration in 12–24 months</a:t>
          </a:r>
        </a:p>
      </dgm:t>
    </dgm:pt>
    <dgm:pt modelId="{28BBC611-DB3E-4BB3-BA87-53DDC70E3FB0}" type="parTrans" cxnId="{D87B7E88-0359-4A09-81C1-962882C0F0EF}">
      <dgm:prSet/>
      <dgm:spPr/>
      <dgm:t>
        <a:bodyPr/>
        <a:lstStyle/>
        <a:p>
          <a:endParaRPr lang="en-US"/>
        </a:p>
      </dgm:t>
    </dgm:pt>
    <dgm:pt modelId="{FA44EA39-9A7C-4ECC-936C-9AE1F76B86ED}" type="sibTrans" cxnId="{D87B7E88-0359-4A09-81C1-962882C0F0EF}">
      <dgm:prSet/>
      <dgm:spPr/>
      <dgm:t>
        <a:bodyPr/>
        <a:lstStyle/>
        <a:p>
          <a:endParaRPr lang="en-US"/>
        </a:p>
      </dgm:t>
    </dgm:pt>
    <dgm:pt modelId="{CA628349-D38B-4356-946A-5DC80C98C3F4}">
      <dgm:prSet/>
      <dgm:spPr/>
      <dgm:t>
        <a:bodyPr/>
        <a:lstStyle/>
        <a:p>
          <a:r>
            <a:rPr lang="en-US"/>
            <a:t>Outcome: Lower cost, faster delivery, future-proof integrations</a:t>
          </a:r>
        </a:p>
      </dgm:t>
    </dgm:pt>
    <dgm:pt modelId="{5F892BC4-248E-443C-B1E8-458E537A4385}" type="parTrans" cxnId="{BC12A509-023F-40C6-B659-7AABD51348A3}">
      <dgm:prSet/>
      <dgm:spPr/>
      <dgm:t>
        <a:bodyPr/>
        <a:lstStyle/>
        <a:p>
          <a:endParaRPr lang="en-US"/>
        </a:p>
      </dgm:t>
    </dgm:pt>
    <dgm:pt modelId="{EB4E8344-CDC4-4268-9976-252494C75A68}" type="sibTrans" cxnId="{BC12A509-023F-40C6-B659-7AABD51348A3}">
      <dgm:prSet/>
      <dgm:spPr/>
      <dgm:t>
        <a:bodyPr/>
        <a:lstStyle/>
        <a:p>
          <a:endParaRPr lang="en-US"/>
        </a:p>
      </dgm:t>
    </dgm:pt>
    <dgm:pt modelId="{36DC3C94-600C-499A-9998-674393375836}" type="pres">
      <dgm:prSet presAssocID="{02225FE5-E2A7-4E01-9E1E-3FADA4047604}" presName="diagram" presStyleCnt="0">
        <dgm:presLayoutVars>
          <dgm:dir/>
          <dgm:resizeHandles val="exact"/>
        </dgm:presLayoutVars>
      </dgm:prSet>
      <dgm:spPr/>
    </dgm:pt>
    <dgm:pt modelId="{37AF188C-5E92-4154-99C3-085E5A3C74A5}" type="pres">
      <dgm:prSet presAssocID="{C95C030D-85BC-458D-9373-79FA469AC3B1}" presName="node" presStyleLbl="node1" presStyleIdx="0" presStyleCnt="4">
        <dgm:presLayoutVars>
          <dgm:bulletEnabled val="1"/>
        </dgm:presLayoutVars>
      </dgm:prSet>
      <dgm:spPr/>
    </dgm:pt>
    <dgm:pt modelId="{4A1E7F80-61D4-4307-8D20-98C792B3C0CA}" type="pres">
      <dgm:prSet presAssocID="{9DE81CCC-A570-4DDB-8BBF-AD13600515E1}" presName="sibTrans" presStyleCnt="0"/>
      <dgm:spPr/>
    </dgm:pt>
    <dgm:pt modelId="{A036893A-2E71-44C6-8DB9-14BB171BF346}" type="pres">
      <dgm:prSet presAssocID="{276A3C3A-336C-48C7-9CDF-0A36626058E4}" presName="node" presStyleLbl="node1" presStyleIdx="1" presStyleCnt="4">
        <dgm:presLayoutVars>
          <dgm:bulletEnabled val="1"/>
        </dgm:presLayoutVars>
      </dgm:prSet>
      <dgm:spPr/>
    </dgm:pt>
    <dgm:pt modelId="{9EC80220-042C-4942-8349-71437583872F}" type="pres">
      <dgm:prSet presAssocID="{9BFAEB8B-A730-4A43-893D-99F0FEF705CD}" presName="sibTrans" presStyleCnt="0"/>
      <dgm:spPr/>
    </dgm:pt>
    <dgm:pt modelId="{8EFDE1A9-3EAE-4840-90C8-03E568792029}" type="pres">
      <dgm:prSet presAssocID="{6D779AF3-2B50-41CD-AC76-3E06F4FFE40E}" presName="node" presStyleLbl="node1" presStyleIdx="2" presStyleCnt="4">
        <dgm:presLayoutVars>
          <dgm:bulletEnabled val="1"/>
        </dgm:presLayoutVars>
      </dgm:prSet>
      <dgm:spPr/>
    </dgm:pt>
    <dgm:pt modelId="{29640EB5-E50C-4D5C-9169-57BA52C54EC0}" type="pres">
      <dgm:prSet presAssocID="{FA44EA39-9A7C-4ECC-936C-9AE1F76B86ED}" presName="sibTrans" presStyleCnt="0"/>
      <dgm:spPr/>
    </dgm:pt>
    <dgm:pt modelId="{7EF4B6F1-04AF-465A-86CB-53E074EC17FD}" type="pres">
      <dgm:prSet presAssocID="{CA628349-D38B-4356-946A-5DC80C98C3F4}" presName="node" presStyleLbl="node1" presStyleIdx="3" presStyleCnt="4">
        <dgm:presLayoutVars>
          <dgm:bulletEnabled val="1"/>
        </dgm:presLayoutVars>
      </dgm:prSet>
      <dgm:spPr/>
    </dgm:pt>
  </dgm:ptLst>
  <dgm:cxnLst>
    <dgm:cxn modelId="{BC12A509-023F-40C6-B659-7AABD51348A3}" srcId="{02225FE5-E2A7-4E01-9E1E-3FADA4047604}" destId="{CA628349-D38B-4356-946A-5DC80C98C3F4}" srcOrd="3" destOrd="0" parTransId="{5F892BC4-248E-443C-B1E8-458E537A4385}" sibTransId="{EB4E8344-CDC4-4268-9976-252494C75A68}"/>
    <dgm:cxn modelId="{F95D2C18-9712-43C2-BECA-666AD1DE306F}" type="presOf" srcId="{276A3C3A-336C-48C7-9CDF-0A36626058E4}" destId="{A036893A-2E71-44C6-8DB9-14BB171BF346}" srcOrd="0" destOrd="0" presId="urn:microsoft.com/office/officeart/2005/8/layout/default"/>
    <dgm:cxn modelId="{6D56BC19-13FE-4D56-968D-59EBEB55326C}" type="presOf" srcId="{CA628349-D38B-4356-946A-5DC80C98C3F4}" destId="{7EF4B6F1-04AF-465A-86CB-53E074EC17FD}" srcOrd="0" destOrd="0" presId="urn:microsoft.com/office/officeart/2005/8/layout/default"/>
    <dgm:cxn modelId="{CAFAA468-F0D0-47F5-872B-5134BD036F26}" type="presOf" srcId="{6D779AF3-2B50-41CD-AC76-3E06F4FFE40E}" destId="{8EFDE1A9-3EAE-4840-90C8-03E568792029}" srcOrd="0" destOrd="0" presId="urn:microsoft.com/office/officeart/2005/8/layout/default"/>
    <dgm:cxn modelId="{D87B7E88-0359-4A09-81C1-962882C0F0EF}" srcId="{02225FE5-E2A7-4E01-9E1E-3FADA4047604}" destId="{6D779AF3-2B50-41CD-AC76-3E06F4FFE40E}" srcOrd="2" destOrd="0" parTransId="{28BBC611-DB3E-4BB3-BA87-53DDC70E3FB0}" sibTransId="{FA44EA39-9A7C-4ECC-936C-9AE1F76B86ED}"/>
    <dgm:cxn modelId="{41C9E78C-56ED-44CB-95CA-B2EC54A15B51}" type="presOf" srcId="{C95C030D-85BC-458D-9373-79FA469AC3B1}" destId="{37AF188C-5E92-4154-99C3-085E5A3C74A5}" srcOrd="0" destOrd="0" presId="urn:microsoft.com/office/officeart/2005/8/layout/default"/>
    <dgm:cxn modelId="{1BBCF298-099F-45FC-A009-B2B8E76D184F}" type="presOf" srcId="{02225FE5-E2A7-4E01-9E1E-3FADA4047604}" destId="{36DC3C94-600C-499A-9998-674393375836}" srcOrd="0" destOrd="0" presId="urn:microsoft.com/office/officeart/2005/8/layout/default"/>
    <dgm:cxn modelId="{05FB929A-D45D-4311-B2B1-DCE478ED57C3}" srcId="{02225FE5-E2A7-4E01-9E1E-3FADA4047604}" destId="{276A3C3A-336C-48C7-9CDF-0A36626058E4}" srcOrd="1" destOrd="0" parTransId="{6BC82D00-9AEA-4005-AF7E-8A74C54DF947}" sibTransId="{9BFAEB8B-A730-4A43-893D-99F0FEF705CD}"/>
    <dgm:cxn modelId="{21A9D4F0-0A40-4C17-ADE6-0110BF157929}" srcId="{02225FE5-E2A7-4E01-9E1E-3FADA4047604}" destId="{C95C030D-85BC-458D-9373-79FA469AC3B1}" srcOrd="0" destOrd="0" parTransId="{DDB72519-01E8-47F3-81A4-1F21509F154C}" sibTransId="{9DE81CCC-A570-4DDB-8BBF-AD13600515E1}"/>
    <dgm:cxn modelId="{051AFA57-17DA-46AB-9B25-661152428A91}" type="presParOf" srcId="{36DC3C94-600C-499A-9998-674393375836}" destId="{37AF188C-5E92-4154-99C3-085E5A3C74A5}" srcOrd="0" destOrd="0" presId="urn:microsoft.com/office/officeart/2005/8/layout/default"/>
    <dgm:cxn modelId="{FC143AF0-ABA7-40F5-9996-D3F61752CC74}" type="presParOf" srcId="{36DC3C94-600C-499A-9998-674393375836}" destId="{4A1E7F80-61D4-4307-8D20-98C792B3C0CA}" srcOrd="1" destOrd="0" presId="urn:microsoft.com/office/officeart/2005/8/layout/default"/>
    <dgm:cxn modelId="{1AB448E2-CA00-4F8B-ABB5-98270D102C0E}" type="presParOf" srcId="{36DC3C94-600C-499A-9998-674393375836}" destId="{A036893A-2E71-44C6-8DB9-14BB171BF346}" srcOrd="2" destOrd="0" presId="urn:microsoft.com/office/officeart/2005/8/layout/default"/>
    <dgm:cxn modelId="{C97FBFBF-AE21-429A-8CC5-A6B7FCA6103F}" type="presParOf" srcId="{36DC3C94-600C-499A-9998-674393375836}" destId="{9EC80220-042C-4942-8349-71437583872F}" srcOrd="3" destOrd="0" presId="urn:microsoft.com/office/officeart/2005/8/layout/default"/>
    <dgm:cxn modelId="{D70442D1-5F32-4570-9C2C-4B8E6062C307}" type="presParOf" srcId="{36DC3C94-600C-499A-9998-674393375836}" destId="{8EFDE1A9-3EAE-4840-90C8-03E568792029}" srcOrd="4" destOrd="0" presId="urn:microsoft.com/office/officeart/2005/8/layout/default"/>
    <dgm:cxn modelId="{6DD4357F-9B26-4994-B378-AD8067A3DDC5}" type="presParOf" srcId="{36DC3C94-600C-499A-9998-674393375836}" destId="{29640EB5-E50C-4D5C-9169-57BA52C54EC0}" srcOrd="5" destOrd="0" presId="urn:microsoft.com/office/officeart/2005/8/layout/default"/>
    <dgm:cxn modelId="{6E66B581-B8C1-4435-B481-5E49545A1706}" type="presParOf" srcId="{36DC3C94-600C-499A-9998-674393375836}" destId="{7EF4B6F1-04AF-465A-86CB-53E074EC17FD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EB7587-A5FD-4706-8E73-0F40E339A69A}">
      <dsp:nvSpPr>
        <dsp:cNvPr id="0" name=""/>
        <dsp:cNvSpPr/>
      </dsp:nvSpPr>
      <dsp:spPr>
        <a:xfrm>
          <a:off x="0" y="708097"/>
          <a:ext cx="7886700" cy="130725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A15663-70F9-4B90-B06B-7C07903381CF}">
      <dsp:nvSpPr>
        <dsp:cNvPr id="0" name=""/>
        <dsp:cNvSpPr/>
      </dsp:nvSpPr>
      <dsp:spPr>
        <a:xfrm>
          <a:off x="395445" y="1002230"/>
          <a:ext cx="718991" cy="71899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623BC8-423D-48AB-A9AE-E1890CD4111B}">
      <dsp:nvSpPr>
        <dsp:cNvPr id="0" name=""/>
        <dsp:cNvSpPr/>
      </dsp:nvSpPr>
      <dsp:spPr>
        <a:xfrm>
          <a:off x="1509882" y="708097"/>
          <a:ext cx="6376817" cy="13072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351" tIns="138351" rIns="138351" bIns="13835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BizTalk: Reliable but legacy, high infra &amp; license costs, limited innovation</a:t>
          </a:r>
        </a:p>
      </dsp:txBody>
      <dsp:txXfrm>
        <a:off x="1509882" y="708097"/>
        <a:ext cx="6376817" cy="1307257"/>
      </dsp:txXfrm>
    </dsp:sp>
    <dsp:sp modelId="{73624CDF-4D9A-4A02-A9FC-C509433A8200}">
      <dsp:nvSpPr>
        <dsp:cNvPr id="0" name=""/>
        <dsp:cNvSpPr/>
      </dsp:nvSpPr>
      <dsp:spPr>
        <a:xfrm>
          <a:off x="0" y="2342169"/>
          <a:ext cx="7886700" cy="130725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49ECD4-E867-4235-89DC-40F5920FCCCD}">
      <dsp:nvSpPr>
        <dsp:cNvPr id="0" name=""/>
        <dsp:cNvSpPr/>
      </dsp:nvSpPr>
      <dsp:spPr>
        <a:xfrm>
          <a:off x="395445" y="2636302"/>
          <a:ext cx="718991" cy="71899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842E14-5F06-4B10-B49A-B929DB662612}">
      <dsp:nvSpPr>
        <dsp:cNvPr id="0" name=""/>
        <dsp:cNvSpPr/>
      </dsp:nvSpPr>
      <dsp:spPr>
        <a:xfrm>
          <a:off x="1509882" y="2342169"/>
          <a:ext cx="6376817" cy="13072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351" tIns="138351" rIns="138351" bIns="13835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Azure: Cloud-native, scalable, secure, lower TCO, future-proof</a:t>
          </a:r>
        </a:p>
      </dsp:txBody>
      <dsp:txXfrm>
        <a:off x="1509882" y="2342169"/>
        <a:ext cx="6376817" cy="130725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989F20-51BD-4C7B-9A2B-3442CE91C3E2}">
      <dsp:nvSpPr>
        <dsp:cNvPr id="0" name=""/>
        <dsp:cNvSpPr/>
      </dsp:nvSpPr>
      <dsp:spPr>
        <a:xfrm>
          <a:off x="0" y="1808"/>
          <a:ext cx="7886700" cy="91661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08B416-FCA6-4C02-A421-ED5768573FEA}">
      <dsp:nvSpPr>
        <dsp:cNvPr id="0" name=""/>
        <dsp:cNvSpPr/>
      </dsp:nvSpPr>
      <dsp:spPr>
        <a:xfrm>
          <a:off x="277275" y="208046"/>
          <a:ext cx="504136" cy="50413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AF247E-5426-4C9B-B1D0-4E693E1A1729}">
      <dsp:nvSpPr>
        <dsp:cNvPr id="0" name=""/>
        <dsp:cNvSpPr/>
      </dsp:nvSpPr>
      <dsp:spPr>
        <a:xfrm>
          <a:off x="1058686" y="1808"/>
          <a:ext cx="6828013" cy="9166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008" tIns="97008" rIns="97008" bIns="97008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💰 Reduce Costs – No license renewals, pay-as-you-go model</a:t>
          </a:r>
        </a:p>
      </dsp:txBody>
      <dsp:txXfrm>
        <a:off x="1058686" y="1808"/>
        <a:ext cx="6828013" cy="916611"/>
      </dsp:txXfrm>
    </dsp:sp>
    <dsp:sp modelId="{44C85F22-4B21-41FC-AEEC-2D546A43CA2A}">
      <dsp:nvSpPr>
        <dsp:cNvPr id="0" name=""/>
        <dsp:cNvSpPr/>
      </dsp:nvSpPr>
      <dsp:spPr>
        <a:xfrm>
          <a:off x="0" y="1147573"/>
          <a:ext cx="7886700" cy="91661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17AEEF-B961-4AEA-8D9E-BE37E3560D34}">
      <dsp:nvSpPr>
        <dsp:cNvPr id="0" name=""/>
        <dsp:cNvSpPr/>
      </dsp:nvSpPr>
      <dsp:spPr>
        <a:xfrm>
          <a:off x="277275" y="1353811"/>
          <a:ext cx="504136" cy="50413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A9B50A-A64B-4DFF-BEB7-3BFB1247379E}">
      <dsp:nvSpPr>
        <dsp:cNvPr id="0" name=""/>
        <dsp:cNvSpPr/>
      </dsp:nvSpPr>
      <dsp:spPr>
        <a:xfrm>
          <a:off x="1058686" y="1147573"/>
          <a:ext cx="6828013" cy="9166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008" tIns="97008" rIns="97008" bIns="97008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⚡ Agility – Faster partner/customer onboarding (weeks → days)</a:t>
          </a:r>
        </a:p>
      </dsp:txBody>
      <dsp:txXfrm>
        <a:off x="1058686" y="1147573"/>
        <a:ext cx="6828013" cy="916611"/>
      </dsp:txXfrm>
    </dsp:sp>
    <dsp:sp modelId="{7CA4BF88-AE6E-4277-A653-50EE6B64F890}">
      <dsp:nvSpPr>
        <dsp:cNvPr id="0" name=""/>
        <dsp:cNvSpPr/>
      </dsp:nvSpPr>
      <dsp:spPr>
        <a:xfrm>
          <a:off x="0" y="2293338"/>
          <a:ext cx="7886700" cy="91661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675B845-0029-44E6-B53E-D41180086433}">
      <dsp:nvSpPr>
        <dsp:cNvPr id="0" name=""/>
        <dsp:cNvSpPr/>
      </dsp:nvSpPr>
      <dsp:spPr>
        <a:xfrm>
          <a:off x="277275" y="2499576"/>
          <a:ext cx="504136" cy="50413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22A895-2C6F-46AC-BBEB-91FF642A0D27}">
      <dsp:nvSpPr>
        <dsp:cNvPr id="0" name=""/>
        <dsp:cNvSpPr/>
      </dsp:nvSpPr>
      <dsp:spPr>
        <a:xfrm>
          <a:off x="1058686" y="2293338"/>
          <a:ext cx="6828013" cy="9166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008" tIns="97008" rIns="97008" bIns="97008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🛡 Risk Reduction – Supported, secure, resilient cloud services</a:t>
          </a:r>
        </a:p>
      </dsp:txBody>
      <dsp:txXfrm>
        <a:off x="1058686" y="2293338"/>
        <a:ext cx="6828013" cy="916611"/>
      </dsp:txXfrm>
    </dsp:sp>
    <dsp:sp modelId="{C04ECFAA-F8D0-467B-B527-F9704D64C1A4}">
      <dsp:nvSpPr>
        <dsp:cNvPr id="0" name=""/>
        <dsp:cNvSpPr/>
      </dsp:nvSpPr>
      <dsp:spPr>
        <a:xfrm>
          <a:off x="0" y="3439103"/>
          <a:ext cx="7886700" cy="91661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4F0770-212F-4F8C-81FC-40A52F4629F1}">
      <dsp:nvSpPr>
        <dsp:cNvPr id="0" name=""/>
        <dsp:cNvSpPr/>
      </dsp:nvSpPr>
      <dsp:spPr>
        <a:xfrm>
          <a:off x="277275" y="3645341"/>
          <a:ext cx="504136" cy="504136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1DDC25-ADEF-4688-9445-C113B08A31DD}">
      <dsp:nvSpPr>
        <dsp:cNvPr id="0" name=""/>
        <dsp:cNvSpPr/>
      </dsp:nvSpPr>
      <dsp:spPr>
        <a:xfrm>
          <a:off x="1058686" y="3439103"/>
          <a:ext cx="6828013" cy="9166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008" tIns="97008" rIns="97008" bIns="97008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🚀 Innovation – Unlock AI, analytics, SaaS, API ecosystems</a:t>
          </a:r>
        </a:p>
      </dsp:txBody>
      <dsp:txXfrm>
        <a:off x="1058686" y="3439103"/>
        <a:ext cx="6828013" cy="91661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09F19D-FE1D-49DE-B6E8-D0FF73AD7672}">
      <dsp:nvSpPr>
        <dsp:cNvPr id="0" name=""/>
        <dsp:cNvSpPr/>
      </dsp:nvSpPr>
      <dsp:spPr>
        <a:xfrm>
          <a:off x="2001447" y="0"/>
          <a:ext cx="3876948" cy="3876948"/>
        </a:xfrm>
        <a:prstGeom prst="diamond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06DE84-B977-40AA-B47B-C1F08DA7E7EB}">
      <dsp:nvSpPr>
        <dsp:cNvPr id="0" name=""/>
        <dsp:cNvSpPr/>
      </dsp:nvSpPr>
      <dsp:spPr>
        <a:xfrm>
          <a:off x="2369757" y="368310"/>
          <a:ext cx="1512009" cy="151200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BizTalk TCO includes licenses, SQL, infra, upgrades, support</a:t>
          </a:r>
        </a:p>
      </dsp:txBody>
      <dsp:txXfrm>
        <a:off x="2443567" y="442120"/>
        <a:ext cx="1364389" cy="1364389"/>
      </dsp:txXfrm>
    </dsp:sp>
    <dsp:sp modelId="{443CEA81-A6D9-4F33-8661-52ABA91199C2}">
      <dsp:nvSpPr>
        <dsp:cNvPr id="0" name=""/>
        <dsp:cNvSpPr/>
      </dsp:nvSpPr>
      <dsp:spPr>
        <a:xfrm>
          <a:off x="3998075" y="368310"/>
          <a:ext cx="1512009" cy="151200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Azure TCO is consumption-based with elastic scaling</a:t>
          </a:r>
        </a:p>
      </dsp:txBody>
      <dsp:txXfrm>
        <a:off x="4071885" y="442120"/>
        <a:ext cx="1364389" cy="1364389"/>
      </dsp:txXfrm>
    </dsp:sp>
    <dsp:sp modelId="{25AFCC13-1C26-4D49-A303-ED61066CB8E5}">
      <dsp:nvSpPr>
        <dsp:cNvPr id="0" name=""/>
        <dsp:cNvSpPr/>
      </dsp:nvSpPr>
      <dsp:spPr>
        <a:xfrm>
          <a:off x="2369757" y="1996628"/>
          <a:ext cx="1512009" cy="151200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Expected savings: 30–50% infra/licensing</a:t>
          </a:r>
        </a:p>
      </dsp:txBody>
      <dsp:txXfrm>
        <a:off x="2443567" y="2070438"/>
        <a:ext cx="1364389" cy="1364389"/>
      </dsp:txXfrm>
    </dsp:sp>
    <dsp:sp modelId="{F7DE187C-4351-4B6F-86C5-17A4DA7D765F}">
      <dsp:nvSpPr>
        <dsp:cNvPr id="0" name=""/>
        <dsp:cNvSpPr/>
      </dsp:nvSpPr>
      <dsp:spPr>
        <a:xfrm>
          <a:off x="3998075" y="1996628"/>
          <a:ext cx="1512009" cy="151200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ROI within 18–24 months</a:t>
          </a:r>
        </a:p>
      </dsp:txBody>
      <dsp:txXfrm>
        <a:off x="4071885" y="2070438"/>
        <a:ext cx="1364389" cy="136438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986C79-7357-4C45-A963-A8086E05F979}">
      <dsp:nvSpPr>
        <dsp:cNvPr id="0" name=""/>
        <dsp:cNvSpPr/>
      </dsp:nvSpPr>
      <dsp:spPr>
        <a:xfrm>
          <a:off x="83748" y="670045"/>
          <a:ext cx="987426" cy="98742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6D0797-F0E9-4378-89FF-F5692D917D1A}">
      <dsp:nvSpPr>
        <dsp:cNvPr id="0" name=""/>
        <dsp:cNvSpPr/>
      </dsp:nvSpPr>
      <dsp:spPr>
        <a:xfrm>
          <a:off x="291108" y="877405"/>
          <a:ext cx="572707" cy="57270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C4F483-E01B-4C64-BD67-3A6C66E86661}">
      <dsp:nvSpPr>
        <dsp:cNvPr id="0" name=""/>
        <dsp:cNvSpPr/>
      </dsp:nvSpPr>
      <dsp:spPr>
        <a:xfrm>
          <a:off x="1282767" y="670045"/>
          <a:ext cx="2327505" cy="9874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⚠ End of support (BizTalk roadmap ends ~2030)</a:t>
          </a:r>
        </a:p>
      </dsp:txBody>
      <dsp:txXfrm>
        <a:off x="1282767" y="670045"/>
        <a:ext cx="2327505" cy="987426"/>
      </dsp:txXfrm>
    </dsp:sp>
    <dsp:sp modelId="{98917435-4F5D-4A8A-9250-311B59A91BDA}">
      <dsp:nvSpPr>
        <dsp:cNvPr id="0" name=""/>
        <dsp:cNvSpPr/>
      </dsp:nvSpPr>
      <dsp:spPr>
        <a:xfrm>
          <a:off x="4015823" y="670045"/>
          <a:ext cx="987426" cy="987426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9979FC-F127-4B07-B4AB-866A4843F6B7}">
      <dsp:nvSpPr>
        <dsp:cNvPr id="0" name=""/>
        <dsp:cNvSpPr/>
      </dsp:nvSpPr>
      <dsp:spPr>
        <a:xfrm>
          <a:off x="4223182" y="877405"/>
          <a:ext cx="572707" cy="57270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27193B-AD0D-467C-BE94-BF2C5F4B7235}">
      <dsp:nvSpPr>
        <dsp:cNvPr id="0" name=""/>
        <dsp:cNvSpPr/>
      </dsp:nvSpPr>
      <dsp:spPr>
        <a:xfrm>
          <a:off x="5214841" y="670045"/>
          <a:ext cx="2327505" cy="9874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⚠ Fewer skilled engineers available → higher support cost</a:t>
          </a:r>
        </a:p>
      </dsp:txBody>
      <dsp:txXfrm>
        <a:off x="5214841" y="670045"/>
        <a:ext cx="2327505" cy="987426"/>
      </dsp:txXfrm>
    </dsp:sp>
    <dsp:sp modelId="{CA5048E1-A2D0-494D-9283-0171087487E6}">
      <dsp:nvSpPr>
        <dsp:cNvPr id="0" name=""/>
        <dsp:cNvSpPr/>
      </dsp:nvSpPr>
      <dsp:spPr>
        <a:xfrm>
          <a:off x="83748" y="2336437"/>
          <a:ext cx="987426" cy="987426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78053F-0CE1-427A-A9C1-4E9BDA644202}">
      <dsp:nvSpPr>
        <dsp:cNvPr id="0" name=""/>
        <dsp:cNvSpPr/>
      </dsp:nvSpPr>
      <dsp:spPr>
        <a:xfrm>
          <a:off x="291108" y="2543796"/>
          <a:ext cx="572707" cy="57270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69914A-C364-4A0F-8C68-6A913998A7B3}">
      <dsp:nvSpPr>
        <dsp:cNvPr id="0" name=""/>
        <dsp:cNvSpPr/>
      </dsp:nvSpPr>
      <dsp:spPr>
        <a:xfrm>
          <a:off x="1282767" y="2336437"/>
          <a:ext cx="2327505" cy="9874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⚠ Legacy infra harder to secure &amp; audit</a:t>
          </a:r>
        </a:p>
      </dsp:txBody>
      <dsp:txXfrm>
        <a:off x="1282767" y="2336437"/>
        <a:ext cx="2327505" cy="987426"/>
      </dsp:txXfrm>
    </dsp:sp>
    <dsp:sp modelId="{89C65067-2342-45A5-9ABF-C51AA72BC96C}">
      <dsp:nvSpPr>
        <dsp:cNvPr id="0" name=""/>
        <dsp:cNvSpPr/>
      </dsp:nvSpPr>
      <dsp:spPr>
        <a:xfrm>
          <a:off x="4015823" y="2336437"/>
          <a:ext cx="987426" cy="987426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536DD4-CC2A-4B27-A146-3EBDB5FC3CCA}">
      <dsp:nvSpPr>
        <dsp:cNvPr id="0" name=""/>
        <dsp:cNvSpPr/>
      </dsp:nvSpPr>
      <dsp:spPr>
        <a:xfrm>
          <a:off x="4223182" y="2543796"/>
          <a:ext cx="572707" cy="57270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6D4390-BFC7-424F-8826-0E302086D250}">
      <dsp:nvSpPr>
        <dsp:cNvPr id="0" name=""/>
        <dsp:cNvSpPr/>
      </dsp:nvSpPr>
      <dsp:spPr>
        <a:xfrm>
          <a:off x="5214841" y="2336437"/>
          <a:ext cx="2327505" cy="9874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⚠ Missed opportunities with SaaS &amp; API integrations</a:t>
          </a:r>
        </a:p>
      </dsp:txBody>
      <dsp:txXfrm>
        <a:off x="5214841" y="2336437"/>
        <a:ext cx="2327505" cy="98742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8735CD-84E6-4040-B73A-CCC4B29DFB4B}">
      <dsp:nvSpPr>
        <dsp:cNvPr id="0" name=""/>
        <dsp:cNvSpPr/>
      </dsp:nvSpPr>
      <dsp:spPr>
        <a:xfrm>
          <a:off x="0" y="601955"/>
          <a:ext cx="7626096" cy="6435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✅ Phase 1: Assessment &amp; Viability (3 months)</a:t>
          </a:r>
        </a:p>
      </dsp:txBody>
      <dsp:txXfrm>
        <a:off x="31413" y="633368"/>
        <a:ext cx="7563270" cy="580674"/>
      </dsp:txXfrm>
    </dsp:sp>
    <dsp:sp modelId="{C3954F71-6CD2-4578-ACDD-40965D6DF800}">
      <dsp:nvSpPr>
        <dsp:cNvPr id="0" name=""/>
        <dsp:cNvSpPr/>
      </dsp:nvSpPr>
      <dsp:spPr>
        <a:xfrm>
          <a:off x="0" y="1317455"/>
          <a:ext cx="7626096" cy="643500"/>
        </a:xfrm>
        <a:prstGeom prst="roundRect">
          <a:avLst/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✅ Phase 2: Pilot migration of simple integration</a:t>
          </a:r>
        </a:p>
      </dsp:txBody>
      <dsp:txXfrm>
        <a:off x="31413" y="1348868"/>
        <a:ext cx="7563270" cy="580674"/>
      </dsp:txXfrm>
    </dsp:sp>
    <dsp:sp modelId="{DBB2EAC4-B6ED-46EE-9FE7-753F4821030E}">
      <dsp:nvSpPr>
        <dsp:cNvPr id="0" name=""/>
        <dsp:cNvSpPr/>
      </dsp:nvSpPr>
      <dsp:spPr>
        <a:xfrm>
          <a:off x="0" y="2032955"/>
          <a:ext cx="7626096" cy="643500"/>
        </a:xfrm>
        <a:prstGeom prst="roundRect">
          <a:avLst/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✅ Phase 3: Phased rollout of critical integrations</a:t>
          </a:r>
        </a:p>
      </dsp:txBody>
      <dsp:txXfrm>
        <a:off x="31413" y="2064368"/>
        <a:ext cx="7563270" cy="580674"/>
      </dsp:txXfrm>
    </dsp:sp>
    <dsp:sp modelId="{99106707-E258-4811-AD40-AE489EA017AB}">
      <dsp:nvSpPr>
        <dsp:cNvPr id="0" name=""/>
        <dsp:cNvSpPr/>
      </dsp:nvSpPr>
      <dsp:spPr>
        <a:xfrm>
          <a:off x="0" y="2748455"/>
          <a:ext cx="7626096" cy="643500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✅ Phase 4: Retire BizTalk, optimize Azure environment</a:t>
          </a:r>
        </a:p>
      </dsp:txBody>
      <dsp:txXfrm>
        <a:off x="31413" y="2779868"/>
        <a:ext cx="7563270" cy="58067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5D0786-03F9-43FD-8F8A-B66CA099034B}">
      <dsp:nvSpPr>
        <dsp:cNvPr id="0" name=""/>
        <dsp:cNvSpPr/>
      </dsp:nvSpPr>
      <dsp:spPr>
        <a:xfrm>
          <a:off x="483048" y="736955"/>
          <a:ext cx="1372500" cy="137250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9BD254-3701-4450-8863-DBC1FFCFE5DD}">
      <dsp:nvSpPr>
        <dsp:cNvPr id="0" name=""/>
        <dsp:cNvSpPr/>
      </dsp:nvSpPr>
      <dsp:spPr>
        <a:xfrm>
          <a:off x="775548" y="1029455"/>
          <a:ext cx="787500" cy="7875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E5EE0C-CDB2-4F16-A7C6-8FAF784CFECD}">
      <dsp:nvSpPr>
        <dsp:cNvPr id="0" name=""/>
        <dsp:cNvSpPr/>
      </dsp:nvSpPr>
      <dsp:spPr>
        <a:xfrm>
          <a:off x="44298" y="2536955"/>
          <a:ext cx="225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700" kern="1200"/>
            <a:t>Choose 1–2 simple integrations (e.g., file transfer, SaaS API)</a:t>
          </a:r>
        </a:p>
      </dsp:txBody>
      <dsp:txXfrm>
        <a:off x="44298" y="2536955"/>
        <a:ext cx="2250000" cy="720000"/>
      </dsp:txXfrm>
    </dsp:sp>
    <dsp:sp modelId="{FAD4CC25-F53F-4588-8CB4-EE6BD2EA7218}">
      <dsp:nvSpPr>
        <dsp:cNvPr id="0" name=""/>
        <dsp:cNvSpPr/>
      </dsp:nvSpPr>
      <dsp:spPr>
        <a:xfrm>
          <a:off x="3126798" y="736955"/>
          <a:ext cx="1372500" cy="137250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40B2EB-2F8F-48F2-B383-452B61D1E41A}">
      <dsp:nvSpPr>
        <dsp:cNvPr id="0" name=""/>
        <dsp:cNvSpPr/>
      </dsp:nvSpPr>
      <dsp:spPr>
        <a:xfrm>
          <a:off x="3419298" y="1029455"/>
          <a:ext cx="787500" cy="7875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571EF1-E336-4741-A9F4-34DA47EEEC76}">
      <dsp:nvSpPr>
        <dsp:cNvPr id="0" name=""/>
        <dsp:cNvSpPr/>
      </dsp:nvSpPr>
      <dsp:spPr>
        <a:xfrm>
          <a:off x="2688048" y="2536955"/>
          <a:ext cx="225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700" kern="1200"/>
            <a:t>Prove faster delivery, predictable cost, and resilience</a:t>
          </a:r>
        </a:p>
      </dsp:txBody>
      <dsp:txXfrm>
        <a:off x="2688048" y="2536955"/>
        <a:ext cx="2250000" cy="720000"/>
      </dsp:txXfrm>
    </dsp:sp>
    <dsp:sp modelId="{289B478A-977A-4E52-B6F4-30A021F506CA}">
      <dsp:nvSpPr>
        <dsp:cNvPr id="0" name=""/>
        <dsp:cNvSpPr/>
      </dsp:nvSpPr>
      <dsp:spPr>
        <a:xfrm>
          <a:off x="5770548" y="736955"/>
          <a:ext cx="1372500" cy="137250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61CA080-4103-4CD4-ABE4-C4D25FFBFEC6}">
      <dsp:nvSpPr>
        <dsp:cNvPr id="0" name=""/>
        <dsp:cNvSpPr/>
      </dsp:nvSpPr>
      <dsp:spPr>
        <a:xfrm>
          <a:off x="6063048" y="1029455"/>
          <a:ext cx="787500" cy="7875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C9C7FD-2423-45D1-8B62-9213D72879C9}">
      <dsp:nvSpPr>
        <dsp:cNvPr id="0" name=""/>
        <dsp:cNvSpPr/>
      </dsp:nvSpPr>
      <dsp:spPr>
        <a:xfrm>
          <a:off x="5331798" y="2536955"/>
          <a:ext cx="225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700" kern="1200"/>
            <a:t>Deliver within 3 months as a lighthouse project</a:t>
          </a:r>
        </a:p>
      </dsp:txBody>
      <dsp:txXfrm>
        <a:off x="5331798" y="2536955"/>
        <a:ext cx="2250000" cy="72000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F21905-1750-4B57-A174-B04FDA093EF5}">
      <dsp:nvSpPr>
        <dsp:cNvPr id="0" name=""/>
        <dsp:cNvSpPr/>
      </dsp:nvSpPr>
      <dsp:spPr>
        <a:xfrm>
          <a:off x="0" y="637414"/>
          <a:ext cx="7626096" cy="62361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Now – Business Case &amp; Approval</a:t>
          </a:r>
        </a:p>
      </dsp:txBody>
      <dsp:txXfrm>
        <a:off x="30442" y="667856"/>
        <a:ext cx="7565212" cy="562726"/>
      </dsp:txXfrm>
    </dsp:sp>
    <dsp:sp modelId="{978D6CC1-760C-4FEA-B468-C17B1D528243}">
      <dsp:nvSpPr>
        <dsp:cNvPr id="0" name=""/>
        <dsp:cNvSpPr/>
      </dsp:nvSpPr>
      <dsp:spPr>
        <a:xfrm>
          <a:off x="0" y="1335904"/>
          <a:ext cx="7626096" cy="623610"/>
        </a:xfrm>
        <a:prstGeom prst="roundRect">
          <a:avLst/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0–3m – Assessment &amp; Pilot</a:t>
          </a:r>
        </a:p>
      </dsp:txBody>
      <dsp:txXfrm>
        <a:off x="30442" y="1366346"/>
        <a:ext cx="7565212" cy="562726"/>
      </dsp:txXfrm>
    </dsp:sp>
    <dsp:sp modelId="{94243CAD-E704-4E00-848E-CA0D64C236F3}">
      <dsp:nvSpPr>
        <dsp:cNvPr id="0" name=""/>
        <dsp:cNvSpPr/>
      </dsp:nvSpPr>
      <dsp:spPr>
        <a:xfrm>
          <a:off x="0" y="2034395"/>
          <a:ext cx="7626096" cy="623610"/>
        </a:xfrm>
        <a:prstGeom prst="roundRect">
          <a:avLst/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3–12m – Phased Migrations</a:t>
          </a:r>
        </a:p>
      </dsp:txBody>
      <dsp:txXfrm>
        <a:off x="30442" y="2064837"/>
        <a:ext cx="7565212" cy="562726"/>
      </dsp:txXfrm>
    </dsp:sp>
    <dsp:sp modelId="{2F893BCF-97BB-4C06-AF60-77C18A806312}">
      <dsp:nvSpPr>
        <dsp:cNvPr id="0" name=""/>
        <dsp:cNvSpPr/>
      </dsp:nvSpPr>
      <dsp:spPr>
        <a:xfrm>
          <a:off x="0" y="2732885"/>
          <a:ext cx="7626096" cy="623610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12–24m – BizTalk Decommission &amp; Azure Optimization</a:t>
          </a:r>
        </a:p>
      </dsp:txBody>
      <dsp:txXfrm>
        <a:off x="30442" y="2763327"/>
        <a:ext cx="7565212" cy="56272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AF188C-5E92-4154-99C3-085E5A3C74A5}">
      <dsp:nvSpPr>
        <dsp:cNvPr id="0" name=""/>
        <dsp:cNvSpPr/>
      </dsp:nvSpPr>
      <dsp:spPr>
        <a:xfrm>
          <a:off x="587410" y="131"/>
          <a:ext cx="3072035" cy="184322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✔ Approve BizTalk → Azure migration program</a:t>
          </a:r>
        </a:p>
      </dsp:txBody>
      <dsp:txXfrm>
        <a:off x="587410" y="131"/>
        <a:ext cx="3072035" cy="1843221"/>
      </dsp:txXfrm>
    </dsp:sp>
    <dsp:sp modelId="{A036893A-2E71-44C6-8DB9-14BB171BF346}">
      <dsp:nvSpPr>
        <dsp:cNvPr id="0" name=""/>
        <dsp:cNvSpPr/>
      </dsp:nvSpPr>
      <dsp:spPr>
        <a:xfrm>
          <a:off x="3966649" y="131"/>
          <a:ext cx="3072035" cy="1843221"/>
        </a:xfrm>
        <a:prstGeom prst="rect">
          <a:avLst/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✔ Start with low-risk pilot to prove business value</a:t>
          </a:r>
        </a:p>
      </dsp:txBody>
      <dsp:txXfrm>
        <a:off x="3966649" y="131"/>
        <a:ext cx="3072035" cy="1843221"/>
      </dsp:txXfrm>
    </dsp:sp>
    <dsp:sp modelId="{8EFDE1A9-3EAE-4840-90C8-03E568792029}">
      <dsp:nvSpPr>
        <dsp:cNvPr id="0" name=""/>
        <dsp:cNvSpPr/>
      </dsp:nvSpPr>
      <dsp:spPr>
        <a:xfrm>
          <a:off x="587410" y="2150556"/>
          <a:ext cx="3072035" cy="1843221"/>
        </a:xfrm>
        <a:prstGeom prst="rect">
          <a:avLst/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✔ Target full migration in 12–24 months</a:t>
          </a:r>
        </a:p>
      </dsp:txBody>
      <dsp:txXfrm>
        <a:off x="587410" y="2150556"/>
        <a:ext cx="3072035" cy="1843221"/>
      </dsp:txXfrm>
    </dsp:sp>
    <dsp:sp modelId="{7EF4B6F1-04AF-465A-86CB-53E074EC17FD}">
      <dsp:nvSpPr>
        <dsp:cNvPr id="0" name=""/>
        <dsp:cNvSpPr/>
      </dsp:nvSpPr>
      <dsp:spPr>
        <a:xfrm>
          <a:off x="3966649" y="2150556"/>
          <a:ext cx="3072035" cy="1843221"/>
        </a:xfrm>
        <a:prstGeom prst="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Outcome: Lower cost, faster delivery, future-proof integrations</a:t>
          </a:r>
        </a:p>
      </dsp:txBody>
      <dsp:txXfrm>
        <a:off x="3966649" y="2150556"/>
        <a:ext cx="3072035" cy="18432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9/17/2025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5818" y="0"/>
            <a:ext cx="7472363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0"/>
            <a:ext cx="7461504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2" y="1999615"/>
            <a:ext cx="6858000" cy="2764028"/>
          </a:xfrm>
        </p:spPr>
        <p:txBody>
          <a:bodyPr anchor="ctr">
            <a:normAutofit/>
          </a:bodyPr>
          <a:lstStyle/>
          <a:p>
            <a:r>
              <a:rPr lang="en-GB" sz="6300"/>
              <a:t>BizTalk ➝ Azure Integration Services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5184" y="5645150"/>
            <a:ext cx="6193632" cy="631825"/>
          </a:xfrm>
        </p:spPr>
        <p:txBody>
          <a:bodyPr anchor="ctr">
            <a:normAutofit/>
          </a:bodyPr>
          <a:lstStyle/>
          <a:p>
            <a:endParaRPr lang="en-GB" sz="240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88920" y="5524786"/>
            <a:ext cx="356616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3B021B3-DE93-4AB7-8A18-CF5F1CED8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256032"/>
            <a:ext cx="7879842" cy="1014984"/>
          </a:xfrm>
        </p:spPr>
        <p:txBody>
          <a:bodyPr anchor="b">
            <a:normAutofit/>
          </a:bodyPr>
          <a:lstStyle/>
          <a:p>
            <a:r>
              <a:t>Why Change?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9464" y="1634502"/>
            <a:ext cx="7838694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630936" y="1538176"/>
            <a:ext cx="1405092" cy="1098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A119033-D014-7E7B-1D34-E4E6CBAEA84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5652405"/>
              </p:ext>
            </p:extLst>
          </p:nvPr>
        </p:nvGraphicFramePr>
        <p:xfrm>
          <a:off x="628650" y="1926266"/>
          <a:ext cx="7886700" cy="43575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3B021B3-DE93-4AB7-8A18-CF5F1CED8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256032"/>
            <a:ext cx="7879842" cy="1014984"/>
          </a:xfrm>
        </p:spPr>
        <p:txBody>
          <a:bodyPr anchor="b">
            <a:normAutofit/>
          </a:bodyPr>
          <a:lstStyle/>
          <a:p>
            <a:r>
              <a:t>Business Value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9464" y="1634502"/>
            <a:ext cx="7838694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630936" y="1538176"/>
            <a:ext cx="1405092" cy="1098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F5E6DA0-3692-A99D-0201-EA97097D83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7380594"/>
              </p:ext>
            </p:extLst>
          </p:nvPr>
        </p:nvGraphicFramePr>
        <p:xfrm>
          <a:off x="628650" y="1926266"/>
          <a:ext cx="7886700" cy="43575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1D377EB-C9D2-4ED0-86A6-740A297E3E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685800"/>
            <a:ext cx="7879842" cy="1157005"/>
          </a:xfrm>
        </p:spPr>
        <p:txBody>
          <a:bodyPr anchor="b">
            <a:normAutofit/>
          </a:bodyPr>
          <a:lstStyle/>
          <a:p>
            <a:r>
              <a:rPr lang="en-GB" sz="4200"/>
              <a:t>Financial Justification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66346BE-FDB4-4772-A696-0719490ABD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21817" y="122104"/>
            <a:ext cx="146304" cy="52806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B92FFCE-0C90-454E-AA25-D4EE9A6C39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0936" y="1958056"/>
            <a:ext cx="787984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06010F6-9F2E-2E8E-4AA1-D5ED329F4D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4315545"/>
              </p:ext>
            </p:extLst>
          </p:nvPr>
        </p:nvGraphicFramePr>
        <p:xfrm>
          <a:off x="628650" y="2295252"/>
          <a:ext cx="7879842" cy="38769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9A320C9-9735-4D13-8279-C1C6748413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92544CF4-9B52-4A7B-A4B3-88C72729B7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8656" y="7126"/>
            <a:ext cx="8375586" cy="2018806"/>
          </a:xfrm>
          <a:prstGeom prst="rect">
            <a:avLst/>
          </a:prstGeom>
          <a:ln w="9525">
            <a:solidFill>
              <a:srgbClr val="DEDEDE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E75862C5-5C00-4421-BC7B-9B7B86DBC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5196" y="0"/>
            <a:ext cx="836676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76" y="548640"/>
            <a:ext cx="7626096" cy="1179576"/>
          </a:xfrm>
        </p:spPr>
        <p:txBody>
          <a:bodyPr>
            <a:normAutofit/>
          </a:bodyPr>
          <a:lstStyle/>
          <a:p>
            <a:r>
              <a:rPr lang="en-GB" sz="3500"/>
              <a:t>Risks of Doing Nothing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89440EF-9BE9-4AE9-8C28-00B02296CD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4125" y="758952"/>
            <a:ext cx="96012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4592E80-1184-54BB-E702-B0CE2217EAE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85989"/>
              </p:ext>
            </p:extLst>
          </p:nvPr>
        </p:nvGraphicFramePr>
        <p:xfrm>
          <a:off x="836676" y="2269730"/>
          <a:ext cx="7626096" cy="39939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9A320C9-9735-4D13-8279-C1C6748413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92544CF4-9B52-4A7B-A4B3-88C72729B7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8656" y="7126"/>
            <a:ext cx="8375586" cy="2018806"/>
          </a:xfrm>
          <a:prstGeom prst="rect">
            <a:avLst/>
          </a:prstGeom>
          <a:ln w="9525">
            <a:solidFill>
              <a:srgbClr val="DEDEDE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E75862C5-5C00-4421-BC7B-9B7B86DBC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5196" y="0"/>
            <a:ext cx="836676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76" y="548640"/>
            <a:ext cx="7626096" cy="1179576"/>
          </a:xfrm>
        </p:spPr>
        <p:txBody>
          <a:bodyPr>
            <a:normAutofit/>
          </a:bodyPr>
          <a:lstStyle/>
          <a:p>
            <a:r>
              <a:rPr lang="en-GB" sz="3500"/>
              <a:t>Proposed Approach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89440EF-9BE9-4AE9-8C28-00B02296CD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4125" y="758952"/>
            <a:ext cx="96012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6953591-F292-C10B-6DF3-E769590CA36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9789737"/>
              </p:ext>
            </p:extLst>
          </p:nvPr>
        </p:nvGraphicFramePr>
        <p:xfrm>
          <a:off x="836676" y="2269730"/>
          <a:ext cx="7626096" cy="39939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9A320C9-9735-4D13-8279-C1C6748413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92544CF4-9B52-4A7B-A4B3-88C72729B7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8656" y="7126"/>
            <a:ext cx="8375586" cy="2018806"/>
          </a:xfrm>
          <a:prstGeom prst="rect">
            <a:avLst/>
          </a:prstGeom>
          <a:ln w="9525">
            <a:solidFill>
              <a:srgbClr val="DEDEDE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E75862C5-5C00-4421-BC7B-9B7B86DBC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5196" y="0"/>
            <a:ext cx="836676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76" y="548640"/>
            <a:ext cx="7626096" cy="1179576"/>
          </a:xfrm>
        </p:spPr>
        <p:txBody>
          <a:bodyPr>
            <a:normAutofit/>
          </a:bodyPr>
          <a:lstStyle/>
          <a:p>
            <a:r>
              <a:rPr lang="en-GB" sz="3500"/>
              <a:t>Quick Win Pilot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89440EF-9BE9-4AE9-8C28-00B02296CD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4125" y="758952"/>
            <a:ext cx="96012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1645846-A841-907A-C3E0-3B4123997E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7282386"/>
              </p:ext>
            </p:extLst>
          </p:nvPr>
        </p:nvGraphicFramePr>
        <p:xfrm>
          <a:off x="836676" y="2269730"/>
          <a:ext cx="7626096" cy="39939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9A320C9-9735-4D13-8279-C1C6748413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92544CF4-9B52-4A7B-A4B3-88C72729B7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8656" y="7126"/>
            <a:ext cx="8375586" cy="2018806"/>
          </a:xfrm>
          <a:prstGeom prst="rect">
            <a:avLst/>
          </a:prstGeom>
          <a:ln w="9525">
            <a:solidFill>
              <a:srgbClr val="DEDEDE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E75862C5-5C00-4421-BC7B-9B7B86DBC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5196" y="0"/>
            <a:ext cx="836676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76" y="548640"/>
            <a:ext cx="7626096" cy="1179576"/>
          </a:xfrm>
        </p:spPr>
        <p:txBody>
          <a:bodyPr>
            <a:normAutofit/>
          </a:bodyPr>
          <a:lstStyle/>
          <a:p>
            <a:r>
              <a:rPr lang="en-GB" sz="3500"/>
              <a:t>Roadmap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89440EF-9BE9-4AE9-8C28-00B02296CD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4125" y="758952"/>
            <a:ext cx="96012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A521028-5F70-0A36-74C8-4F07CB39AF2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3763430"/>
              </p:ext>
            </p:extLst>
          </p:nvPr>
        </p:nvGraphicFramePr>
        <p:xfrm>
          <a:off x="836676" y="2269730"/>
          <a:ext cx="7626096" cy="39939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9A320C9-9735-4D13-8279-C1C6748413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92544CF4-9B52-4A7B-A4B3-88C72729B7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8656" y="7126"/>
            <a:ext cx="8375586" cy="2018806"/>
          </a:xfrm>
          <a:prstGeom prst="rect">
            <a:avLst/>
          </a:prstGeom>
          <a:ln w="9525">
            <a:solidFill>
              <a:srgbClr val="DEDEDE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E75862C5-5C00-4421-BC7B-9B7B86DBC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5196" y="0"/>
            <a:ext cx="836676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76" y="548640"/>
            <a:ext cx="7626096" cy="1179576"/>
          </a:xfrm>
        </p:spPr>
        <p:txBody>
          <a:bodyPr>
            <a:normAutofit/>
          </a:bodyPr>
          <a:lstStyle/>
          <a:p>
            <a:r>
              <a:rPr lang="en-GB" sz="3500"/>
              <a:t>Recommendation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89440EF-9BE9-4AE9-8C28-00B02296CD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4125" y="758952"/>
            <a:ext cx="96012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03C6E75-512D-BF55-21E3-50FD143A838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2665772"/>
              </p:ext>
            </p:extLst>
          </p:nvPr>
        </p:nvGraphicFramePr>
        <p:xfrm>
          <a:off x="836676" y="2269730"/>
          <a:ext cx="7626096" cy="39939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288</Words>
  <Application>Microsoft Office PowerPoint</Application>
  <PresentationFormat>On-screen Show (4:3)</PresentationFormat>
  <Paragraphs>38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BizTalk ➝ Azure Integration Services</vt:lpstr>
      <vt:lpstr>Why Change?</vt:lpstr>
      <vt:lpstr>Business Value</vt:lpstr>
      <vt:lpstr>Financial Justification</vt:lpstr>
      <vt:lpstr>Risks of Doing Nothing</vt:lpstr>
      <vt:lpstr>Proposed Approach</vt:lpstr>
      <vt:lpstr>Quick Win Pilot</vt:lpstr>
      <vt:lpstr>Roadmap</vt:lpstr>
      <vt:lpstr>Recommendation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michael stephenson</cp:lastModifiedBy>
  <cp:revision>2</cp:revision>
  <dcterms:created xsi:type="dcterms:W3CDTF">2013-01-27T09:14:16Z</dcterms:created>
  <dcterms:modified xsi:type="dcterms:W3CDTF">2025-09-16T23:23:08Z</dcterms:modified>
  <cp:category/>
</cp:coreProperties>
</file>